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5" r:id="rId6"/>
    <p:sldId id="263" r:id="rId7"/>
    <p:sldId id="264" r:id="rId8"/>
    <p:sldId id="268" r:id="rId9"/>
    <p:sldId id="256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C3A2E"/>
    <a:srgbClr val="FFFF00"/>
    <a:srgbClr val="B03836"/>
    <a:srgbClr val="CDBF46"/>
    <a:srgbClr val="000000"/>
    <a:srgbClr val="4F86C0"/>
    <a:srgbClr val="E82323"/>
    <a:srgbClr val="43791F"/>
    <a:srgbClr val="2F5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A0A6C-DB6F-4496-8375-AE77A6AD59D3}" v="1286" dt="2024-09-22T16:04:40.755"/>
    <p1510:client id="{31F0815A-ACDD-45E8-9AD5-14A64F2D6A86}" v="51" dt="2024-09-22T10:11:38.273"/>
    <p1510:client id="{62970006-0ED1-4A95-B46D-A9E8CE136904}" v="280" dt="2024-09-22T18:01:4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2024.09.23.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16368-42F3-54CF-3913-9ABCCBE60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 okosváros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408DE7-D471-66F3-0FAC-5AFAB3B6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teszt</a:t>
            </a:r>
          </a:p>
        </p:txBody>
      </p:sp>
    </p:spTree>
    <p:extLst>
      <p:ext uri="{BB962C8B-B14F-4D97-AF65-F5344CB8AC3E}">
        <p14:creationId xmlns:p14="http://schemas.microsoft.com/office/powerpoint/2010/main" val="58029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1960825" y="3546180"/>
            <a:ext cx="998312" cy="1060687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3320017" y="2726593"/>
            <a:ext cx="1201428" cy="1885069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4308604" y="2098483"/>
            <a:ext cx="1038188" cy="2514161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6320840" y="2914318"/>
            <a:ext cx="953187" cy="1690189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5598600" y="1816279"/>
            <a:ext cx="856165" cy="2789919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8112607" y="4145419"/>
            <a:ext cx="198774" cy="464204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1483801F-8ECD-624D-85E6-880D2961D53B}"/>
              </a:ext>
            </a:extLst>
          </p:cNvPr>
          <p:cNvGrpSpPr/>
          <p:nvPr/>
        </p:nvGrpSpPr>
        <p:grpSpPr>
          <a:xfrm>
            <a:off x="3617004" y="4354942"/>
            <a:ext cx="607561" cy="256222"/>
            <a:chOff x="3526291" y="6196442"/>
            <a:chExt cx="643848" cy="256223"/>
          </a:xfrm>
        </p:grpSpPr>
        <p:sp>
          <p:nvSpPr>
            <p:cNvPr id="184" name="Romboid 183">
              <a:extLst>
                <a:ext uri="{FF2B5EF4-FFF2-40B4-BE49-F238E27FC236}">
                  <a16:creationId xmlns:a16="http://schemas.microsoft.com/office/drawing/2014/main" id="{79429769-0C3A-778D-6BE1-C05F0FE15B9F}"/>
                </a:ext>
              </a:extLst>
            </p:cNvPr>
            <p:cNvSpPr/>
            <p:nvPr/>
          </p:nvSpPr>
          <p:spPr>
            <a:xfrm>
              <a:off x="3526291" y="6200930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Derékszögű háromszög 184">
              <a:extLst>
                <a:ext uri="{FF2B5EF4-FFF2-40B4-BE49-F238E27FC236}">
                  <a16:creationId xmlns:a16="http://schemas.microsoft.com/office/drawing/2014/main" id="{4D866163-2BB9-5502-4B5A-AB82E2D89F8D}"/>
                </a:ext>
              </a:extLst>
            </p:cNvPr>
            <p:cNvSpPr/>
            <p:nvPr/>
          </p:nvSpPr>
          <p:spPr>
            <a:xfrm flipH="1">
              <a:off x="4046373" y="6196442"/>
              <a:ext cx="123760" cy="196373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Ellipszis 185">
              <a:extLst>
                <a:ext uri="{FF2B5EF4-FFF2-40B4-BE49-F238E27FC236}">
                  <a16:creationId xmlns:a16="http://schemas.microsoft.com/office/drawing/2014/main" id="{41778DBC-C89E-054D-70A2-798597C828EA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692610B8-E961-3EFC-72B5-7F3859491077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53C0DE2F-0B3E-6795-9CC3-033940FFD98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Romboid 188">
              <a:extLst>
                <a:ext uri="{FF2B5EF4-FFF2-40B4-BE49-F238E27FC236}">
                  <a16:creationId xmlns:a16="http://schemas.microsoft.com/office/drawing/2014/main" id="{0DD8DEDE-DEA2-A519-8783-1606605C707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Derékszögű háromszög 189">
              <a:extLst>
                <a:ext uri="{FF2B5EF4-FFF2-40B4-BE49-F238E27FC236}">
                  <a16:creationId xmlns:a16="http://schemas.microsoft.com/office/drawing/2014/main" id="{63E38D4C-EB1B-2675-AA77-C3DAA9C4208A}"/>
                </a:ext>
              </a:extLst>
            </p:cNvPr>
            <p:cNvSpPr/>
            <p:nvPr/>
          </p:nvSpPr>
          <p:spPr>
            <a:xfrm flipH="1">
              <a:off x="4051610" y="6226790"/>
              <a:ext cx="118529" cy="84419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8847394" y="4145419"/>
            <a:ext cx="198774" cy="464204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9183037" y="4145419"/>
            <a:ext cx="198774" cy="464204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9083251" y="4145419"/>
            <a:ext cx="198774" cy="464204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8011707" y="4352165"/>
            <a:ext cx="1266275" cy="254095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6247713" y="4411660"/>
            <a:ext cx="425202" cy="192216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2860251" y="4145419"/>
            <a:ext cx="198774" cy="464204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3123322" y="4145419"/>
            <a:ext cx="198774" cy="464204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2969108" y="4145419"/>
            <a:ext cx="198774" cy="464204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4629180" y="4145419"/>
            <a:ext cx="198774" cy="464204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5146250" y="4145419"/>
            <a:ext cx="198774" cy="464204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5345823" y="4145419"/>
            <a:ext cx="198774" cy="464204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5246036" y="4145419"/>
            <a:ext cx="198774" cy="464204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7169180" y="4145419"/>
            <a:ext cx="198774" cy="464204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7477608" y="4145419"/>
            <a:ext cx="198774" cy="464204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7368751" y="4145419"/>
            <a:ext cx="198774" cy="464204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7731609" y="4145419"/>
            <a:ext cx="198774" cy="464204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8647823" y="4145419"/>
            <a:ext cx="198774" cy="464204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4880575" y="3975169"/>
            <a:ext cx="264041" cy="624754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6794648" y="3984241"/>
            <a:ext cx="264041" cy="624754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/>
          <p:nvPr/>
        </p:nvCxnSpPr>
        <p:spPr>
          <a:xfrm>
            <a:off x="1905280" y="4593187"/>
            <a:ext cx="7572825" cy="254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zövegdoboz 258">
            <a:extLst>
              <a:ext uri="{FF2B5EF4-FFF2-40B4-BE49-F238E27FC236}">
                <a16:creationId xmlns:a16="http://schemas.microsoft.com/office/drawing/2014/main" id="{30F7A937-C5B0-1AD2-7813-296ACCAA1720}"/>
              </a:ext>
            </a:extLst>
          </p:cNvPr>
          <p:cNvSpPr txBox="1"/>
          <p:nvPr/>
        </p:nvSpPr>
        <p:spPr>
          <a:xfrm>
            <a:off x="-1418" y="-1418"/>
            <a:ext cx="12194268" cy="6862771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7200" dirty="0"/>
              <a:t>Nagyon </a:t>
            </a:r>
            <a:endParaRPr lang="hu-HU"/>
          </a:p>
          <a:p>
            <a:pPr algn="ctr"/>
            <a:r>
              <a:rPr lang="hu-HU" sz="7200"/>
              <a:t>jó </a:t>
            </a:r>
            <a:endParaRPr lang="hu-HU" sz="7200" dirty="0"/>
          </a:p>
          <a:p>
            <a:pPr algn="ctr"/>
            <a:r>
              <a:rPr lang="hu-HU" sz="7200" dirty="0"/>
              <a:t>szöveg </a:t>
            </a:r>
          </a:p>
          <a:p>
            <a:pPr algn="ctr"/>
            <a:r>
              <a:rPr lang="hu-HU" sz="7200"/>
              <a:t>az </a:t>
            </a:r>
            <a:endParaRPr lang="hu-HU" sz="7200" dirty="0"/>
          </a:p>
          <a:p>
            <a:pPr algn="ctr"/>
            <a:r>
              <a:rPr lang="hu-HU" sz="7200"/>
              <a:t>okos </a:t>
            </a:r>
            <a:endParaRPr lang="hu-HU" sz="7200" dirty="0"/>
          </a:p>
          <a:p>
            <a:pPr algn="ctr"/>
            <a:r>
              <a:rPr lang="hu-HU" sz="7200" dirty="0"/>
              <a:t>városról</a:t>
            </a:r>
          </a:p>
        </p:txBody>
      </p:sp>
    </p:spTree>
    <p:extLst>
      <p:ext uri="{BB962C8B-B14F-4D97-AF65-F5344CB8AC3E}">
        <p14:creationId xmlns:p14="http://schemas.microsoft.com/office/powerpoint/2010/main" val="643580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760086" y="3947050"/>
            <a:ext cx="1427927" cy="1673581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2704195" y="2653884"/>
            <a:ext cx="1718453" cy="2974313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4118212" y="1662835"/>
            <a:ext cx="1484964" cy="3966911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6996397" y="2950081"/>
            <a:ext cx="1363383" cy="2666826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5963347" y="1217566"/>
            <a:ext cx="1224609" cy="4402009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9559236" y="4892546"/>
            <a:ext cx="284315" cy="732434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10610233" y="4892546"/>
            <a:ext cx="284315" cy="732434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11090317" y="4892546"/>
            <a:ext cx="284315" cy="732434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10947589" y="4892546"/>
            <a:ext cx="284315" cy="732434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9414915" y="5218755"/>
            <a:ext cx="1811206" cy="400918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6891801" y="5312628"/>
            <a:ext cx="608184" cy="303284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2046572" y="4892546"/>
            <a:ext cx="284315" cy="732434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2422854" y="4892546"/>
            <a:ext cx="284315" cy="732434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2202275" y="4892546"/>
            <a:ext cx="284315" cy="732434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4576745" y="4892546"/>
            <a:ext cx="284315" cy="732434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5316332" y="4892546"/>
            <a:ext cx="284315" cy="732434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5601790" y="4892546"/>
            <a:ext cx="284315" cy="732434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5459060" y="4892546"/>
            <a:ext cx="284315" cy="732434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8209813" y="4892546"/>
            <a:ext cx="284315" cy="732434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8650971" y="4892546"/>
            <a:ext cx="284315" cy="732434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8495268" y="4892546"/>
            <a:ext cx="284315" cy="732434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9014279" y="4892546"/>
            <a:ext cx="284315" cy="732434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10324778" y="4892546"/>
            <a:ext cx="284315" cy="732434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4936326" y="4623921"/>
            <a:ext cx="377669" cy="985754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7674105" y="4638235"/>
            <a:ext cx="377669" cy="985754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>
            <a:cxnSpLocks/>
          </p:cNvCxnSpPr>
          <p:nvPr/>
        </p:nvCxnSpPr>
        <p:spPr>
          <a:xfrm>
            <a:off x="666750" y="5623989"/>
            <a:ext cx="10845616" cy="151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Csoportba foglalás 266">
            <a:extLst>
              <a:ext uri="{FF2B5EF4-FFF2-40B4-BE49-F238E27FC236}">
                <a16:creationId xmlns:a16="http://schemas.microsoft.com/office/drawing/2014/main" id="{501043EA-9DFE-4373-963B-B26CB0C67EFA}"/>
              </a:ext>
            </a:extLst>
          </p:cNvPr>
          <p:cNvGrpSpPr/>
          <p:nvPr/>
        </p:nvGrpSpPr>
        <p:grpSpPr>
          <a:xfrm>
            <a:off x="2980784" y="5240924"/>
            <a:ext cx="864241" cy="390631"/>
            <a:chOff x="3526291" y="6200931"/>
            <a:chExt cx="642366" cy="251734"/>
          </a:xfrm>
        </p:grpSpPr>
        <p:sp>
          <p:nvSpPr>
            <p:cNvPr id="268" name="Romboid 267">
              <a:extLst>
                <a:ext uri="{FF2B5EF4-FFF2-40B4-BE49-F238E27FC236}">
                  <a16:creationId xmlns:a16="http://schemas.microsoft.com/office/drawing/2014/main" id="{B8DF42DA-E707-4579-8A72-A0A32C029CCB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69" name="Derékszögű háromszög 268">
              <a:extLst>
                <a:ext uri="{FF2B5EF4-FFF2-40B4-BE49-F238E27FC236}">
                  <a16:creationId xmlns:a16="http://schemas.microsoft.com/office/drawing/2014/main" id="{A207FDF8-BF21-49A5-9B8B-BE094EE5F30C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0" name="Ellipszis 269">
              <a:extLst>
                <a:ext uri="{FF2B5EF4-FFF2-40B4-BE49-F238E27FC236}">
                  <a16:creationId xmlns:a16="http://schemas.microsoft.com/office/drawing/2014/main" id="{F6410995-8182-4EEA-84ED-697E7D715E01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1" name="Ellipszis 270">
              <a:extLst>
                <a:ext uri="{FF2B5EF4-FFF2-40B4-BE49-F238E27FC236}">
                  <a16:creationId xmlns:a16="http://schemas.microsoft.com/office/drawing/2014/main" id="{1D001781-3CED-48E5-A934-E68ED76AE792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2" name="Ellipszis 271">
              <a:extLst>
                <a:ext uri="{FF2B5EF4-FFF2-40B4-BE49-F238E27FC236}">
                  <a16:creationId xmlns:a16="http://schemas.microsoft.com/office/drawing/2014/main" id="{7D2FF6CC-B54E-4BFD-B02C-0DF0A06A0F43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3" name="Romboid 272">
              <a:extLst>
                <a:ext uri="{FF2B5EF4-FFF2-40B4-BE49-F238E27FC236}">
                  <a16:creationId xmlns:a16="http://schemas.microsoft.com/office/drawing/2014/main" id="{1B29CA13-4E36-4BCC-8C9F-C10CB9E556FB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4" name="Derékszögű háromszög 273">
              <a:extLst>
                <a:ext uri="{FF2B5EF4-FFF2-40B4-BE49-F238E27FC236}">
                  <a16:creationId xmlns:a16="http://schemas.microsoft.com/office/drawing/2014/main" id="{68299200-3A5E-4B6D-9FF1-59CF8255F349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115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-2002180" y="-11322935"/>
            <a:ext cx="21848602" cy="25888046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27744483" y="-31326473"/>
            <a:ext cx="26293918" cy="46008620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49380248" y="-46656668"/>
            <a:ext cx="22721320" cy="61362775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93419136" y="-26744704"/>
            <a:ext cx="20861019" cy="41252210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77612518" y="-53544380"/>
            <a:ext cx="18737648" cy="68093156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132632940" y="3302615"/>
            <a:ext cx="4350282" cy="11329768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1483801F-8ECD-624D-85E6-880D2961D53B}"/>
              </a:ext>
            </a:extLst>
          </p:cNvPr>
          <p:cNvGrpSpPr/>
          <p:nvPr/>
        </p:nvGrpSpPr>
        <p:grpSpPr>
          <a:xfrm>
            <a:off x="34244208" y="8416413"/>
            <a:ext cx="13296808" cy="6253575"/>
            <a:chOff x="3526291" y="6196442"/>
            <a:chExt cx="643848" cy="256223"/>
          </a:xfrm>
        </p:grpSpPr>
        <p:sp>
          <p:nvSpPr>
            <p:cNvPr id="184" name="Romboid 183">
              <a:extLst>
                <a:ext uri="{FF2B5EF4-FFF2-40B4-BE49-F238E27FC236}">
                  <a16:creationId xmlns:a16="http://schemas.microsoft.com/office/drawing/2014/main" id="{79429769-0C3A-778D-6BE1-C05F0FE15B9F}"/>
                </a:ext>
              </a:extLst>
            </p:cNvPr>
            <p:cNvSpPr/>
            <p:nvPr/>
          </p:nvSpPr>
          <p:spPr>
            <a:xfrm>
              <a:off x="3526291" y="6200930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Derékszögű háromszög 184">
              <a:extLst>
                <a:ext uri="{FF2B5EF4-FFF2-40B4-BE49-F238E27FC236}">
                  <a16:creationId xmlns:a16="http://schemas.microsoft.com/office/drawing/2014/main" id="{4D866163-2BB9-5502-4B5A-AB82E2D89F8D}"/>
                </a:ext>
              </a:extLst>
            </p:cNvPr>
            <p:cNvSpPr/>
            <p:nvPr/>
          </p:nvSpPr>
          <p:spPr>
            <a:xfrm flipH="1">
              <a:off x="4046373" y="6196442"/>
              <a:ext cx="123760" cy="196373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Ellipszis 185">
              <a:extLst>
                <a:ext uri="{FF2B5EF4-FFF2-40B4-BE49-F238E27FC236}">
                  <a16:creationId xmlns:a16="http://schemas.microsoft.com/office/drawing/2014/main" id="{41778DBC-C89E-054D-70A2-798597C828EA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692610B8-E961-3EFC-72B5-7F3859491077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53C0DE2F-0B3E-6795-9CC3-033940FFD98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Romboid 188">
              <a:extLst>
                <a:ext uri="{FF2B5EF4-FFF2-40B4-BE49-F238E27FC236}">
                  <a16:creationId xmlns:a16="http://schemas.microsoft.com/office/drawing/2014/main" id="{0DD8DEDE-DEA2-A519-8783-1606605C707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Derékszögű háromszög 189">
              <a:extLst>
                <a:ext uri="{FF2B5EF4-FFF2-40B4-BE49-F238E27FC236}">
                  <a16:creationId xmlns:a16="http://schemas.microsoft.com/office/drawing/2014/main" id="{63E38D4C-EB1B-2675-AA77-C3DAA9C4208A}"/>
                </a:ext>
              </a:extLst>
            </p:cNvPr>
            <p:cNvSpPr/>
            <p:nvPr/>
          </p:nvSpPr>
          <p:spPr>
            <a:xfrm flipH="1">
              <a:off x="4051610" y="6226790"/>
              <a:ext cx="118529" cy="84419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148714164" y="3302615"/>
            <a:ext cx="4350282" cy="11329768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156059893" y="3302615"/>
            <a:ext cx="4350282" cy="11329768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153876022" y="3302615"/>
            <a:ext cx="4350282" cy="11329768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130424695" y="8348630"/>
            <a:ext cx="27713124" cy="6201662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91818721" y="9800719"/>
            <a:ext cx="9305777" cy="4691395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17682243" y="3302615"/>
            <a:ext cx="4350282" cy="11329768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23439705" y="3302615"/>
            <a:ext cx="4350282" cy="11329768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20064643" y="3302615"/>
            <a:ext cx="4350282" cy="11329768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56396227" y="3302615"/>
            <a:ext cx="4350282" cy="11329768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67712591" y="3302615"/>
            <a:ext cx="4350282" cy="11329768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72080362" y="3302615"/>
            <a:ext cx="4350282" cy="11329768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69896461" y="3302615"/>
            <a:ext cx="4350282" cy="11329768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111985522" y="3302615"/>
            <a:ext cx="4350282" cy="11329768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118735646" y="3302615"/>
            <a:ext cx="4350282" cy="11329768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116353247" y="3302615"/>
            <a:ext cx="4350282" cy="11329768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124294594" y="3302615"/>
            <a:ext cx="4350282" cy="11329768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144346439" y="3302615"/>
            <a:ext cx="4350282" cy="11329768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61898148" y="-852652"/>
            <a:ext cx="5778684" cy="15248288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103788695" y="-631234"/>
            <a:ext cx="5778684" cy="15248288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/>
          <p:nvPr/>
        </p:nvCxnSpPr>
        <p:spPr>
          <a:xfrm>
            <a:off x="-3217808" y="14231220"/>
            <a:ext cx="165735440" cy="61993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5710A2FF-6EB1-4323-0687-F80A164143A0}"/>
              </a:ext>
            </a:extLst>
          </p:cNvPr>
          <p:cNvSpPr txBox="1"/>
          <p:nvPr/>
        </p:nvSpPr>
        <p:spPr>
          <a:xfrm>
            <a:off x="4093" y="1678"/>
            <a:ext cx="12197328" cy="686341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8800" dirty="0"/>
              <a:t>A</a:t>
            </a:r>
          </a:p>
          <a:p>
            <a:pPr algn="ctr"/>
            <a:r>
              <a:rPr lang="hu-HU" sz="8800" dirty="0"/>
              <a:t>Legjobb</a:t>
            </a:r>
          </a:p>
          <a:p>
            <a:pPr algn="ctr"/>
            <a:r>
              <a:rPr lang="hu-HU" sz="8800" dirty="0"/>
              <a:t>Szöveg</a:t>
            </a:r>
          </a:p>
          <a:p>
            <a:pPr algn="ctr"/>
            <a:r>
              <a:rPr lang="hu-HU" sz="8800" dirty="0"/>
              <a:t>Az </a:t>
            </a:r>
          </a:p>
          <a:p>
            <a:pPr algn="ctr"/>
            <a:r>
              <a:rPr lang="hu-HU" sz="8800" dirty="0" err="1"/>
              <a:t>okosothonról</a:t>
            </a:r>
          </a:p>
        </p:txBody>
      </p:sp>
    </p:spTree>
    <p:extLst>
      <p:ext uri="{BB962C8B-B14F-4D97-AF65-F5344CB8AC3E}">
        <p14:creationId xmlns:p14="http://schemas.microsoft.com/office/powerpoint/2010/main" val="249057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760086" y="3947050"/>
            <a:ext cx="1427927" cy="1673581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2704195" y="2653884"/>
            <a:ext cx="1718453" cy="2974313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4118212" y="1662835"/>
            <a:ext cx="1484964" cy="3966911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6996397" y="2950081"/>
            <a:ext cx="1363383" cy="2666826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5963347" y="1217566"/>
            <a:ext cx="1224609" cy="4402009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9559236" y="4892546"/>
            <a:ext cx="284315" cy="732434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1483801F-8ECD-624D-85E6-880D2961D53B}"/>
              </a:ext>
            </a:extLst>
          </p:cNvPr>
          <p:cNvGrpSpPr/>
          <p:nvPr/>
        </p:nvGrpSpPr>
        <p:grpSpPr>
          <a:xfrm>
            <a:off x="3128988" y="5223137"/>
            <a:ext cx="869020" cy="404274"/>
            <a:chOff x="3526291" y="6196442"/>
            <a:chExt cx="643848" cy="256223"/>
          </a:xfrm>
        </p:grpSpPr>
        <p:sp>
          <p:nvSpPr>
            <p:cNvPr id="184" name="Romboid 183">
              <a:extLst>
                <a:ext uri="{FF2B5EF4-FFF2-40B4-BE49-F238E27FC236}">
                  <a16:creationId xmlns:a16="http://schemas.microsoft.com/office/drawing/2014/main" id="{79429769-0C3A-778D-6BE1-C05F0FE15B9F}"/>
                </a:ext>
              </a:extLst>
            </p:cNvPr>
            <p:cNvSpPr/>
            <p:nvPr/>
          </p:nvSpPr>
          <p:spPr>
            <a:xfrm>
              <a:off x="3526291" y="6200930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Derékszögű háromszög 184">
              <a:extLst>
                <a:ext uri="{FF2B5EF4-FFF2-40B4-BE49-F238E27FC236}">
                  <a16:creationId xmlns:a16="http://schemas.microsoft.com/office/drawing/2014/main" id="{4D866163-2BB9-5502-4B5A-AB82E2D89F8D}"/>
                </a:ext>
              </a:extLst>
            </p:cNvPr>
            <p:cNvSpPr/>
            <p:nvPr/>
          </p:nvSpPr>
          <p:spPr>
            <a:xfrm flipH="1">
              <a:off x="4046373" y="6196442"/>
              <a:ext cx="123760" cy="196373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Ellipszis 185">
              <a:extLst>
                <a:ext uri="{FF2B5EF4-FFF2-40B4-BE49-F238E27FC236}">
                  <a16:creationId xmlns:a16="http://schemas.microsoft.com/office/drawing/2014/main" id="{41778DBC-C89E-054D-70A2-798597C828EA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692610B8-E961-3EFC-72B5-7F3859491077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53C0DE2F-0B3E-6795-9CC3-033940FFD98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Romboid 188">
              <a:extLst>
                <a:ext uri="{FF2B5EF4-FFF2-40B4-BE49-F238E27FC236}">
                  <a16:creationId xmlns:a16="http://schemas.microsoft.com/office/drawing/2014/main" id="{0DD8DEDE-DEA2-A519-8783-1606605C707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Derékszögű háromszög 189">
              <a:extLst>
                <a:ext uri="{FF2B5EF4-FFF2-40B4-BE49-F238E27FC236}">
                  <a16:creationId xmlns:a16="http://schemas.microsoft.com/office/drawing/2014/main" id="{63E38D4C-EB1B-2675-AA77-C3DAA9C4208A}"/>
                </a:ext>
              </a:extLst>
            </p:cNvPr>
            <p:cNvSpPr/>
            <p:nvPr/>
          </p:nvSpPr>
          <p:spPr>
            <a:xfrm flipH="1">
              <a:off x="4051610" y="6226790"/>
              <a:ext cx="118529" cy="84419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10610233" y="4892546"/>
            <a:ext cx="284315" cy="732434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11090317" y="4892546"/>
            <a:ext cx="284315" cy="732434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10947589" y="4892546"/>
            <a:ext cx="284315" cy="732434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9414915" y="5218755"/>
            <a:ext cx="1811206" cy="400918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6891801" y="5312628"/>
            <a:ext cx="608184" cy="303284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2046572" y="4892546"/>
            <a:ext cx="284315" cy="732434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2422854" y="4892546"/>
            <a:ext cx="284315" cy="732434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2202275" y="4892546"/>
            <a:ext cx="284315" cy="732434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4576745" y="4892546"/>
            <a:ext cx="284315" cy="732434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5316332" y="4892546"/>
            <a:ext cx="284315" cy="732434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5601790" y="4892546"/>
            <a:ext cx="284315" cy="732434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5459060" y="4892546"/>
            <a:ext cx="284315" cy="732434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8209813" y="4892546"/>
            <a:ext cx="284315" cy="732434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8650971" y="4892546"/>
            <a:ext cx="284315" cy="732434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8495268" y="4892546"/>
            <a:ext cx="284315" cy="732434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9014279" y="4892546"/>
            <a:ext cx="284315" cy="732434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10324778" y="4892546"/>
            <a:ext cx="284315" cy="732434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4936326" y="4623921"/>
            <a:ext cx="377669" cy="985754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7674105" y="4638235"/>
            <a:ext cx="377669" cy="985754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/>
          <p:nvPr/>
        </p:nvCxnSpPr>
        <p:spPr>
          <a:xfrm>
            <a:off x="680638" y="5599046"/>
            <a:ext cx="10831728" cy="4007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-22148560" y="-11601294"/>
            <a:ext cx="17672971" cy="18255447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1913022" y="-25707168"/>
            <a:ext cx="21268713" cy="32443851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19413834" y="-36517545"/>
            <a:ext cx="18378899" cy="43271125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55036159" y="-22476246"/>
            <a:ext cx="16874132" cy="29089778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42250447" y="-41374546"/>
            <a:ext cx="15156573" cy="48017180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86755553" y="-1287809"/>
            <a:ext cx="3518871" cy="7989401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1483801F-8ECD-624D-85E6-880D2961D53B}"/>
              </a:ext>
            </a:extLst>
          </p:cNvPr>
          <p:cNvGrpSpPr/>
          <p:nvPr/>
        </p:nvGrpSpPr>
        <p:grpSpPr>
          <a:xfrm>
            <a:off x="7170542" y="2318282"/>
            <a:ext cx="10755568" cy="4409827"/>
            <a:chOff x="3526291" y="6196442"/>
            <a:chExt cx="643848" cy="256223"/>
          </a:xfrm>
        </p:grpSpPr>
        <p:sp>
          <p:nvSpPr>
            <p:cNvPr id="184" name="Romboid 183">
              <a:extLst>
                <a:ext uri="{FF2B5EF4-FFF2-40B4-BE49-F238E27FC236}">
                  <a16:creationId xmlns:a16="http://schemas.microsoft.com/office/drawing/2014/main" id="{79429769-0C3A-778D-6BE1-C05F0FE15B9F}"/>
                </a:ext>
              </a:extLst>
            </p:cNvPr>
            <p:cNvSpPr/>
            <p:nvPr/>
          </p:nvSpPr>
          <p:spPr>
            <a:xfrm>
              <a:off x="3526291" y="6200930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Derékszögű háromszög 184">
              <a:extLst>
                <a:ext uri="{FF2B5EF4-FFF2-40B4-BE49-F238E27FC236}">
                  <a16:creationId xmlns:a16="http://schemas.microsoft.com/office/drawing/2014/main" id="{4D866163-2BB9-5502-4B5A-AB82E2D89F8D}"/>
                </a:ext>
              </a:extLst>
            </p:cNvPr>
            <p:cNvSpPr/>
            <p:nvPr/>
          </p:nvSpPr>
          <p:spPr>
            <a:xfrm flipH="1">
              <a:off x="4046373" y="6196442"/>
              <a:ext cx="123760" cy="196373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Ellipszis 185">
              <a:extLst>
                <a:ext uri="{FF2B5EF4-FFF2-40B4-BE49-F238E27FC236}">
                  <a16:creationId xmlns:a16="http://schemas.microsoft.com/office/drawing/2014/main" id="{41778DBC-C89E-054D-70A2-798597C828EA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692610B8-E961-3EFC-72B5-7F3859491077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53C0DE2F-0B3E-6795-9CC3-033940FFD98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Romboid 188">
              <a:extLst>
                <a:ext uri="{FF2B5EF4-FFF2-40B4-BE49-F238E27FC236}">
                  <a16:creationId xmlns:a16="http://schemas.microsoft.com/office/drawing/2014/main" id="{0DD8DEDE-DEA2-A519-8783-1606605C707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Derékszögű háromszög 189">
              <a:extLst>
                <a:ext uri="{FF2B5EF4-FFF2-40B4-BE49-F238E27FC236}">
                  <a16:creationId xmlns:a16="http://schemas.microsoft.com/office/drawing/2014/main" id="{63E38D4C-EB1B-2675-AA77-C3DAA9C4208A}"/>
                </a:ext>
              </a:extLst>
            </p:cNvPr>
            <p:cNvSpPr/>
            <p:nvPr/>
          </p:nvSpPr>
          <p:spPr>
            <a:xfrm flipH="1">
              <a:off x="4051610" y="6226790"/>
              <a:ext cx="118529" cy="84419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99763389" y="-1287809"/>
            <a:ext cx="3518871" cy="7989401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105705227" y="-1287809"/>
            <a:ext cx="3518871" cy="7989401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103938730" y="-1287809"/>
            <a:ext cx="3518871" cy="7989401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84969341" y="2270484"/>
            <a:ext cx="22416686" cy="4373220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53741610" y="3294452"/>
            <a:ext cx="7527288" cy="3308226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-6226156" y="-1287809"/>
            <a:ext cx="3518871" cy="7989401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-1569041" y="-1287809"/>
            <a:ext cx="3518871" cy="7989401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-4299073" y="-1287809"/>
            <a:ext cx="3518871" cy="7989401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25088942" y="-1287809"/>
            <a:ext cx="3518871" cy="7989401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34242561" y="-1287809"/>
            <a:ext cx="3518871" cy="7989401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37775578" y="-1287809"/>
            <a:ext cx="3518871" cy="7989401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36009057" y="-1287809"/>
            <a:ext cx="3518871" cy="7989401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70054200" y="-1287809"/>
            <a:ext cx="3518871" cy="7989401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75514264" y="-1287809"/>
            <a:ext cx="3518871" cy="7989401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73587180" y="-1287809"/>
            <a:ext cx="3518871" cy="7989401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80010804" y="-1287809"/>
            <a:ext cx="3518871" cy="7989401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96230409" y="-1287809"/>
            <a:ext cx="3518871" cy="7989401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29539355" y="-4217975"/>
            <a:ext cx="4674282" cy="10752619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63423923" y="-4061837"/>
            <a:ext cx="4674282" cy="10752619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/>
          <p:nvPr/>
        </p:nvCxnSpPr>
        <p:spPr>
          <a:xfrm>
            <a:off x="-23131861" y="6418703"/>
            <a:ext cx="134060646" cy="4371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1606955" y="1104181"/>
            <a:ext cx="1193264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8800" dirty="0"/>
              <a:t>Okos közlekedés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C3377AD-2103-5347-444B-9F28B65D0AFA}"/>
              </a:ext>
            </a:extLst>
          </p:cNvPr>
          <p:cNvSpPr txBox="1"/>
          <p:nvPr/>
        </p:nvSpPr>
        <p:spPr>
          <a:xfrm>
            <a:off x="18128438" y="2752876"/>
            <a:ext cx="963790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5400" dirty="0"/>
              <a:t>Nagyon</a:t>
            </a:r>
          </a:p>
          <a:p>
            <a:r>
              <a:rPr lang="hu-HU" sz="5400" dirty="0"/>
              <a:t>Jó szöveg</a:t>
            </a:r>
          </a:p>
          <a:p>
            <a:r>
              <a:rPr lang="hu-HU" sz="5400" dirty="0"/>
              <a:t>Az okos</a:t>
            </a:r>
          </a:p>
          <a:p>
            <a:r>
              <a:rPr lang="hu-HU" sz="5400" dirty="0"/>
              <a:t>közlekedésről</a:t>
            </a:r>
          </a:p>
        </p:txBody>
      </p:sp>
    </p:spTree>
    <p:extLst>
      <p:ext uri="{BB962C8B-B14F-4D97-AF65-F5344CB8AC3E}">
        <p14:creationId xmlns:p14="http://schemas.microsoft.com/office/powerpoint/2010/main" val="144227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-22148560" y="-11601294"/>
            <a:ext cx="17672971" cy="18255447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1913022" y="-25707168"/>
            <a:ext cx="21268713" cy="32443851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19413834" y="-36517545"/>
            <a:ext cx="18378899" cy="43271125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55036159" y="-22476246"/>
            <a:ext cx="16874132" cy="29089778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42250447" y="-41374546"/>
            <a:ext cx="15156573" cy="48017180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86755553" y="-1287809"/>
            <a:ext cx="3518871" cy="7989401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1483801F-8ECD-624D-85E6-880D2961D53B}"/>
              </a:ext>
            </a:extLst>
          </p:cNvPr>
          <p:cNvGrpSpPr/>
          <p:nvPr/>
        </p:nvGrpSpPr>
        <p:grpSpPr>
          <a:xfrm>
            <a:off x="-3306958" y="2244540"/>
            <a:ext cx="10755568" cy="4409827"/>
            <a:chOff x="3526291" y="6196442"/>
            <a:chExt cx="643848" cy="256223"/>
          </a:xfrm>
        </p:grpSpPr>
        <p:sp>
          <p:nvSpPr>
            <p:cNvPr id="184" name="Romboid 183">
              <a:extLst>
                <a:ext uri="{FF2B5EF4-FFF2-40B4-BE49-F238E27FC236}">
                  <a16:creationId xmlns:a16="http://schemas.microsoft.com/office/drawing/2014/main" id="{79429769-0C3A-778D-6BE1-C05F0FE15B9F}"/>
                </a:ext>
              </a:extLst>
            </p:cNvPr>
            <p:cNvSpPr/>
            <p:nvPr/>
          </p:nvSpPr>
          <p:spPr>
            <a:xfrm>
              <a:off x="3526291" y="6200930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Derékszögű háromszög 184">
              <a:extLst>
                <a:ext uri="{FF2B5EF4-FFF2-40B4-BE49-F238E27FC236}">
                  <a16:creationId xmlns:a16="http://schemas.microsoft.com/office/drawing/2014/main" id="{4D866163-2BB9-5502-4B5A-AB82E2D89F8D}"/>
                </a:ext>
              </a:extLst>
            </p:cNvPr>
            <p:cNvSpPr/>
            <p:nvPr/>
          </p:nvSpPr>
          <p:spPr>
            <a:xfrm flipH="1">
              <a:off x="4046373" y="6196442"/>
              <a:ext cx="123760" cy="196373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Ellipszis 185">
              <a:extLst>
                <a:ext uri="{FF2B5EF4-FFF2-40B4-BE49-F238E27FC236}">
                  <a16:creationId xmlns:a16="http://schemas.microsoft.com/office/drawing/2014/main" id="{41778DBC-C89E-054D-70A2-798597C828EA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692610B8-E961-3EFC-72B5-7F3859491077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53C0DE2F-0B3E-6795-9CC3-033940FFD98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Romboid 188">
              <a:extLst>
                <a:ext uri="{FF2B5EF4-FFF2-40B4-BE49-F238E27FC236}">
                  <a16:creationId xmlns:a16="http://schemas.microsoft.com/office/drawing/2014/main" id="{0DD8DEDE-DEA2-A519-8783-1606605C707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Derékszögű háromszög 189">
              <a:extLst>
                <a:ext uri="{FF2B5EF4-FFF2-40B4-BE49-F238E27FC236}">
                  <a16:creationId xmlns:a16="http://schemas.microsoft.com/office/drawing/2014/main" id="{63E38D4C-EB1B-2675-AA77-C3DAA9C4208A}"/>
                </a:ext>
              </a:extLst>
            </p:cNvPr>
            <p:cNvSpPr/>
            <p:nvPr/>
          </p:nvSpPr>
          <p:spPr>
            <a:xfrm flipH="1">
              <a:off x="4051610" y="6226790"/>
              <a:ext cx="118529" cy="84419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99763389" y="-1287809"/>
            <a:ext cx="3518871" cy="7989401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105705227" y="-1287809"/>
            <a:ext cx="3518871" cy="7989401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103938730" y="-1287809"/>
            <a:ext cx="3518871" cy="7989401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84969341" y="2270484"/>
            <a:ext cx="22416686" cy="4373220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53741610" y="3294452"/>
            <a:ext cx="7527288" cy="3308226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-6226156" y="-1287809"/>
            <a:ext cx="3518871" cy="7989401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-1569041" y="-1287809"/>
            <a:ext cx="3518871" cy="7989401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-4299073" y="-1287809"/>
            <a:ext cx="3518871" cy="7989401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25088942" y="-1287809"/>
            <a:ext cx="3518871" cy="7989401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34242561" y="-1287809"/>
            <a:ext cx="3518871" cy="7989401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37775578" y="-1287809"/>
            <a:ext cx="3518871" cy="7989401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36009057" y="-1287809"/>
            <a:ext cx="3518871" cy="7989401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70054200" y="-1287809"/>
            <a:ext cx="3518871" cy="7989401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75514264" y="-1287809"/>
            <a:ext cx="3518871" cy="7989401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73587180" y="-1287809"/>
            <a:ext cx="3518871" cy="7989401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80010804" y="-1287809"/>
            <a:ext cx="3518871" cy="7989401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96230409" y="-1287809"/>
            <a:ext cx="3518871" cy="7989401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29539355" y="-4217975"/>
            <a:ext cx="4674282" cy="10752619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63423923" y="-4061837"/>
            <a:ext cx="4674282" cy="10752619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/>
          <p:nvPr/>
        </p:nvCxnSpPr>
        <p:spPr>
          <a:xfrm>
            <a:off x="-23131861" y="6418703"/>
            <a:ext cx="134060646" cy="4371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89A9BB99-6E1C-291A-A5E6-A888F1AC2C9F}"/>
              </a:ext>
            </a:extLst>
          </p:cNvPr>
          <p:cNvSpPr txBox="1"/>
          <p:nvPr/>
        </p:nvSpPr>
        <p:spPr>
          <a:xfrm>
            <a:off x="-8870545" y="1030439"/>
            <a:ext cx="1193264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8800" dirty="0"/>
              <a:t>Okos közlekedés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C3377AD-2103-5347-444B-9F28B65D0AFA}"/>
              </a:ext>
            </a:extLst>
          </p:cNvPr>
          <p:cNvSpPr txBox="1"/>
          <p:nvPr/>
        </p:nvSpPr>
        <p:spPr>
          <a:xfrm>
            <a:off x="7650938" y="2679134"/>
            <a:ext cx="963790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5400" dirty="0"/>
              <a:t>Nagyon</a:t>
            </a:r>
          </a:p>
          <a:p>
            <a:r>
              <a:rPr lang="hu-HU" sz="5400" dirty="0"/>
              <a:t>Jó szöveg</a:t>
            </a:r>
          </a:p>
          <a:p>
            <a:r>
              <a:rPr lang="hu-HU" sz="5400"/>
              <a:t>Az okos</a:t>
            </a:r>
            <a:endParaRPr lang="hu-HU" sz="5400" dirty="0"/>
          </a:p>
          <a:p>
            <a:r>
              <a:rPr lang="hu-HU" sz="5400" dirty="0"/>
              <a:t>közlekedésről</a:t>
            </a:r>
          </a:p>
        </p:txBody>
      </p:sp>
    </p:spTree>
    <p:extLst>
      <p:ext uri="{BB962C8B-B14F-4D97-AF65-F5344CB8AC3E}">
        <p14:creationId xmlns:p14="http://schemas.microsoft.com/office/powerpoint/2010/main" val="63796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3B19120D-CCA7-CD65-6C65-6CF5439F8DA1}"/>
              </a:ext>
            </a:extLst>
          </p:cNvPr>
          <p:cNvGrpSpPr/>
          <p:nvPr/>
        </p:nvGrpSpPr>
        <p:grpSpPr>
          <a:xfrm>
            <a:off x="760086" y="3947050"/>
            <a:ext cx="1427927" cy="1673581"/>
            <a:chOff x="273541" y="3482681"/>
            <a:chExt cx="998312" cy="1060687"/>
          </a:xfrm>
        </p:grpSpPr>
        <p:sp>
          <p:nvSpPr>
            <p:cNvPr id="68" name="Háromszög 67">
              <a:extLst>
                <a:ext uri="{FF2B5EF4-FFF2-40B4-BE49-F238E27FC236}">
                  <a16:creationId xmlns:a16="http://schemas.microsoft.com/office/drawing/2014/main" id="{A0E5AB4A-8A22-7E58-6588-47F48EA19E89}"/>
                </a:ext>
              </a:extLst>
            </p:cNvPr>
            <p:cNvSpPr/>
            <p:nvPr/>
          </p:nvSpPr>
          <p:spPr>
            <a:xfrm>
              <a:off x="273541" y="3482681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217558BB-14B1-4D56-1B77-C482758896AE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1BA2C4EB-9D22-8802-B113-8D7030340908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F9DA04D-E04D-801E-853D-D02827D43E4D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204037EB-526C-4D06-E40A-A7A6E2F0C0D6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A9ED4E40-671C-2868-F9DC-81C124EC1875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BFD0F233-18B9-ED84-CC29-86064050B05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2D1B3B39-9828-FC8C-CBD4-E62B608E9B8C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F216E736-2892-5FDE-48E8-63513F5F6226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3208BBAE-B7B0-5001-E74B-E25170003C0D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93" name="Csoportba foglalás 92">
            <a:extLst>
              <a:ext uri="{FF2B5EF4-FFF2-40B4-BE49-F238E27FC236}">
                <a16:creationId xmlns:a16="http://schemas.microsoft.com/office/drawing/2014/main" id="{BDBD2A6F-AB26-E91F-9B89-024D12FAAC51}"/>
              </a:ext>
            </a:extLst>
          </p:cNvPr>
          <p:cNvGrpSpPr/>
          <p:nvPr/>
        </p:nvGrpSpPr>
        <p:grpSpPr>
          <a:xfrm>
            <a:off x="2704195" y="2653884"/>
            <a:ext cx="1718453" cy="2974313"/>
            <a:chOff x="3310946" y="2762880"/>
            <a:chExt cx="1201428" cy="1885069"/>
          </a:xfrm>
        </p:grpSpPr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91CD372F-43B9-83A0-C8CF-90EFAE8ACB42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C8B68D1A-F813-806B-1EA8-3B0783EA810A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215EC2C2-EAB4-2113-1E39-77320ED23CC7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E6DB9407-69CE-4E77-1E4B-7C8169A8F320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D61E6363-A8B6-A6EB-5957-E84F2F987EE7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A47D7256-3A48-DB7B-F287-06BF0866A28D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149679B6-31F8-EB37-1D5B-24894B7E1616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3410D179-08C0-2879-F498-4E753F917C25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74A345A3-98E7-352A-BA30-254A6DE2B5B2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D16231A6-3ED8-1B55-B27E-8EE29C3C858D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5337C10C-C2F2-15FC-3DDB-2EA5FBAF94DD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467596F7-1F4B-BFDF-DDDA-986D9FC5C4CE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29575BD7-5E61-3BD3-4D74-3979006D15C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3" name="Csoportba foglalás 142">
            <a:extLst>
              <a:ext uri="{FF2B5EF4-FFF2-40B4-BE49-F238E27FC236}">
                <a16:creationId xmlns:a16="http://schemas.microsoft.com/office/drawing/2014/main" id="{84277B43-C494-7D37-CB5E-39C821EEE519}"/>
              </a:ext>
            </a:extLst>
          </p:cNvPr>
          <p:cNvGrpSpPr/>
          <p:nvPr/>
        </p:nvGrpSpPr>
        <p:grpSpPr>
          <a:xfrm>
            <a:off x="4118212" y="1662835"/>
            <a:ext cx="1484964" cy="3966911"/>
            <a:chOff x="2176818" y="1336483"/>
            <a:chExt cx="1038188" cy="2514161"/>
          </a:xfrm>
        </p:grpSpPr>
        <p:grpSp>
          <p:nvGrpSpPr>
            <p:cNvPr id="144" name="Csoportba foglalás 143">
              <a:extLst>
                <a:ext uri="{FF2B5EF4-FFF2-40B4-BE49-F238E27FC236}">
                  <a16:creationId xmlns:a16="http://schemas.microsoft.com/office/drawing/2014/main" id="{311D8F53-7088-CF3C-31B0-BDCB8674B08A}"/>
                </a:ext>
              </a:extLst>
            </p:cNvPr>
            <p:cNvGrpSpPr/>
            <p:nvPr/>
          </p:nvGrpSpPr>
          <p:grpSpPr>
            <a:xfrm>
              <a:off x="2176818" y="1336483"/>
              <a:ext cx="1038188" cy="2514161"/>
              <a:chOff x="3229104" y="2116626"/>
              <a:chExt cx="1038188" cy="2514161"/>
            </a:xfrm>
          </p:grpSpPr>
          <p:sp>
            <p:nvSpPr>
              <p:cNvPr id="154" name="Derékszögű háromszög 153">
                <a:extLst>
                  <a:ext uri="{FF2B5EF4-FFF2-40B4-BE49-F238E27FC236}">
                    <a16:creationId xmlns:a16="http://schemas.microsoft.com/office/drawing/2014/main" id="{BC733B8D-6CF2-28ED-6A2B-E9CAD3428A7B}"/>
                  </a:ext>
                </a:extLst>
              </p:cNvPr>
              <p:cNvSpPr/>
              <p:nvPr/>
            </p:nvSpPr>
            <p:spPr>
              <a:xfrm flipH="1">
                <a:off x="3229104" y="211662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5" name="Téglalap 154">
                <a:extLst>
                  <a:ext uri="{FF2B5EF4-FFF2-40B4-BE49-F238E27FC236}">
                    <a16:creationId xmlns:a16="http://schemas.microsoft.com/office/drawing/2014/main" id="{C02A5B08-06E1-1937-F755-57653285A761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40C9DD06-87E4-C829-5A78-4B1FE58AF47D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Derékszögű háromszög 145">
              <a:extLst>
                <a:ext uri="{FF2B5EF4-FFF2-40B4-BE49-F238E27FC236}">
                  <a16:creationId xmlns:a16="http://schemas.microsoft.com/office/drawing/2014/main" id="{0399F777-6B40-96DC-D556-12708BF0FE65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2C9FAC8E-74ED-1CAF-6135-E4C79719BBEA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08F7202B-D93F-6BC4-A82E-ECA2B780B321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B7AB0237-025B-625C-9E0C-10A23A886A64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073993E5-14FA-4329-78BE-9B5C59BE46F6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519F0C13-1FB1-1EE7-702B-EB6979C92AB6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Téglalap 151">
              <a:extLst>
                <a:ext uri="{FF2B5EF4-FFF2-40B4-BE49-F238E27FC236}">
                  <a16:creationId xmlns:a16="http://schemas.microsoft.com/office/drawing/2014/main" id="{EDD52D9C-F552-9D4F-BC6F-3729B00CA492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E1C527CF-3175-8CDB-AAE0-9617F563B1C5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D8F551DC-FBB1-392F-316B-5F67938D9C02}"/>
              </a:ext>
            </a:extLst>
          </p:cNvPr>
          <p:cNvGrpSpPr/>
          <p:nvPr/>
        </p:nvGrpSpPr>
        <p:grpSpPr>
          <a:xfrm>
            <a:off x="6996397" y="2950081"/>
            <a:ext cx="1363383" cy="2666826"/>
            <a:chOff x="6348054" y="2968747"/>
            <a:chExt cx="953187" cy="1690189"/>
          </a:xfrm>
        </p:grpSpPr>
        <p:sp>
          <p:nvSpPr>
            <p:cNvPr id="157" name="Téglalap 156">
              <a:extLst>
                <a:ext uri="{FF2B5EF4-FFF2-40B4-BE49-F238E27FC236}">
                  <a16:creationId xmlns:a16="http://schemas.microsoft.com/office/drawing/2014/main" id="{BA042215-32FA-9F16-65FA-D4930A741E79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B9983BF7-42BD-4BE2-5A23-03DA2BCD8F70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9" name="Téglalap 158">
              <a:extLst>
                <a:ext uri="{FF2B5EF4-FFF2-40B4-BE49-F238E27FC236}">
                  <a16:creationId xmlns:a16="http://schemas.microsoft.com/office/drawing/2014/main" id="{457370AB-1FAA-8DFA-BBCC-350249774C36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Téglalap 159">
              <a:extLst>
                <a:ext uri="{FF2B5EF4-FFF2-40B4-BE49-F238E27FC236}">
                  <a16:creationId xmlns:a16="http://schemas.microsoft.com/office/drawing/2014/main" id="{32A63981-5C48-2E20-2198-A0500FBA6E75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958DCE83-8FED-4A57-DC85-688F01925CEB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1423BCAB-34BF-AC62-643E-ABD9210D3B50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3" name="Téglalap 162">
              <a:extLst>
                <a:ext uri="{FF2B5EF4-FFF2-40B4-BE49-F238E27FC236}">
                  <a16:creationId xmlns:a16="http://schemas.microsoft.com/office/drawing/2014/main" id="{0E63004A-BE20-EE6A-8FC0-59434A427249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4" name="Téglalap 163">
              <a:extLst>
                <a:ext uri="{FF2B5EF4-FFF2-40B4-BE49-F238E27FC236}">
                  <a16:creationId xmlns:a16="http://schemas.microsoft.com/office/drawing/2014/main" id="{7EEE7A5F-FB8B-B853-D6B2-AAA328461C41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5" name="Téglalap 164">
              <a:extLst>
                <a:ext uri="{FF2B5EF4-FFF2-40B4-BE49-F238E27FC236}">
                  <a16:creationId xmlns:a16="http://schemas.microsoft.com/office/drawing/2014/main" id="{98811C6B-3EF6-C3FF-1CEC-CFC711D2C8F9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6" name="Téglalap 165">
              <a:extLst>
                <a:ext uri="{FF2B5EF4-FFF2-40B4-BE49-F238E27FC236}">
                  <a16:creationId xmlns:a16="http://schemas.microsoft.com/office/drawing/2014/main" id="{98B6DDD7-BB8A-D868-C75E-07EA31BAFA62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7" name="Téglalap 166">
              <a:extLst>
                <a:ext uri="{FF2B5EF4-FFF2-40B4-BE49-F238E27FC236}">
                  <a16:creationId xmlns:a16="http://schemas.microsoft.com/office/drawing/2014/main" id="{61A53AF9-7753-E13A-2AC2-B208A6D871A1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8" name="Téglalap 167">
              <a:extLst>
                <a:ext uri="{FF2B5EF4-FFF2-40B4-BE49-F238E27FC236}">
                  <a16:creationId xmlns:a16="http://schemas.microsoft.com/office/drawing/2014/main" id="{83D396AA-730D-8CFF-4935-2CF4EE6ACC72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099B00D5-F6C6-BCD6-373E-C56C4A45B777}"/>
              </a:ext>
            </a:extLst>
          </p:cNvPr>
          <p:cNvGrpSpPr/>
          <p:nvPr/>
        </p:nvGrpSpPr>
        <p:grpSpPr>
          <a:xfrm>
            <a:off x="5963347" y="1217566"/>
            <a:ext cx="1224609" cy="4402009"/>
            <a:chOff x="3838742" y="1244779"/>
            <a:chExt cx="856165" cy="2789919"/>
          </a:xfrm>
        </p:grpSpPr>
        <p:sp>
          <p:nvSpPr>
            <p:cNvPr id="170" name="Téglalap 169">
              <a:extLst>
                <a:ext uri="{FF2B5EF4-FFF2-40B4-BE49-F238E27FC236}">
                  <a16:creationId xmlns:a16="http://schemas.microsoft.com/office/drawing/2014/main" id="{6C268145-25FD-CD6A-F0D3-0139D98CE8C6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1" name="Téglalap 170">
              <a:extLst>
                <a:ext uri="{FF2B5EF4-FFF2-40B4-BE49-F238E27FC236}">
                  <a16:creationId xmlns:a16="http://schemas.microsoft.com/office/drawing/2014/main" id="{1F837FDB-FD35-D8E7-EFF1-A6ACFFC1796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2" name="Téglalap 171">
              <a:extLst>
                <a:ext uri="{FF2B5EF4-FFF2-40B4-BE49-F238E27FC236}">
                  <a16:creationId xmlns:a16="http://schemas.microsoft.com/office/drawing/2014/main" id="{3DB62A2A-524C-2911-E286-DA514358D588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3" name="Téglalap 172">
              <a:extLst>
                <a:ext uri="{FF2B5EF4-FFF2-40B4-BE49-F238E27FC236}">
                  <a16:creationId xmlns:a16="http://schemas.microsoft.com/office/drawing/2014/main" id="{A7034541-E897-633A-D703-9C15CE5EFBF5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4" name="Téglalap 173">
              <a:extLst>
                <a:ext uri="{FF2B5EF4-FFF2-40B4-BE49-F238E27FC236}">
                  <a16:creationId xmlns:a16="http://schemas.microsoft.com/office/drawing/2014/main" id="{E18A0D10-D2D7-B9DB-28E7-70F9060ADC9E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5" name="Téglalap 174">
              <a:extLst>
                <a:ext uri="{FF2B5EF4-FFF2-40B4-BE49-F238E27FC236}">
                  <a16:creationId xmlns:a16="http://schemas.microsoft.com/office/drawing/2014/main" id="{50852D10-0D4D-C426-EBFA-589E1EAD5E05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6" name="Téglalap 175">
              <a:extLst>
                <a:ext uri="{FF2B5EF4-FFF2-40B4-BE49-F238E27FC236}">
                  <a16:creationId xmlns:a16="http://schemas.microsoft.com/office/drawing/2014/main" id="{22FCE0D4-E127-9DE9-0287-7F9B58C7F0E6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7" name="Téglalap 176">
              <a:extLst>
                <a:ext uri="{FF2B5EF4-FFF2-40B4-BE49-F238E27FC236}">
                  <a16:creationId xmlns:a16="http://schemas.microsoft.com/office/drawing/2014/main" id="{48B1CC2F-F21C-431C-09AC-850A75E45363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8" name="Téglalap 177">
              <a:extLst>
                <a:ext uri="{FF2B5EF4-FFF2-40B4-BE49-F238E27FC236}">
                  <a16:creationId xmlns:a16="http://schemas.microsoft.com/office/drawing/2014/main" id="{1DD3223D-60AD-EEBF-EF32-A7D0EA78ACE8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9" name="Téglalap 178">
              <a:extLst>
                <a:ext uri="{FF2B5EF4-FFF2-40B4-BE49-F238E27FC236}">
                  <a16:creationId xmlns:a16="http://schemas.microsoft.com/office/drawing/2014/main" id="{D40B9E8D-6802-FCEB-861E-5F3E667FB535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0" name="Téglalap 179">
              <a:extLst>
                <a:ext uri="{FF2B5EF4-FFF2-40B4-BE49-F238E27FC236}">
                  <a16:creationId xmlns:a16="http://schemas.microsoft.com/office/drawing/2014/main" id="{FDE26421-CAB1-7F00-6BA4-87D5F3876AE6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1" name="Téglalap 180">
              <a:extLst>
                <a:ext uri="{FF2B5EF4-FFF2-40B4-BE49-F238E27FC236}">
                  <a16:creationId xmlns:a16="http://schemas.microsoft.com/office/drawing/2014/main" id="{DE653130-3A8F-2C7A-265D-5DA9DCCBA085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2" name="Téglalap 181">
              <a:extLst>
                <a:ext uri="{FF2B5EF4-FFF2-40B4-BE49-F238E27FC236}">
                  <a16:creationId xmlns:a16="http://schemas.microsoft.com/office/drawing/2014/main" id="{E2377C11-773C-B825-7AC7-0F6BB125C7BE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0" name="Csoportba foglalás 229">
            <a:extLst>
              <a:ext uri="{FF2B5EF4-FFF2-40B4-BE49-F238E27FC236}">
                <a16:creationId xmlns:a16="http://schemas.microsoft.com/office/drawing/2014/main" id="{63BEBBC6-7F3C-88DE-CF46-7FED566176AC}"/>
              </a:ext>
            </a:extLst>
          </p:cNvPr>
          <p:cNvGrpSpPr/>
          <p:nvPr/>
        </p:nvGrpSpPr>
        <p:grpSpPr>
          <a:xfrm>
            <a:off x="9559236" y="4892546"/>
            <a:ext cx="284315" cy="732434"/>
            <a:chOff x="1200180" y="3973062"/>
            <a:chExt cx="198774" cy="464204"/>
          </a:xfrm>
        </p:grpSpPr>
        <p:sp>
          <p:nvSpPr>
            <p:cNvPr id="231" name="Téglalap: lekerekített 230">
              <a:extLst>
                <a:ext uri="{FF2B5EF4-FFF2-40B4-BE49-F238E27FC236}">
                  <a16:creationId xmlns:a16="http://schemas.microsoft.com/office/drawing/2014/main" id="{885C99FC-58D1-78FB-4E9E-253B906DA8BD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B4100004-FC67-7259-9610-BD7999973B2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3" name="Ellipszis 232">
              <a:extLst>
                <a:ext uri="{FF2B5EF4-FFF2-40B4-BE49-F238E27FC236}">
                  <a16:creationId xmlns:a16="http://schemas.microsoft.com/office/drawing/2014/main" id="{8A7236BE-0061-48A1-6524-6701F54A328D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3" name="Csoportba foglalás 182">
            <a:extLst>
              <a:ext uri="{FF2B5EF4-FFF2-40B4-BE49-F238E27FC236}">
                <a16:creationId xmlns:a16="http://schemas.microsoft.com/office/drawing/2014/main" id="{1483801F-8ECD-624D-85E6-880D2961D53B}"/>
              </a:ext>
            </a:extLst>
          </p:cNvPr>
          <p:cNvGrpSpPr/>
          <p:nvPr/>
        </p:nvGrpSpPr>
        <p:grpSpPr>
          <a:xfrm>
            <a:off x="-1393851" y="5161685"/>
            <a:ext cx="869020" cy="404274"/>
            <a:chOff x="3526291" y="6196442"/>
            <a:chExt cx="643848" cy="256223"/>
          </a:xfrm>
        </p:grpSpPr>
        <p:sp>
          <p:nvSpPr>
            <p:cNvPr id="184" name="Romboid 183">
              <a:extLst>
                <a:ext uri="{FF2B5EF4-FFF2-40B4-BE49-F238E27FC236}">
                  <a16:creationId xmlns:a16="http://schemas.microsoft.com/office/drawing/2014/main" id="{79429769-0C3A-778D-6BE1-C05F0FE15B9F}"/>
                </a:ext>
              </a:extLst>
            </p:cNvPr>
            <p:cNvSpPr/>
            <p:nvPr/>
          </p:nvSpPr>
          <p:spPr>
            <a:xfrm>
              <a:off x="3526291" y="6200930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5" name="Derékszögű háromszög 184">
              <a:extLst>
                <a:ext uri="{FF2B5EF4-FFF2-40B4-BE49-F238E27FC236}">
                  <a16:creationId xmlns:a16="http://schemas.microsoft.com/office/drawing/2014/main" id="{4D866163-2BB9-5502-4B5A-AB82E2D89F8D}"/>
                </a:ext>
              </a:extLst>
            </p:cNvPr>
            <p:cNvSpPr/>
            <p:nvPr/>
          </p:nvSpPr>
          <p:spPr>
            <a:xfrm flipH="1">
              <a:off x="4046373" y="6196442"/>
              <a:ext cx="123760" cy="196373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6" name="Ellipszis 185">
              <a:extLst>
                <a:ext uri="{FF2B5EF4-FFF2-40B4-BE49-F238E27FC236}">
                  <a16:creationId xmlns:a16="http://schemas.microsoft.com/office/drawing/2014/main" id="{41778DBC-C89E-054D-70A2-798597C828EA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7" name="Ellipszis 186">
              <a:extLst>
                <a:ext uri="{FF2B5EF4-FFF2-40B4-BE49-F238E27FC236}">
                  <a16:creationId xmlns:a16="http://schemas.microsoft.com/office/drawing/2014/main" id="{692610B8-E961-3EFC-72B5-7F3859491077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8" name="Ellipszis 187">
              <a:extLst>
                <a:ext uri="{FF2B5EF4-FFF2-40B4-BE49-F238E27FC236}">
                  <a16:creationId xmlns:a16="http://schemas.microsoft.com/office/drawing/2014/main" id="{53C0DE2F-0B3E-6795-9CC3-033940FFD98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9" name="Romboid 188">
              <a:extLst>
                <a:ext uri="{FF2B5EF4-FFF2-40B4-BE49-F238E27FC236}">
                  <a16:creationId xmlns:a16="http://schemas.microsoft.com/office/drawing/2014/main" id="{0DD8DEDE-DEA2-A519-8783-1606605C707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0" name="Derékszögű háromszög 189">
              <a:extLst>
                <a:ext uri="{FF2B5EF4-FFF2-40B4-BE49-F238E27FC236}">
                  <a16:creationId xmlns:a16="http://schemas.microsoft.com/office/drawing/2014/main" id="{63E38D4C-EB1B-2675-AA77-C3DAA9C4208A}"/>
                </a:ext>
              </a:extLst>
            </p:cNvPr>
            <p:cNvSpPr/>
            <p:nvPr/>
          </p:nvSpPr>
          <p:spPr>
            <a:xfrm flipH="1">
              <a:off x="4051610" y="6226790"/>
              <a:ext cx="118529" cy="84419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6" name="Csoportba foglalás 245">
            <a:extLst>
              <a:ext uri="{FF2B5EF4-FFF2-40B4-BE49-F238E27FC236}">
                <a16:creationId xmlns:a16="http://schemas.microsoft.com/office/drawing/2014/main" id="{024DF79C-3B02-6EA6-B4EA-BA46DD5A08AB}"/>
              </a:ext>
            </a:extLst>
          </p:cNvPr>
          <p:cNvGrpSpPr/>
          <p:nvPr/>
        </p:nvGrpSpPr>
        <p:grpSpPr>
          <a:xfrm>
            <a:off x="10610233" y="4892546"/>
            <a:ext cx="284315" cy="732434"/>
            <a:chOff x="1191109" y="3428777"/>
            <a:chExt cx="198774" cy="464204"/>
          </a:xfrm>
        </p:grpSpPr>
        <p:sp>
          <p:nvSpPr>
            <p:cNvPr id="247" name="Téglalap: lekerekített 246">
              <a:extLst>
                <a:ext uri="{FF2B5EF4-FFF2-40B4-BE49-F238E27FC236}">
                  <a16:creationId xmlns:a16="http://schemas.microsoft.com/office/drawing/2014/main" id="{181CF018-1193-346B-A0E4-997F0AE644B4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8" name="Ellipszis 247">
              <a:extLst>
                <a:ext uri="{FF2B5EF4-FFF2-40B4-BE49-F238E27FC236}">
                  <a16:creationId xmlns:a16="http://schemas.microsoft.com/office/drawing/2014/main" id="{6EE352DE-FA0B-F3CA-8638-859B0D171D64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9" name="Ellipszis 248">
              <a:extLst>
                <a:ext uri="{FF2B5EF4-FFF2-40B4-BE49-F238E27FC236}">
                  <a16:creationId xmlns:a16="http://schemas.microsoft.com/office/drawing/2014/main" id="{99ACCD24-15B4-9D66-361D-B70AA26AC8C5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8" name="Csoportba foglalás 237">
            <a:extLst>
              <a:ext uri="{FF2B5EF4-FFF2-40B4-BE49-F238E27FC236}">
                <a16:creationId xmlns:a16="http://schemas.microsoft.com/office/drawing/2014/main" id="{1C661225-5166-E299-5F99-F7B42A315E2D}"/>
              </a:ext>
            </a:extLst>
          </p:cNvPr>
          <p:cNvGrpSpPr/>
          <p:nvPr/>
        </p:nvGrpSpPr>
        <p:grpSpPr>
          <a:xfrm>
            <a:off x="11090317" y="4892546"/>
            <a:ext cx="284315" cy="732434"/>
            <a:chOff x="1200180" y="3973062"/>
            <a:chExt cx="198774" cy="464204"/>
          </a:xfrm>
        </p:grpSpPr>
        <p:sp>
          <p:nvSpPr>
            <p:cNvPr id="239" name="Téglalap: lekerekített 238">
              <a:extLst>
                <a:ext uri="{FF2B5EF4-FFF2-40B4-BE49-F238E27FC236}">
                  <a16:creationId xmlns:a16="http://schemas.microsoft.com/office/drawing/2014/main" id="{9E5A7FB3-9223-0B41-55B7-68FBB0FDC7DF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0" name="Ellipszis 239">
              <a:extLst>
                <a:ext uri="{FF2B5EF4-FFF2-40B4-BE49-F238E27FC236}">
                  <a16:creationId xmlns:a16="http://schemas.microsoft.com/office/drawing/2014/main" id="{9D240485-FBCD-F608-197E-F99AB763C08E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1" name="Ellipszis 240">
              <a:extLst>
                <a:ext uri="{FF2B5EF4-FFF2-40B4-BE49-F238E27FC236}">
                  <a16:creationId xmlns:a16="http://schemas.microsoft.com/office/drawing/2014/main" id="{9AE1E24F-3D3C-DA53-9DBD-68899A94FE4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2" name="Csoportba foglalás 241">
            <a:extLst>
              <a:ext uri="{FF2B5EF4-FFF2-40B4-BE49-F238E27FC236}">
                <a16:creationId xmlns:a16="http://schemas.microsoft.com/office/drawing/2014/main" id="{47CA2A2A-C00E-4DDA-7AAF-D675530D8598}"/>
              </a:ext>
            </a:extLst>
          </p:cNvPr>
          <p:cNvGrpSpPr/>
          <p:nvPr/>
        </p:nvGrpSpPr>
        <p:grpSpPr>
          <a:xfrm>
            <a:off x="10947589" y="4892546"/>
            <a:ext cx="284315" cy="732434"/>
            <a:chOff x="1191109" y="3428777"/>
            <a:chExt cx="198774" cy="464204"/>
          </a:xfrm>
        </p:grpSpPr>
        <p:sp>
          <p:nvSpPr>
            <p:cNvPr id="243" name="Téglalap: lekerekített 242">
              <a:extLst>
                <a:ext uri="{FF2B5EF4-FFF2-40B4-BE49-F238E27FC236}">
                  <a16:creationId xmlns:a16="http://schemas.microsoft.com/office/drawing/2014/main" id="{92B9AB2A-EB06-A30E-E95C-0288A6E37A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4" name="Ellipszis 243">
              <a:extLst>
                <a:ext uri="{FF2B5EF4-FFF2-40B4-BE49-F238E27FC236}">
                  <a16:creationId xmlns:a16="http://schemas.microsoft.com/office/drawing/2014/main" id="{1230B9D6-DE93-313A-549A-C4189B24C621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5" name="Ellipszis 244">
              <a:extLst>
                <a:ext uri="{FF2B5EF4-FFF2-40B4-BE49-F238E27FC236}">
                  <a16:creationId xmlns:a16="http://schemas.microsoft.com/office/drawing/2014/main" id="{A9B852F9-7409-C90F-574C-C2FF509F889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1" name="Csoportba foglalás 190">
            <a:extLst>
              <a:ext uri="{FF2B5EF4-FFF2-40B4-BE49-F238E27FC236}">
                <a16:creationId xmlns:a16="http://schemas.microsoft.com/office/drawing/2014/main" id="{5B8E16AD-0721-DB62-6C71-844EC9A9C4E8}"/>
              </a:ext>
            </a:extLst>
          </p:cNvPr>
          <p:cNvGrpSpPr/>
          <p:nvPr/>
        </p:nvGrpSpPr>
        <p:grpSpPr>
          <a:xfrm>
            <a:off x="9414915" y="5218755"/>
            <a:ext cx="1811206" cy="400918"/>
            <a:chOff x="7957322" y="4560808"/>
            <a:chExt cx="1311639" cy="217809"/>
          </a:xfrm>
        </p:grpSpPr>
        <p:sp>
          <p:nvSpPr>
            <p:cNvPr id="192" name="Folyamatábra: Bekötés 191">
              <a:extLst>
                <a:ext uri="{FF2B5EF4-FFF2-40B4-BE49-F238E27FC236}">
                  <a16:creationId xmlns:a16="http://schemas.microsoft.com/office/drawing/2014/main" id="{406C6AE4-AEB8-2D69-164D-66D4653A0F46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3" name="Folyamatábra: Bekötés 192">
              <a:extLst>
                <a:ext uri="{FF2B5EF4-FFF2-40B4-BE49-F238E27FC236}">
                  <a16:creationId xmlns:a16="http://schemas.microsoft.com/office/drawing/2014/main" id="{87A49AB1-5767-7058-39EB-4A6A440499D0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4" name="Folyamatábra: Bekötés 193">
              <a:extLst>
                <a:ext uri="{FF2B5EF4-FFF2-40B4-BE49-F238E27FC236}">
                  <a16:creationId xmlns:a16="http://schemas.microsoft.com/office/drawing/2014/main" id="{150B4DFD-3369-39D6-ABB5-B3EB45726ED7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5" name="Folyamatábra: Bekötés 194">
              <a:extLst>
                <a:ext uri="{FF2B5EF4-FFF2-40B4-BE49-F238E27FC236}">
                  <a16:creationId xmlns:a16="http://schemas.microsoft.com/office/drawing/2014/main" id="{36616FB4-BCCC-4221-C91D-FD89A739F983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6" name="Trapezoid 195">
              <a:extLst>
                <a:ext uri="{FF2B5EF4-FFF2-40B4-BE49-F238E27FC236}">
                  <a16:creationId xmlns:a16="http://schemas.microsoft.com/office/drawing/2014/main" id="{25D30A28-3DFF-96D6-00AC-41413DC21E76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7" name="Trapezoid 196">
              <a:extLst>
                <a:ext uri="{FF2B5EF4-FFF2-40B4-BE49-F238E27FC236}">
                  <a16:creationId xmlns:a16="http://schemas.microsoft.com/office/drawing/2014/main" id="{E07641C1-FA37-2E72-41CC-BA8148926D71}"/>
                </a:ext>
              </a:extLst>
            </p:cNvPr>
            <p:cNvSpPr/>
            <p:nvPr/>
          </p:nvSpPr>
          <p:spPr>
            <a:xfrm>
              <a:off x="8001923" y="4615235"/>
              <a:ext cx="1228608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98" name="Csoportba foglalás 197">
            <a:extLst>
              <a:ext uri="{FF2B5EF4-FFF2-40B4-BE49-F238E27FC236}">
                <a16:creationId xmlns:a16="http://schemas.microsoft.com/office/drawing/2014/main" id="{AB2A30A1-A3DF-E78F-5474-655513C69E43}"/>
              </a:ext>
            </a:extLst>
          </p:cNvPr>
          <p:cNvGrpSpPr/>
          <p:nvPr/>
        </p:nvGrpSpPr>
        <p:grpSpPr>
          <a:xfrm>
            <a:off x="6891801" y="5312628"/>
            <a:ext cx="608184" cy="303284"/>
            <a:chOff x="2746142" y="6244089"/>
            <a:chExt cx="425202" cy="192216"/>
          </a:xfrm>
        </p:grpSpPr>
        <p:sp>
          <p:nvSpPr>
            <p:cNvPr id="199" name="Folyamatábra: Lyukkártya 198">
              <a:extLst>
                <a:ext uri="{FF2B5EF4-FFF2-40B4-BE49-F238E27FC236}">
                  <a16:creationId xmlns:a16="http://schemas.microsoft.com/office/drawing/2014/main" id="{5D69CFE6-1ECF-61DE-96D5-2E203D8FFFE9}"/>
                </a:ext>
              </a:extLst>
            </p:cNvPr>
            <p:cNvSpPr/>
            <p:nvPr/>
          </p:nvSpPr>
          <p:spPr>
            <a:xfrm>
              <a:off x="2818714" y="6244089"/>
              <a:ext cx="270987" cy="156923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0" name="Folyamatábra: Lyukkártya 199">
              <a:extLst>
                <a:ext uri="{FF2B5EF4-FFF2-40B4-BE49-F238E27FC236}">
                  <a16:creationId xmlns:a16="http://schemas.microsoft.com/office/drawing/2014/main" id="{8C29735F-A974-C4B5-940A-22E1F4CF7C5B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DDA838BD-429A-6267-C313-BA888277D423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A5C492AC-760E-EC3C-B3B1-9F42E99176C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25BF46C3-DEC8-9DBD-4428-E40CEB204222}"/>
              </a:ext>
            </a:extLst>
          </p:cNvPr>
          <p:cNvGrpSpPr/>
          <p:nvPr/>
        </p:nvGrpSpPr>
        <p:grpSpPr>
          <a:xfrm>
            <a:off x="2046572" y="4892546"/>
            <a:ext cx="284315" cy="732434"/>
            <a:chOff x="1200180" y="3973062"/>
            <a:chExt cx="198774" cy="464204"/>
          </a:xfrm>
        </p:grpSpPr>
        <p:sp>
          <p:nvSpPr>
            <p:cNvPr id="77" name="Téglalap: lekerekített 76">
              <a:extLst>
                <a:ext uri="{FF2B5EF4-FFF2-40B4-BE49-F238E27FC236}">
                  <a16:creationId xmlns:a16="http://schemas.microsoft.com/office/drawing/2014/main" id="{991BD268-60DF-5C22-FC15-62BE1451DFF7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DB26772B-87CA-10E6-E09C-11878321CF5B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Ellipszis 128">
              <a:extLst>
                <a:ext uri="{FF2B5EF4-FFF2-40B4-BE49-F238E27FC236}">
                  <a16:creationId xmlns:a16="http://schemas.microsoft.com/office/drawing/2014/main" id="{69435A8D-85AB-0BA5-67B0-C1594D3C4F7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0" name="Csoportba foglalás 129">
            <a:extLst>
              <a:ext uri="{FF2B5EF4-FFF2-40B4-BE49-F238E27FC236}">
                <a16:creationId xmlns:a16="http://schemas.microsoft.com/office/drawing/2014/main" id="{61BD6D55-1784-48E6-EB41-1D340A1920CE}"/>
              </a:ext>
            </a:extLst>
          </p:cNvPr>
          <p:cNvGrpSpPr/>
          <p:nvPr/>
        </p:nvGrpSpPr>
        <p:grpSpPr>
          <a:xfrm>
            <a:off x="2422854" y="4892546"/>
            <a:ext cx="284315" cy="732434"/>
            <a:chOff x="1200180" y="3973062"/>
            <a:chExt cx="198774" cy="464204"/>
          </a:xfrm>
        </p:grpSpPr>
        <p:sp>
          <p:nvSpPr>
            <p:cNvPr id="131" name="Téglalap: lekerekített 130">
              <a:extLst>
                <a:ext uri="{FF2B5EF4-FFF2-40B4-BE49-F238E27FC236}">
                  <a16:creationId xmlns:a16="http://schemas.microsoft.com/office/drawing/2014/main" id="{596B6738-4547-5A2D-203D-97F099522719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6F3A6C68-4D0A-CD1B-6D43-81930C123288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Ellipszis 132">
              <a:extLst>
                <a:ext uri="{FF2B5EF4-FFF2-40B4-BE49-F238E27FC236}">
                  <a16:creationId xmlns:a16="http://schemas.microsoft.com/office/drawing/2014/main" id="{B18442FC-1906-0F02-A103-852C7426E404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4" name="Csoportba foglalás 133">
            <a:extLst>
              <a:ext uri="{FF2B5EF4-FFF2-40B4-BE49-F238E27FC236}">
                <a16:creationId xmlns:a16="http://schemas.microsoft.com/office/drawing/2014/main" id="{C15C88D3-6B87-E070-D665-1D4C9F764B5B}"/>
              </a:ext>
            </a:extLst>
          </p:cNvPr>
          <p:cNvGrpSpPr/>
          <p:nvPr/>
        </p:nvGrpSpPr>
        <p:grpSpPr>
          <a:xfrm>
            <a:off x="2202275" y="4892546"/>
            <a:ext cx="284315" cy="732434"/>
            <a:chOff x="1191109" y="3428777"/>
            <a:chExt cx="198774" cy="464204"/>
          </a:xfrm>
        </p:grpSpPr>
        <p:sp>
          <p:nvSpPr>
            <p:cNvPr id="135" name="Téglalap: lekerekített 134">
              <a:extLst>
                <a:ext uri="{FF2B5EF4-FFF2-40B4-BE49-F238E27FC236}">
                  <a16:creationId xmlns:a16="http://schemas.microsoft.com/office/drawing/2014/main" id="{7D303EBB-FECA-CE8B-3358-ECF9E6AE351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818B9C3E-D099-B0C2-23B2-44F320941A73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Ellipszis 136">
              <a:extLst>
                <a:ext uri="{FF2B5EF4-FFF2-40B4-BE49-F238E27FC236}">
                  <a16:creationId xmlns:a16="http://schemas.microsoft.com/office/drawing/2014/main" id="{36A03613-ED15-A3CF-F52B-82F49068244C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38" name="Csoportba foglalás 137">
            <a:extLst>
              <a:ext uri="{FF2B5EF4-FFF2-40B4-BE49-F238E27FC236}">
                <a16:creationId xmlns:a16="http://schemas.microsoft.com/office/drawing/2014/main" id="{47330CE3-6EA7-AD58-1747-DC2D3AEE71FD}"/>
              </a:ext>
            </a:extLst>
          </p:cNvPr>
          <p:cNvGrpSpPr/>
          <p:nvPr/>
        </p:nvGrpSpPr>
        <p:grpSpPr>
          <a:xfrm>
            <a:off x="4576745" y="4892546"/>
            <a:ext cx="284315" cy="732434"/>
            <a:chOff x="1200180" y="3973062"/>
            <a:chExt cx="198774" cy="464204"/>
          </a:xfrm>
        </p:grpSpPr>
        <p:sp>
          <p:nvSpPr>
            <p:cNvPr id="139" name="Téglalap: lekerekített 138">
              <a:extLst>
                <a:ext uri="{FF2B5EF4-FFF2-40B4-BE49-F238E27FC236}">
                  <a16:creationId xmlns:a16="http://schemas.microsoft.com/office/drawing/2014/main" id="{D1252524-5A0A-B76E-DDF9-81DA6DF10906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16671586-8A77-12B6-868E-10C71450CE62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Ellipszis 140">
              <a:extLst>
                <a:ext uri="{FF2B5EF4-FFF2-40B4-BE49-F238E27FC236}">
                  <a16:creationId xmlns:a16="http://schemas.microsoft.com/office/drawing/2014/main" id="{9EE2AB75-ED4F-B6E3-98F0-D8598A103AC6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42" name="Csoportba foglalás 141">
            <a:extLst>
              <a:ext uri="{FF2B5EF4-FFF2-40B4-BE49-F238E27FC236}">
                <a16:creationId xmlns:a16="http://schemas.microsoft.com/office/drawing/2014/main" id="{F45835F8-545F-71BB-DF0B-4CB8629C2FE3}"/>
              </a:ext>
            </a:extLst>
          </p:cNvPr>
          <p:cNvGrpSpPr/>
          <p:nvPr/>
        </p:nvGrpSpPr>
        <p:grpSpPr>
          <a:xfrm>
            <a:off x="5316332" y="4892546"/>
            <a:ext cx="284315" cy="732434"/>
            <a:chOff x="1200180" y="3973062"/>
            <a:chExt cx="198774" cy="464204"/>
          </a:xfrm>
        </p:grpSpPr>
        <p:sp>
          <p:nvSpPr>
            <p:cNvPr id="203" name="Téglalap: lekerekített 202">
              <a:extLst>
                <a:ext uri="{FF2B5EF4-FFF2-40B4-BE49-F238E27FC236}">
                  <a16:creationId xmlns:a16="http://schemas.microsoft.com/office/drawing/2014/main" id="{906CC1B7-570F-DD7C-FAEF-1AA1119D0594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2031D2C-EC4E-A06D-3436-EFACF71335AF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E1C74930-DF58-8195-9864-8FD6BF9D7478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0" name="Csoportba foglalás 209">
            <a:extLst>
              <a:ext uri="{FF2B5EF4-FFF2-40B4-BE49-F238E27FC236}">
                <a16:creationId xmlns:a16="http://schemas.microsoft.com/office/drawing/2014/main" id="{4342AD74-8ABE-916A-20C8-6E8E6AF1D49E}"/>
              </a:ext>
            </a:extLst>
          </p:cNvPr>
          <p:cNvGrpSpPr/>
          <p:nvPr/>
        </p:nvGrpSpPr>
        <p:grpSpPr>
          <a:xfrm>
            <a:off x="5601790" y="4892546"/>
            <a:ext cx="284315" cy="732434"/>
            <a:chOff x="1200180" y="3973062"/>
            <a:chExt cx="198774" cy="464204"/>
          </a:xfrm>
        </p:grpSpPr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CA973F76-CB7B-74E0-F9CF-8A97DCADDDDE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1" name="Téglalap: lekerekített 210">
              <a:extLst>
                <a:ext uri="{FF2B5EF4-FFF2-40B4-BE49-F238E27FC236}">
                  <a16:creationId xmlns:a16="http://schemas.microsoft.com/office/drawing/2014/main" id="{0D307F33-0E2B-8C1A-378F-274794A1548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F5083730-F762-FC1C-4599-AAF1743DAED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06" name="Csoportba foglalás 205">
            <a:extLst>
              <a:ext uri="{FF2B5EF4-FFF2-40B4-BE49-F238E27FC236}">
                <a16:creationId xmlns:a16="http://schemas.microsoft.com/office/drawing/2014/main" id="{85D640A6-6402-3BF6-2626-16D4C25194A1}"/>
              </a:ext>
            </a:extLst>
          </p:cNvPr>
          <p:cNvGrpSpPr/>
          <p:nvPr/>
        </p:nvGrpSpPr>
        <p:grpSpPr>
          <a:xfrm>
            <a:off x="5459060" y="4892546"/>
            <a:ext cx="284315" cy="732434"/>
            <a:chOff x="1191109" y="3428777"/>
            <a:chExt cx="198774" cy="464204"/>
          </a:xfrm>
        </p:grpSpPr>
        <p:sp>
          <p:nvSpPr>
            <p:cNvPr id="207" name="Téglalap: lekerekített 206">
              <a:extLst>
                <a:ext uri="{FF2B5EF4-FFF2-40B4-BE49-F238E27FC236}">
                  <a16:creationId xmlns:a16="http://schemas.microsoft.com/office/drawing/2014/main" id="{3C76ADCA-AD17-E1E0-152A-1806FAB50598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8" name="Ellipszis 207">
              <a:extLst>
                <a:ext uri="{FF2B5EF4-FFF2-40B4-BE49-F238E27FC236}">
                  <a16:creationId xmlns:a16="http://schemas.microsoft.com/office/drawing/2014/main" id="{9DD9B70E-1552-E58B-00E1-4549C0F37198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9" name="Ellipszis 208">
              <a:extLst>
                <a:ext uri="{FF2B5EF4-FFF2-40B4-BE49-F238E27FC236}">
                  <a16:creationId xmlns:a16="http://schemas.microsoft.com/office/drawing/2014/main" id="{EB3562AB-B8CD-6796-0D5C-603903A11EE1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4" name="Csoportba foglalás 213">
            <a:extLst>
              <a:ext uri="{FF2B5EF4-FFF2-40B4-BE49-F238E27FC236}">
                <a16:creationId xmlns:a16="http://schemas.microsoft.com/office/drawing/2014/main" id="{68A184A4-36DD-C978-51F7-053D22D38BD6}"/>
              </a:ext>
            </a:extLst>
          </p:cNvPr>
          <p:cNvGrpSpPr/>
          <p:nvPr/>
        </p:nvGrpSpPr>
        <p:grpSpPr>
          <a:xfrm>
            <a:off x="8209813" y="4892546"/>
            <a:ext cx="284315" cy="732434"/>
            <a:chOff x="1200180" y="3973062"/>
            <a:chExt cx="198774" cy="464204"/>
          </a:xfrm>
        </p:grpSpPr>
        <p:sp>
          <p:nvSpPr>
            <p:cNvPr id="215" name="Téglalap: lekerekített 214">
              <a:extLst>
                <a:ext uri="{FF2B5EF4-FFF2-40B4-BE49-F238E27FC236}">
                  <a16:creationId xmlns:a16="http://schemas.microsoft.com/office/drawing/2014/main" id="{DA9E3ED9-0442-3335-F05F-C4DD05ED3205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6" name="Ellipszis 215">
              <a:extLst>
                <a:ext uri="{FF2B5EF4-FFF2-40B4-BE49-F238E27FC236}">
                  <a16:creationId xmlns:a16="http://schemas.microsoft.com/office/drawing/2014/main" id="{38998728-BED2-B675-DA95-FE3BAC12E95D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7" name="Ellipszis 216">
              <a:extLst>
                <a:ext uri="{FF2B5EF4-FFF2-40B4-BE49-F238E27FC236}">
                  <a16:creationId xmlns:a16="http://schemas.microsoft.com/office/drawing/2014/main" id="{C5D573CF-6604-ECC4-3D50-84281B34A311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18" name="Csoportba foglalás 217">
            <a:extLst>
              <a:ext uri="{FF2B5EF4-FFF2-40B4-BE49-F238E27FC236}">
                <a16:creationId xmlns:a16="http://schemas.microsoft.com/office/drawing/2014/main" id="{0AD7737D-1EE4-D495-D6F8-8D2F20186037}"/>
              </a:ext>
            </a:extLst>
          </p:cNvPr>
          <p:cNvGrpSpPr/>
          <p:nvPr/>
        </p:nvGrpSpPr>
        <p:grpSpPr>
          <a:xfrm>
            <a:off x="8650971" y="4892546"/>
            <a:ext cx="284315" cy="732434"/>
            <a:chOff x="1200180" y="3973062"/>
            <a:chExt cx="198774" cy="464204"/>
          </a:xfrm>
        </p:grpSpPr>
        <p:sp>
          <p:nvSpPr>
            <p:cNvPr id="219" name="Téglalap: lekerekített 218">
              <a:extLst>
                <a:ext uri="{FF2B5EF4-FFF2-40B4-BE49-F238E27FC236}">
                  <a16:creationId xmlns:a16="http://schemas.microsoft.com/office/drawing/2014/main" id="{A3F084B1-5513-80C2-D6AF-AC7F6C5C2093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0" name="Ellipszis 219">
              <a:extLst>
                <a:ext uri="{FF2B5EF4-FFF2-40B4-BE49-F238E27FC236}">
                  <a16:creationId xmlns:a16="http://schemas.microsoft.com/office/drawing/2014/main" id="{DE0C08C2-A70B-FBE0-6791-24A6C7C96343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1" name="Ellipszis 220">
              <a:extLst>
                <a:ext uri="{FF2B5EF4-FFF2-40B4-BE49-F238E27FC236}">
                  <a16:creationId xmlns:a16="http://schemas.microsoft.com/office/drawing/2014/main" id="{12650DA7-5CFA-D54B-3214-1547C42FCC35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2" name="Csoportba foglalás 221">
            <a:extLst>
              <a:ext uri="{FF2B5EF4-FFF2-40B4-BE49-F238E27FC236}">
                <a16:creationId xmlns:a16="http://schemas.microsoft.com/office/drawing/2014/main" id="{26704DA7-0B0A-4381-EC1B-307592B238AD}"/>
              </a:ext>
            </a:extLst>
          </p:cNvPr>
          <p:cNvGrpSpPr/>
          <p:nvPr/>
        </p:nvGrpSpPr>
        <p:grpSpPr>
          <a:xfrm>
            <a:off x="8495268" y="4892546"/>
            <a:ext cx="284315" cy="732434"/>
            <a:chOff x="1191109" y="3428777"/>
            <a:chExt cx="198774" cy="464204"/>
          </a:xfrm>
        </p:grpSpPr>
        <p:sp>
          <p:nvSpPr>
            <p:cNvPr id="223" name="Téglalap: lekerekített 222">
              <a:extLst>
                <a:ext uri="{FF2B5EF4-FFF2-40B4-BE49-F238E27FC236}">
                  <a16:creationId xmlns:a16="http://schemas.microsoft.com/office/drawing/2014/main" id="{88B884F6-1957-9A29-6B80-1D690765AC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4" name="Ellipszis 223">
              <a:extLst>
                <a:ext uri="{FF2B5EF4-FFF2-40B4-BE49-F238E27FC236}">
                  <a16:creationId xmlns:a16="http://schemas.microsoft.com/office/drawing/2014/main" id="{D16DFC0C-5970-F2A7-B38F-91FC2DE144C7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5" name="Ellipszis 224">
              <a:extLst>
                <a:ext uri="{FF2B5EF4-FFF2-40B4-BE49-F238E27FC236}">
                  <a16:creationId xmlns:a16="http://schemas.microsoft.com/office/drawing/2014/main" id="{D9568D46-C9D1-F047-EBE9-0D2309FE6004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6" name="Csoportba foglalás 225">
            <a:extLst>
              <a:ext uri="{FF2B5EF4-FFF2-40B4-BE49-F238E27FC236}">
                <a16:creationId xmlns:a16="http://schemas.microsoft.com/office/drawing/2014/main" id="{BE546521-86A0-240D-27F2-D716A785E11B}"/>
              </a:ext>
            </a:extLst>
          </p:cNvPr>
          <p:cNvGrpSpPr/>
          <p:nvPr/>
        </p:nvGrpSpPr>
        <p:grpSpPr>
          <a:xfrm>
            <a:off x="9014279" y="4892546"/>
            <a:ext cx="284315" cy="732434"/>
            <a:chOff x="1191109" y="3428777"/>
            <a:chExt cx="198774" cy="464204"/>
          </a:xfrm>
        </p:grpSpPr>
        <p:sp>
          <p:nvSpPr>
            <p:cNvPr id="227" name="Téglalap: lekerekített 226">
              <a:extLst>
                <a:ext uri="{FF2B5EF4-FFF2-40B4-BE49-F238E27FC236}">
                  <a16:creationId xmlns:a16="http://schemas.microsoft.com/office/drawing/2014/main" id="{27F9ECEC-A718-FA4E-2F46-D9DA3EA09D1A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8" name="Ellipszis 227">
              <a:extLst>
                <a:ext uri="{FF2B5EF4-FFF2-40B4-BE49-F238E27FC236}">
                  <a16:creationId xmlns:a16="http://schemas.microsoft.com/office/drawing/2014/main" id="{DAD5B6E7-1631-128E-C07E-A566B7C8ACD0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C895D152-FAD1-E8C6-6119-6C89896A0F57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4" name="Csoportba foglalás 233">
            <a:extLst>
              <a:ext uri="{FF2B5EF4-FFF2-40B4-BE49-F238E27FC236}">
                <a16:creationId xmlns:a16="http://schemas.microsoft.com/office/drawing/2014/main" id="{8A944C26-EF49-5B59-2982-5A7DA3355727}"/>
              </a:ext>
            </a:extLst>
          </p:cNvPr>
          <p:cNvGrpSpPr/>
          <p:nvPr/>
        </p:nvGrpSpPr>
        <p:grpSpPr>
          <a:xfrm>
            <a:off x="10324778" y="4892546"/>
            <a:ext cx="284315" cy="732434"/>
            <a:chOff x="1191109" y="3428777"/>
            <a:chExt cx="198774" cy="464204"/>
          </a:xfrm>
        </p:grpSpPr>
        <p:sp>
          <p:nvSpPr>
            <p:cNvPr id="235" name="Téglalap: lekerekített 234">
              <a:extLst>
                <a:ext uri="{FF2B5EF4-FFF2-40B4-BE49-F238E27FC236}">
                  <a16:creationId xmlns:a16="http://schemas.microsoft.com/office/drawing/2014/main" id="{FD7B4ACB-89BA-6116-F102-445B146F2EC6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6" name="Ellipszis 235">
              <a:extLst>
                <a:ext uri="{FF2B5EF4-FFF2-40B4-BE49-F238E27FC236}">
                  <a16:creationId xmlns:a16="http://schemas.microsoft.com/office/drawing/2014/main" id="{60549941-56CF-DD5A-3518-6BD9920FF62C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F8B9D786-2F86-1095-E96C-D4F1FF68FD68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0" name="Csoportba foglalás 249">
            <a:extLst>
              <a:ext uri="{FF2B5EF4-FFF2-40B4-BE49-F238E27FC236}">
                <a16:creationId xmlns:a16="http://schemas.microsoft.com/office/drawing/2014/main" id="{F8DA9CD6-EA63-4297-38E1-87FA473CF361}"/>
              </a:ext>
            </a:extLst>
          </p:cNvPr>
          <p:cNvGrpSpPr/>
          <p:nvPr/>
        </p:nvGrpSpPr>
        <p:grpSpPr>
          <a:xfrm>
            <a:off x="4936326" y="4623921"/>
            <a:ext cx="377669" cy="985754"/>
            <a:chOff x="6740219" y="4147527"/>
            <a:chExt cx="264041" cy="624754"/>
          </a:xfrm>
        </p:grpSpPr>
        <p:sp>
          <p:nvSpPr>
            <p:cNvPr id="251" name="Háromszög 250">
              <a:extLst>
                <a:ext uri="{FF2B5EF4-FFF2-40B4-BE49-F238E27FC236}">
                  <a16:creationId xmlns:a16="http://schemas.microsoft.com/office/drawing/2014/main" id="{CD403DE9-93E3-E8EE-B2EB-CF05B657065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2" name="Egyenes összekötő nyíllal 251">
              <a:extLst>
                <a:ext uri="{FF2B5EF4-FFF2-40B4-BE49-F238E27FC236}">
                  <a16:creationId xmlns:a16="http://schemas.microsoft.com/office/drawing/2014/main" id="{437F7788-8553-39AF-417D-7E86F93E2AA7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Téglalap 252">
              <a:extLst>
                <a:ext uri="{FF2B5EF4-FFF2-40B4-BE49-F238E27FC236}">
                  <a16:creationId xmlns:a16="http://schemas.microsoft.com/office/drawing/2014/main" id="{7E5A9E58-F50B-EFA5-CA91-55903E703C21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54" name="Csoportba foglalás 253">
            <a:extLst>
              <a:ext uri="{FF2B5EF4-FFF2-40B4-BE49-F238E27FC236}">
                <a16:creationId xmlns:a16="http://schemas.microsoft.com/office/drawing/2014/main" id="{94310AF5-67D3-28F7-E694-6DDA7EA5C9DE}"/>
              </a:ext>
            </a:extLst>
          </p:cNvPr>
          <p:cNvGrpSpPr/>
          <p:nvPr/>
        </p:nvGrpSpPr>
        <p:grpSpPr>
          <a:xfrm>
            <a:off x="7674105" y="4638235"/>
            <a:ext cx="377669" cy="985754"/>
            <a:chOff x="6740219" y="4147527"/>
            <a:chExt cx="264041" cy="624754"/>
          </a:xfrm>
        </p:grpSpPr>
        <p:sp>
          <p:nvSpPr>
            <p:cNvPr id="255" name="Háromszög 254">
              <a:extLst>
                <a:ext uri="{FF2B5EF4-FFF2-40B4-BE49-F238E27FC236}">
                  <a16:creationId xmlns:a16="http://schemas.microsoft.com/office/drawing/2014/main" id="{D0073CB1-AC76-28E3-575E-8706B7A61120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56" name="Egyenes összekötő nyíllal 255">
              <a:extLst>
                <a:ext uri="{FF2B5EF4-FFF2-40B4-BE49-F238E27FC236}">
                  <a16:creationId xmlns:a16="http://schemas.microsoft.com/office/drawing/2014/main" id="{8BD2926A-D04F-3E7D-B7EF-01A20F0EDD7B}"/>
                </a:ext>
              </a:extLst>
            </p:cNvPr>
            <p:cNvCxnSpPr>
              <a:cxnSpLocks/>
            </p:cNvCxnSpPr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églalap 256">
              <a:extLst>
                <a:ext uri="{FF2B5EF4-FFF2-40B4-BE49-F238E27FC236}">
                  <a16:creationId xmlns:a16="http://schemas.microsoft.com/office/drawing/2014/main" id="{52111539-7C4D-022C-A835-49D57AA6F95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258" name="Egyenes összekötő nyíllal 257">
            <a:extLst>
              <a:ext uri="{FF2B5EF4-FFF2-40B4-BE49-F238E27FC236}">
                <a16:creationId xmlns:a16="http://schemas.microsoft.com/office/drawing/2014/main" id="{9AC9121A-0A0B-B2FF-A9FB-125597473B3D}"/>
              </a:ext>
            </a:extLst>
          </p:cNvPr>
          <p:cNvCxnSpPr/>
          <p:nvPr/>
        </p:nvCxnSpPr>
        <p:spPr>
          <a:xfrm>
            <a:off x="680638" y="5599046"/>
            <a:ext cx="10831728" cy="4007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5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Kép 78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10F1A586-7225-C9FC-FAE3-FDA2E475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1" y="1142240"/>
            <a:ext cx="9377515" cy="4845663"/>
          </a:xfrm>
          <a:prstGeom prst="rect">
            <a:avLst/>
          </a:prstGeom>
        </p:spPr>
      </p:pic>
      <p:pic>
        <p:nvPicPr>
          <p:cNvPr id="4" name="Kép 3" descr="A képen ház, épület, tervezés látható&#10;&#10;Automatikusan generált leírás">
            <a:extLst>
              <a:ext uri="{FF2B5EF4-FFF2-40B4-BE49-F238E27FC236}">
                <a16:creationId xmlns:a16="http://schemas.microsoft.com/office/drawing/2014/main" id="{0114D95F-23C1-9718-7029-A4961C2F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43" y="1006169"/>
            <a:ext cx="9377515" cy="4845663"/>
          </a:xfrm>
          <a:prstGeom prst="rect">
            <a:avLst/>
          </a:prstGeom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7CB28379-C18F-1A9C-CD2C-5B1C65369478}"/>
              </a:ext>
            </a:extLst>
          </p:cNvPr>
          <p:cNvGrpSpPr/>
          <p:nvPr/>
        </p:nvGrpSpPr>
        <p:grpSpPr>
          <a:xfrm>
            <a:off x="139602" y="2053095"/>
            <a:ext cx="1012528" cy="1088388"/>
            <a:chOff x="276838" y="3484980"/>
            <a:chExt cx="995015" cy="1058388"/>
          </a:xfrm>
        </p:grpSpPr>
        <p:sp>
          <p:nvSpPr>
            <p:cNvPr id="20" name="Háromszög 19">
              <a:extLst>
                <a:ext uri="{FF2B5EF4-FFF2-40B4-BE49-F238E27FC236}">
                  <a16:creationId xmlns:a16="http://schemas.microsoft.com/office/drawing/2014/main" id="{74DF4706-2202-4497-DF4E-E1131DC8A5C9}"/>
                </a:ext>
              </a:extLst>
            </p:cNvPr>
            <p:cNvSpPr/>
            <p:nvPr/>
          </p:nvSpPr>
          <p:spPr>
            <a:xfrm>
              <a:off x="280769" y="3484980"/>
              <a:ext cx="987153" cy="425727"/>
            </a:xfrm>
            <a:prstGeom prst="triangle">
              <a:avLst/>
            </a:prstGeom>
            <a:solidFill>
              <a:srgbClr val="703D37"/>
            </a:solidFill>
            <a:ln w="6350">
              <a:solidFill>
                <a:srgbClr val="703D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CF220F7-1E3C-2104-FC42-F1714F9BABA1}"/>
                </a:ext>
              </a:extLst>
            </p:cNvPr>
            <p:cNvSpPr/>
            <p:nvPr/>
          </p:nvSpPr>
          <p:spPr>
            <a:xfrm>
              <a:off x="276838" y="3913504"/>
              <a:ext cx="995015" cy="629864"/>
            </a:xfrm>
            <a:prstGeom prst="rect">
              <a:avLst/>
            </a:prstGeom>
            <a:solidFill>
              <a:srgbClr val="BD9C72"/>
            </a:solidFill>
            <a:ln>
              <a:solidFill>
                <a:srgbClr val="BB9E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84B28CE1-3EAB-6845-5FF5-5BDD1BB50327}"/>
                </a:ext>
              </a:extLst>
            </p:cNvPr>
            <p:cNvSpPr/>
            <p:nvPr/>
          </p:nvSpPr>
          <p:spPr>
            <a:xfrm>
              <a:off x="337764" y="3963842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0E043FF-EDA4-4530-C4FC-F503A707AD23}"/>
                </a:ext>
              </a:extLst>
            </p:cNvPr>
            <p:cNvSpPr/>
            <p:nvPr/>
          </p:nvSpPr>
          <p:spPr>
            <a:xfrm>
              <a:off x="569085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135D7D6C-6DC0-A74C-2347-F277BA253C57}"/>
                </a:ext>
              </a:extLst>
            </p:cNvPr>
            <p:cNvSpPr/>
            <p:nvPr/>
          </p:nvSpPr>
          <p:spPr>
            <a:xfrm>
              <a:off x="1038532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23F2EDF2-AB36-16E6-5864-D92DA312F19B}"/>
                </a:ext>
              </a:extLst>
            </p:cNvPr>
            <p:cNvSpPr/>
            <p:nvPr/>
          </p:nvSpPr>
          <p:spPr>
            <a:xfrm>
              <a:off x="807210" y="3963841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6B265194-CC49-83E3-0682-B820B1454DE6}"/>
                </a:ext>
              </a:extLst>
            </p:cNvPr>
            <p:cNvSpPr/>
            <p:nvPr/>
          </p:nvSpPr>
          <p:spPr>
            <a:xfrm>
              <a:off x="337764" y="4283609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A015FF1A-D604-00BE-D51E-61218E08E53E}"/>
                </a:ext>
              </a:extLst>
            </p:cNvPr>
            <p:cNvSpPr/>
            <p:nvPr/>
          </p:nvSpPr>
          <p:spPr>
            <a:xfrm>
              <a:off x="569084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9D37DD8-4446-3834-1019-DD7D8BF3B860}"/>
                </a:ext>
              </a:extLst>
            </p:cNvPr>
            <p:cNvSpPr/>
            <p:nvPr/>
          </p:nvSpPr>
          <p:spPr>
            <a:xfrm>
              <a:off x="1038532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300A2AF7-8A41-271B-551C-EA647DAE2A83}"/>
                </a:ext>
              </a:extLst>
            </p:cNvPr>
            <p:cNvSpPr/>
            <p:nvPr/>
          </p:nvSpPr>
          <p:spPr>
            <a:xfrm>
              <a:off x="807210" y="4283608"/>
              <a:ext cx="147709" cy="209359"/>
            </a:xfrm>
            <a:prstGeom prst="rect">
              <a:avLst/>
            </a:prstGeom>
            <a:solidFill>
              <a:srgbClr val="D3C6AD"/>
            </a:solidFill>
            <a:ln>
              <a:solidFill>
                <a:srgbClr val="D3C6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BC5ED6DB-FF7D-0F97-E8F7-B132BC84A656}"/>
              </a:ext>
            </a:extLst>
          </p:cNvPr>
          <p:cNvGrpSpPr/>
          <p:nvPr/>
        </p:nvGrpSpPr>
        <p:grpSpPr>
          <a:xfrm>
            <a:off x="54303" y="77737"/>
            <a:ext cx="1201428" cy="1885069"/>
            <a:chOff x="3310946" y="2762880"/>
            <a:chExt cx="1201428" cy="1885069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D3C58663-E401-6234-A1F3-C5A627613B2D}"/>
                </a:ext>
              </a:extLst>
            </p:cNvPr>
            <p:cNvSpPr/>
            <p:nvPr/>
          </p:nvSpPr>
          <p:spPr>
            <a:xfrm>
              <a:off x="3310946" y="2762880"/>
              <a:ext cx="1201428" cy="1885069"/>
            </a:xfrm>
            <a:prstGeom prst="rect">
              <a:avLst/>
            </a:prstGeom>
            <a:solidFill>
              <a:srgbClr val="9AC748"/>
            </a:solidFill>
            <a:ln>
              <a:solidFill>
                <a:srgbClr val="9AC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8DD2097-EF42-A133-3433-0A60DFD270C9}"/>
                </a:ext>
              </a:extLst>
            </p:cNvPr>
            <p:cNvSpPr/>
            <p:nvPr/>
          </p:nvSpPr>
          <p:spPr>
            <a:xfrm>
              <a:off x="3439411" y="2881172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F3A62603-1273-363F-365D-22F6016FE235}"/>
                </a:ext>
              </a:extLst>
            </p:cNvPr>
            <p:cNvSpPr/>
            <p:nvPr/>
          </p:nvSpPr>
          <p:spPr>
            <a:xfrm>
              <a:off x="3793196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9E7C53FC-834D-9A1F-7643-923BBF1D6E43}"/>
                </a:ext>
              </a:extLst>
            </p:cNvPr>
            <p:cNvSpPr/>
            <p:nvPr/>
          </p:nvSpPr>
          <p:spPr>
            <a:xfrm>
              <a:off x="4156053" y="28811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E6B67644-7562-3CE8-D910-B87D13F63C28}"/>
                </a:ext>
              </a:extLst>
            </p:cNvPr>
            <p:cNvSpPr/>
            <p:nvPr/>
          </p:nvSpPr>
          <p:spPr>
            <a:xfrm>
              <a:off x="3439410" y="3325671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FAB4AF9B-606D-A643-CE89-ABD2594D77F6}"/>
                </a:ext>
              </a:extLst>
            </p:cNvPr>
            <p:cNvSpPr/>
            <p:nvPr/>
          </p:nvSpPr>
          <p:spPr>
            <a:xfrm>
              <a:off x="3793195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405BE02E-2011-BE38-15A9-CF554F22C5EB}"/>
                </a:ext>
              </a:extLst>
            </p:cNvPr>
            <p:cNvSpPr/>
            <p:nvPr/>
          </p:nvSpPr>
          <p:spPr>
            <a:xfrm>
              <a:off x="4156052" y="3325670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DCE37B6D-F86A-10DF-A688-10FCC37ED41B}"/>
                </a:ext>
              </a:extLst>
            </p:cNvPr>
            <p:cNvSpPr/>
            <p:nvPr/>
          </p:nvSpPr>
          <p:spPr>
            <a:xfrm>
              <a:off x="3439410" y="37883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BEEF3AC7-46C7-01F1-A524-FECABE94F384}"/>
                </a:ext>
              </a:extLst>
            </p:cNvPr>
            <p:cNvSpPr/>
            <p:nvPr/>
          </p:nvSpPr>
          <p:spPr>
            <a:xfrm>
              <a:off x="3793195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51B8414D-5C58-96B3-93DC-32CB5F0EC135}"/>
                </a:ext>
              </a:extLst>
            </p:cNvPr>
            <p:cNvSpPr/>
            <p:nvPr/>
          </p:nvSpPr>
          <p:spPr>
            <a:xfrm>
              <a:off x="4156052" y="37883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F1267E2-A609-1250-7678-401A9528ED19}"/>
                </a:ext>
              </a:extLst>
            </p:cNvPr>
            <p:cNvSpPr/>
            <p:nvPr/>
          </p:nvSpPr>
          <p:spPr>
            <a:xfrm>
              <a:off x="3430339" y="4232814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9F3D04F2-2FF1-EF28-1952-22542D5928D4}"/>
                </a:ext>
              </a:extLst>
            </p:cNvPr>
            <p:cNvSpPr/>
            <p:nvPr/>
          </p:nvSpPr>
          <p:spPr>
            <a:xfrm>
              <a:off x="3784124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1E898B4C-2245-2EF6-A789-98767E8396EA}"/>
                </a:ext>
              </a:extLst>
            </p:cNvPr>
            <p:cNvSpPr/>
            <p:nvPr/>
          </p:nvSpPr>
          <p:spPr>
            <a:xfrm>
              <a:off x="4146981" y="4232813"/>
              <a:ext cx="226531" cy="343843"/>
            </a:xfrm>
            <a:prstGeom prst="rect">
              <a:avLst/>
            </a:prstGeom>
            <a:solidFill>
              <a:srgbClr val="CFEA8A"/>
            </a:solidFill>
            <a:ln>
              <a:solidFill>
                <a:srgbClr val="CFEA8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352D501-034C-CA6F-5EB3-F8AFCACDEB6C}"/>
              </a:ext>
            </a:extLst>
          </p:cNvPr>
          <p:cNvGrpSpPr/>
          <p:nvPr/>
        </p:nvGrpSpPr>
        <p:grpSpPr>
          <a:xfrm>
            <a:off x="69929" y="3207206"/>
            <a:ext cx="1053399" cy="2498294"/>
            <a:chOff x="2179232" y="1332353"/>
            <a:chExt cx="1035775" cy="2518291"/>
          </a:xfrm>
        </p:grpSpPr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CD3C5503-341A-DCC5-835B-E040DE8C2677}"/>
                </a:ext>
              </a:extLst>
            </p:cNvPr>
            <p:cNvGrpSpPr/>
            <p:nvPr/>
          </p:nvGrpSpPr>
          <p:grpSpPr>
            <a:xfrm>
              <a:off x="2179232" y="1332353"/>
              <a:ext cx="1035775" cy="2518291"/>
              <a:chOff x="3231518" y="2112496"/>
              <a:chExt cx="1035775" cy="2518291"/>
            </a:xfrm>
          </p:grpSpPr>
          <p:sp>
            <p:nvSpPr>
              <p:cNvPr id="29" name="Derékszögű háromszög 28">
                <a:extLst>
                  <a:ext uri="{FF2B5EF4-FFF2-40B4-BE49-F238E27FC236}">
                    <a16:creationId xmlns:a16="http://schemas.microsoft.com/office/drawing/2014/main" id="{E5D98E37-5D1A-DD1C-7D9C-9CE95B012B92}"/>
                  </a:ext>
                </a:extLst>
              </p:cNvPr>
              <p:cNvSpPr/>
              <p:nvPr/>
            </p:nvSpPr>
            <p:spPr>
              <a:xfrm flipH="1">
                <a:off x="3231518" y="2112496"/>
                <a:ext cx="1035775" cy="381231"/>
              </a:xfrm>
              <a:prstGeom prst="rtTriangle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8" name="Téglalap 27">
                <a:extLst>
                  <a:ext uri="{FF2B5EF4-FFF2-40B4-BE49-F238E27FC236}">
                    <a16:creationId xmlns:a16="http://schemas.microsoft.com/office/drawing/2014/main" id="{7D2BD01D-FFA9-C74E-FE08-D42D3BE47BB2}"/>
                  </a:ext>
                </a:extLst>
              </p:cNvPr>
              <p:cNvSpPr/>
              <p:nvPr/>
            </p:nvSpPr>
            <p:spPr>
              <a:xfrm>
                <a:off x="3231718" y="2494915"/>
                <a:ext cx="1035574" cy="2135872"/>
              </a:xfrm>
              <a:prstGeom prst="rect">
                <a:avLst/>
              </a:prstGeom>
              <a:solidFill>
                <a:srgbClr val="E39B4D"/>
              </a:solidFill>
              <a:ln w="6350">
                <a:solidFill>
                  <a:srgbClr val="E39B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420AEE4A-7DFC-E9D2-E0C7-A5DA8809B09E}"/>
                </a:ext>
              </a:extLst>
            </p:cNvPr>
            <p:cNvSpPr/>
            <p:nvPr/>
          </p:nvSpPr>
          <p:spPr>
            <a:xfrm>
              <a:off x="2276515" y="1859297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Derékszögű háromszög 31">
              <a:extLst>
                <a:ext uri="{FF2B5EF4-FFF2-40B4-BE49-F238E27FC236}">
                  <a16:creationId xmlns:a16="http://schemas.microsoft.com/office/drawing/2014/main" id="{179B7021-A70A-0119-3E04-06DB0AD655AF}"/>
                </a:ext>
              </a:extLst>
            </p:cNvPr>
            <p:cNvSpPr/>
            <p:nvPr/>
          </p:nvSpPr>
          <p:spPr>
            <a:xfrm flipH="1">
              <a:off x="2494051" y="1495228"/>
              <a:ext cx="628895" cy="250803"/>
            </a:xfrm>
            <a:prstGeom prst="rtTriangle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A10E8973-5B41-8B25-1E9A-F45FE69B183D}"/>
                </a:ext>
              </a:extLst>
            </p:cNvPr>
            <p:cNvSpPr/>
            <p:nvPr/>
          </p:nvSpPr>
          <p:spPr>
            <a:xfrm>
              <a:off x="2276514" y="2113296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91A39B88-E707-BA36-576C-621F694FD6CA}"/>
                </a:ext>
              </a:extLst>
            </p:cNvPr>
            <p:cNvSpPr/>
            <p:nvPr/>
          </p:nvSpPr>
          <p:spPr>
            <a:xfrm>
              <a:off x="2276514" y="2358225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AFF980DA-6124-56D5-5EEA-2DD7D8D08B49}"/>
                </a:ext>
              </a:extLst>
            </p:cNvPr>
            <p:cNvSpPr/>
            <p:nvPr/>
          </p:nvSpPr>
          <p:spPr>
            <a:xfrm>
              <a:off x="2276514" y="2594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4FBC46E-4FB5-BC06-0D0B-61D200A5E5FB}"/>
                </a:ext>
              </a:extLst>
            </p:cNvPr>
            <p:cNvSpPr/>
            <p:nvPr/>
          </p:nvSpPr>
          <p:spPr>
            <a:xfrm>
              <a:off x="2276515" y="2848082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BB99A1F3-36F0-13ED-0CB7-506A8216D86C}"/>
                </a:ext>
              </a:extLst>
            </p:cNvPr>
            <p:cNvSpPr/>
            <p:nvPr/>
          </p:nvSpPr>
          <p:spPr>
            <a:xfrm>
              <a:off x="2276515" y="3083939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6968F183-7168-E7C0-86FE-4257714EC553}"/>
                </a:ext>
              </a:extLst>
            </p:cNvPr>
            <p:cNvSpPr/>
            <p:nvPr/>
          </p:nvSpPr>
          <p:spPr>
            <a:xfrm>
              <a:off x="2276515" y="3337940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2977610A-7B16-DA4F-A83C-246466F02AA4}"/>
                </a:ext>
              </a:extLst>
            </p:cNvPr>
            <p:cNvSpPr/>
            <p:nvPr/>
          </p:nvSpPr>
          <p:spPr>
            <a:xfrm>
              <a:off x="2276514" y="3582868"/>
              <a:ext cx="841404" cy="129446"/>
            </a:xfrm>
            <a:prstGeom prst="rect">
              <a:avLst/>
            </a:prstGeom>
            <a:solidFill>
              <a:srgbClr val="DDB587"/>
            </a:solidFill>
            <a:ln>
              <a:solidFill>
                <a:srgbClr val="DDB5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5128B4BF-2D16-81E3-A10F-CD918F0C2CB6}"/>
              </a:ext>
            </a:extLst>
          </p:cNvPr>
          <p:cNvGrpSpPr/>
          <p:nvPr/>
        </p:nvGrpSpPr>
        <p:grpSpPr>
          <a:xfrm>
            <a:off x="11068671" y="74565"/>
            <a:ext cx="856165" cy="2789919"/>
            <a:chOff x="3838742" y="1244779"/>
            <a:chExt cx="856165" cy="2789919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B312DB23-9F6E-5D0C-10F9-CB24DE62D837}"/>
                </a:ext>
              </a:extLst>
            </p:cNvPr>
            <p:cNvSpPr/>
            <p:nvPr/>
          </p:nvSpPr>
          <p:spPr>
            <a:xfrm>
              <a:off x="3838742" y="1244779"/>
              <a:ext cx="856165" cy="2789919"/>
            </a:xfrm>
            <a:prstGeom prst="rect">
              <a:avLst/>
            </a:prstGeom>
            <a:solidFill>
              <a:srgbClr val="78B0D1"/>
            </a:solidFill>
            <a:ln>
              <a:solidFill>
                <a:srgbClr val="78B0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251457A8-DFB5-B514-3F01-6BC86EF84CAC}"/>
                </a:ext>
              </a:extLst>
            </p:cNvPr>
            <p:cNvSpPr/>
            <p:nvPr/>
          </p:nvSpPr>
          <p:spPr>
            <a:xfrm>
              <a:off x="3956834" y="1381015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59DBEDF-751D-1947-7D4A-ED1FD2594A52}"/>
                </a:ext>
              </a:extLst>
            </p:cNvPr>
            <p:cNvSpPr/>
            <p:nvPr/>
          </p:nvSpPr>
          <p:spPr>
            <a:xfrm>
              <a:off x="4192690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4B95EAE6-80E5-59B2-A660-4B190404BC54}"/>
                </a:ext>
              </a:extLst>
            </p:cNvPr>
            <p:cNvSpPr/>
            <p:nvPr/>
          </p:nvSpPr>
          <p:spPr>
            <a:xfrm>
              <a:off x="4437619" y="13810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E32A3BE9-6F79-164F-A9EE-0D8ECF800767}"/>
                </a:ext>
              </a:extLst>
            </p:cNvPr>
            <p:cNvSpPr/>
            <p:nvPr/>
          </p:nvSpPr>
          <p:spPr>
            <a:xfrm>
              <a:off x="3956833" y="20523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BCCFE8BB-EAEA-2E0C-28D8-E70823A9E10F}"/>
                </a:ext>
              </a:extLst>
            </p:cNvPr>
            <p:cNvSpPr/>
            <p:nvPr/>
          </p:nvSpPr>
          <p:spPr>
            <a:xfrm>
              <a:off x="4192689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239FB34-0774-73FD-9FA4-A1A4E5C22EA1}"/>
                </a:ext>
              </a:extLst>
            </p:cNvPr>
            <p:cNvSpPr/>
            <p:nvPr/>
          </p:nvSpPr>
          <p:spPr>
            <a:xfrm>
              <a:off x="4437618" y="20522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EC5D9A93-19C6-783B-689C-450C5D664FD1}"/>
                </a:ext>
              </a:extLst>
            </p:cNvPr>
            <p:cNvSpPr/>
            <p:nvPr/>
          </p:nvSpPr>
          <p:spPr>
            <a:xfrm>
              <a:off x="3947762" y="2714514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3D25FDA-10DB-7EDF-15D3-2133DB2F93FF}"/>
                </a:ext>
              </a:extLst>
            </p:cNvPr>
            <p:cNvSpPr/>
            <p:nvPr/>
          </p:nvSpPr>
          <p:spPr>
            <a:xfrm>
              <a:off x="4183618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18327A8C-AAAF-333B-DF5B-8C6F9D81B25C}"/>
                </a:ext>
              </a:extLst>
            </p:cNvPr>
            <p:cNvSpPr/>
            <p:nvPr/>
          </p:nvSpPr>
          <p:spPr>
            <a:xfrm>
              <a:off x="4428547" y="2714513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B72750FE-FC79-92AC-3EFB-20E68C761C65}"/>
                </a:ext>
              </a:extLst>
            </p:cNvPr>
            <p:cNvSpPr/>
            <p:nvPr/>
          </p:nvSpPr>
          <p:spPr>
            <a:xfrm>
              <a:off x="3947762" y="3385800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1B3B51F4-16A7-48C1-7413-32C717748930}"/>
                </a:ext>
              </a:extLst>
            </p:cNvPr>
            <p:cNvSpPr/>
            <p:nvPr/>
          </p:nvSpPr>
          <p:spPr>
            <a:xfrm>
              <a:off x="4183618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1D517244-9942-8F04-5D40-F2F1B8299F87}"/>
                </a:ext>
              </a:extLst>
            </p:cNvPr>
            <p:cNvSpPr/>
            <p:nvPr/>
          </p:nvSpPr>
          <p:spPr>
            <a:xfrm>
              <a:off x="4428547" y="3385799"/>
              <a:ext cx="152686" cy="571697"/>
            </a:xfrm>
            <a:prstGeom prst="rect">
              <a:avLst/>
            </a:prstGeom>
            <a:solidFill>
              <a:srgbClr val="ABD5E4"/>
            </a:solidFill>
            <a:ln>
              <a:solidFill>
                <a:srgbClr val="ABD5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4" name="Csoportba foglalás 73">
            <a:extLst>
              <a:ext uri="{FF2B5EF4-FFF2-40B4-BE49-F238E27FC236}">
                <a16:creationId xmlns:a16="http://schemas.microsoft.com/office/drawing/2014/main" id="{B668B32E-A8E8-5728-E08F-D5A9F45A777C}"/>
              </a:ext>
            </a:extLst>
          </p:cNvPr>
          <p:cNvGrpSpPr/>
          <p:nvPr/>
        </p:nvGrpSpPr>
        <p:grpSpPr>
          <a:xfrm>
            <a:off x="11019840" y="2914318"/>
            <a:ext cx="953187" cy="1690189"/>
            <a:chOff x="6348054" y="2968747"/>
            <a:chExt cx="953187" cy="1690189"/>
          </a:xfrm>
        </p:grpSpPr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16A2B0A6-B83B-EF6A-C834-C0C49FE60FEE}"/>
                </a:ext>
              </a:extLst>
            </p:cNvPr>
            <p:cNvSpPr/>
            <p:nvPr/>
          </p:nvSpPr>
          <p:spPr>
            <a:xfrm>
              <a:off x="6348054" y="2968747"/>
              <a:ext cx="953187" cy="1690189"/>
            </a:xfrm>
            <a:prstGeom prst="rect">
              <a:avLst/>
            </a:prstGeom>
            <a:solidFill>
              <a:srgbClr val="979797"/>
            </a:solidFill>
            <a:ln w="6350">
              <a:solidFill>
                <a:srgbClr val="9797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46EEA15E-1887-CCC2-6B2A-1B76FEB57722}"/>
                </a:ext>
              </a:extLst>
            </p:cNvPr>
            <p:cNvSpPr/>
            <p:nvPr/>
          </p:nvSpPr>
          <p:spPr>
            <a:xfrm>
              <a:off x="6404792" y="3356672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DEE00847-9AED-72E5-8CA9-DF3E0FF19CE4}"/>
                </a:ext>
              </a:extLst>
            </p:cNvPr>
            <p:cNvSpPr/>
            <p:nvPr/>
          </p:nvSpPr>
          <p:spPr>
            <a:xfrm>
              <a:off x="6923795" y="3056544"/>
              <a:ext cx="271397" cy="369066"/>
            </a:xfrm>
            <a:prstGeom prst="rect">
              <a:avLst/>
            </a:prstGeom>
            <a:noFill/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8E9670B1-0E51-60BF-6F77-2C47AC724781}"/>
                </a:ext>
              </a:extLst>
            </p:cNvPr>
            <p:cNvSpPr/>
            <p:nvPr/>
          </p:nvSpPr>
          <p:spPr>
            <a:xfrm>
              <a:off x="6404791" y="3202457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68BADF4F-E856-312C-FD27-4452974FBF32}"/>
                </a:ext>
              </a:extLst>
            </p:cNvPr>
            <p:cNvSpPr/>
            <p:nvPr/>
          </p:nvSpPr>
          <p:spPr>
            <a:xfrm>
              <a:off x="6404791" y="3066386"/>
              <a:ext cx="413938" cy="68735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CF06DDE6-D8EA-E2A3-0A9A-720C84A1FB37}"/>
                </a:ext>
              </a:extLst>
            </p:cNvPr>
            <p:cNvSpPr/>
            <p:nvPr/>
          </p:nvSpPr>
          <p:spPr>
            <a:xfrm>
              <a:off x="6404790" y="3510884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983D6499-06CB-68BA-B62F-5FA258138718}"/>
                </a:ext>
              </a:extLst>
            </p:cNvPr>
            <p:cNvSpPr/>
            <p:nvPr/>
          </p:nvSpPr>
          <p:spPr>
            <a:xfrm>
              <a:off x="6404789" y="3656026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11C7249B-ED5E-22FE-1527-70954FB202BD}"/>
                </a:ext>
              </a:extLst>
            </p:cNvPr>
            <p:cNvSpPr/>
            <p:nvPr/>
          </p:nvSpPr>
          <p:spPr>
            <a:xfrm>
              <a:off x="6404789" y="3819312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FE1BDE79-BCB2-476D-9043-1339B0789601}"/>
                </a:ext>
              </a:extLst>
            </p:cNvPr>
            <p:cNvSpPr/>
            <p:nvPr/>
          </p:nvSpPr>
          <p:spPr>
            <a:xfrm>
              <a:off x="6404789" y="39644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1F7FA9EC-CA60-CE1D-5EFD-8F300A54FF37}"/>
                </a:ext>
              </a:extLst>
            </p:cNvPr>
            <p:cNvSpPr/>
            <p:nvPr/>
          </p:nvSpPr>
          <p:spPr>
            <a:xfrm>
              <a:off x="6404790" y="4118669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B928A60C-9A47-3308-917D-BA05486BF785}"/>
                </a:ext>
              </a:extLst>
            </p:cNvPr>
            <p:cNvSpPr/>
            <p:nvPr/>
          </p:nvSpPr>
          <p:spPr>
            <a:xfrm>
              <a:off x="6404790" y="4281955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4183F541-8E60-B11B-5745-AAD63B395EA0}"/>
                </a:ext>
              </a:extLst>
            </p:cNvPr>
            <p:cNvSpPr/>
            <p:nvPr/>
          </p:nvSpPr>
          <p:spPr>
            <a:xfrm>
              <a:off x="6404790" y="4436170"/>
              <a:ext cx="785867" cy="59664"/>
            </a:xfrm>
            <a:prstGeom prst="rect">
              <a:avLst/>
            </a:prstGeom>
            <a:solidFill>
              <a:srgbClr val="CECECE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C7C6CE69-7355-99B6-A421-7A1A69888538}"/>
              </a:ext>
            </a:extLst>
          </p:cNvPr>
          <p:cNvGrpSpPr/>
          <p:nvPr/>
        </p:nvGrpSpPr>
        <p:grpSpPr>
          <a:xfrm>
            <a:off x="120680" y="5977848"/>
            <a:ext cx="198774" cy="464204"/>
            <a:chOff x="1191109" y="3428777"/>
            <a:chExt cx="198774" cy="464204"/>
          </a:xfrm>
        </p:grpSpPr>
        <p:sp>
          <p:nvSpPr>
            <p:cNvPr id="80" name="Téglalap: lekerekített 79">
              <a:extLst>
                <a:ext uri="{FF2B5EF4-FFF2-40B4-BE49-F238E27FC236}">
                  <a16:creationId xmlns:a16="http://schemas.microsoft.com/office/drawing/2014/main" id="{A6CBEDA6-8F98-33FD-84DB-10038369B75D}"/>
                </a:ext>
              </a:extLst>
            </p:cNvPr>
            <p:cNvSpPr/>
            <p:nvPr/>
          </p:nvSpPr>
          <p:spPr>
            <a:xfrm>
              <a:off x="1262270" y="3778363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1" name="Ellipszis 80">
              <a:extLst>
                <a:ext uri="{FF2B5EF4-FFF2-40B4-BE49-F238E27FC236}">
                  <a16:creationId xmlns:a16="http://schemas.microsoft.com/office/drawing/2014/main" id="{D1EFCD12-21CE-24C1-F409-DFB252A06EE6}"/>
                </a:ext>
              </a:extLst>
            </p:cNvPr>
            <p:cNvSpPr/>
            <p:nvPr/>
          </p:nvSpPr>
          <p:spPr>
            <a:xfrm>
              <a:off x="1191109" y="3555777"/>
              <a:ext cx="198774" cy="222586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Ellipszis 81">
              <a:extLst>
                <a:ext uri="{FF2B5EF4-FFF2-40B4-BE49-F238E27FC236}">
                  <a16:creationId xmlns:a16="http://schemas.microsoft.com/office/drawing/2014/main" id="{F92A0198-D189-FA7B-3EAB-E7A8B63ED290}"/>
                </a:ext>
              </a:extLst>
            </p:cNvPr>
            <p:cNvSpPr/>
            <p:nvPr/>
          </p:nvSpPr>
          <p:spPr>
            <a:xfrm>
              <a:off x="1200179" y="3428777"/>
              <a:ext cx="180632" cy="240728"/>
            </a:xfrm>
            <a:prstGeom prst="ellipse">
              <a:avLst/>
            </a:prstGeom>
            <a:solidFill>
              <a:srgbClr val="2F5915"/>
            </a:solidFill>
            <a:ln w="6350">
              <a:solidFill>
                <a:srgbClr val="2F591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6" name="Csoportba foglalás 85">
            <a:extLst>
              <a:ext uri="{FF2B5EF4-FFF2-40B4-BE49-F238E27FC236}">
                <a16:creationId xmlns:a16="http://schemas.microsoft.com/office/drawing/2014/main" id="{0D657998-61F0-8D1C-75DD-0898409EC1CE}"/>
              </a:ext>
            </a:extLst>
          </p:cNvPr>
          <p:cNvGrpSpPr/>
          <p:nvPr/>
        </p:nvGrpSpPr>
        <p:grpSpPr>
          <a:xfrm>
            <a:off x="383751" y="5977848"/>
            <a:ext cx="198774" cy="464204"/>
            <a:chOff x="1200180" y="3973062"/>
            <a:chExt cx="198774" cy="464204"/>
          </a:xfrm>
        </p:grpSpPr>
        <p:sp>
          <p:nvSpPr>
            <p:cNvPr id="83" name="Téglalap: lekerekített 82">
              <a:extLst>
                <a:ext uri="{FF2B5EF4-FFF2-40B4-BE49-F238E27FC236}">
                  <a16:creationId xmlns:a16="http://schemas.microsoft.com/office/drawing/2014/main" id="{FFB47775-BB6C-5D0A-2363-B654D629B008}"/>
                </a:ext>
              </a:extLst>
            </p:cNvPr>
            <p:cNvSpPr/>
            <p:nvPr/>
          </p:nvSpPr>
          <p:spPr>
            <a:xfrm>
              <a:off x="1271341" y="4322648"/>
              <a:ext cx="57309" cy="114618"/>
            </a:xfrm>
            <a:prstGeom prst="roundRect">
              <a:avLst/>
            </a:prstGeom>
            <a:solidFill>
              <a:srgbClr val="51381B"/>
            </a:solidFill>
            <a:ln w="6350">
              <a:solidFill>
                <a:srgbClr val="5138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4238853A-A281-826E-44DC-4724BE69A1A7}"/>
                </a:ext>
              </a:extLst>
            </p:cNvPr>
            <p:cNvSpPr/>
            <p:nvPr/>
          </p:nvSpPr>
          <p:spPr>
            <a:xfrm>
              <a:off x="1200180" y="4100062"/>
              <a:ext cx="198774" cy="222586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Ellipszis 84">
              <a:extLst>
                <a:ext uri="{FF2B5EF4-FFF2-40B4-BE49-F238E27FC236}">
                  <a16:creationId xmlns:a16="http://schemas.microsoft.com/office/drawing/2014/main" id="{41BE7B8A-EAE2-6A77-DCF3-98DF7F404C3B}"/>
                </a:ext>
              </a:extLst>
            </p:cNvPr>
            <p:cNvSpPr/>
            <p:nvPr/>
          </p:nvSpPr>
          <p:spPr>
            <a:xfrm>
              <a:off x="1209250" y="3973062"/>
              <a:ext cx="180632" cy="240728"/>
            </a:xfrm>
            <a:prstGeom prst="ellipse">
              <a:avLst/>
            </a:prstGeom>
            <a:solidFill>
              <a:srgbClr val="43791F"/>
            </a:solidFill>
            <a:ln w="6350">
              <a:solidFill>
                <a:srgbClr val="4379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7" name="Csoportba foglalás 106">
            <a:extLst>
              <a:ext uri="{FF2B5EF4-FFF2-40B4-BE49-F238E27FC236}">
                <a16:creationId xmlns:a16="http://schemas.microsoft.com/office/drawing/2014/main" id="{6D428EF9-5116-0BCE-B85E-C19EF6109FAC}"/>
              </a:ext>
            </a:extLst>
          </p:cNvPr>
          <p:cNvGrpSpPr/>
          <p:nvPr/>
        </p:nvGrpSpPr>
        <p:grpSpPr>
          <a:xfrm>
            <a:off x="1362393" y="6093673"/>
            <a:ext cx="1238869" cy="363159"/>
            <a:chOff x="7957322" y="4560808"/>
            <a:chExt cx="1311639" cy="217809"/>
          </a:xfrm>
        </p:grpSpPr>
        <p:sp>
          <p:nvSpPr>
            <p:cNvPr id="101" name="Folyamatábra: Bekötés 100">
              <a:extLst>
                <a:ext uri="{FF2B5EF4-FFF2-40B4-BE49-F238E27FC236}">
                  <a16:creationId xmlns:a16="http://schemas.microsoft.com/office/drawing/2014/main" id="{ACABFF8D-B469-60B6-1D18-F4CD00C9D621}"/>
                </a:ext>
              </a:extLst>
            </p:cNvPr>
            <p:cNvSpPr/>
            <p:nvPr/>
          </p:nvSpPr>
          <p:spPr>
            <a:xfrm>
              <a:off x="8032206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Folyamatábra: Bekötés 101">
              <a:extLst>
                <a:ext uri="{FF2B5EF4-FFF2-40B4-BE49-F238E27FC236}">
                  <a16:creationId xmlns:a16="http://schemas.microsoft.com/office/drawing/2014/main" id="{E07DF1B2-4408-5164-2EBD-629FDD03554C}"/>
                </a:ext>
              </a:extLst>
            </p:cNvPr>
            <p:cNvSpPr/>
            <p:nvPr/>
          </p:nvSpPr>
          <p:spPr>
            <a:xfrm>
              <a:off x="8177349" y="4704726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Folyamatábra: Bekötés 102">
              <a:extLst>
                <a:ext uri="{FF2B5EF4-FFF2-40B4-BE49-F238E27FC236}">
                  <a16:creationId xmlns:a16="http://schemas.microsoft.com/office/drawing/2014/main" id="{64800E7B-3B97-7DF5-12D7-CB80EAA2E720}"/>
                </a:ext>
              </a:extLst>
            </p:cNvPr>
            <p:cNvSpPr/>
            <p:nvPr/>
          </p:nvSpPr>
          <p:spPr>
            <a:xfrm>
              <a:off x="8957491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Folyamatábra: Bekötés 103">
              <a:extLst>
                <a:ext uri="{FF2B5EF4-FFF2-40B4-BE49-F238E27FC236}">
                  <a16:creationId xmlns:a16="http://schemas.microsoft.com/office/drawing/2014/main" id="{7EA71FC8-C6C8-6979-45B4-86B7E9F0F218}"/>
                </a:ext>
              </a:extLst>
            </p:cNvPr>
            <p:cNvSpPr/>
            <p:nvPr/>
          </p:nvSpPr>
          <p:spPr>
            <a:xfrm>
              <a:off x="9102634" y="4704725"/>
              <a:ext cx="88192" cy="73891"/>
            </a:xfrm>
            <a:prstGeom prst="flowChartConnector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203B6D2F-32FC-FD91-71FD-FD0D31B8F60D}"/>
                </a:ext>
              </a:extLst>
            </p:cNvPr>
            <p:cNvSpPr/>
            <p:nvPr/>
          </p:nvSpPr>
          <p:spPr>
            <a:xfrm>
              <a:off x="7957322" y="4560808"/>
              <a:ext cx="1311639" cy="186451"/>
            </a:xfrm>
            <a:prstGeom prst="trapezoid">
              <a:avLst/>
            </a:prstGeom>
            <a:solidFill>
              <a:srgbClr val="CDBF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6808E309-7C04-9D54-848D-2A6BD164CE95}"/>
                </a:ext>
              </a:extLst>
            </p:cNvPr>
            <p:cNvSpPr/>
            <p:nvPr/>
          </p:nvSpPr>
          <p:spPr>
            <a:xfrm>
              <a:off x="7986946" y="4615235"/>
              <a:ext cx="1252354" cy="55393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114" name="Csoportba foglalás 113">
            <a:extLst>
              <a:ext uri="{FF2B5EF4-FFF2-40B4-BE49-F238E27FC236}">
                <a16:creationId xmlns:a16="http://schemas.microsoft.com/office/drawing/2014/main" id="{DA7BF47C-906C-2FE8-976D-F7C657F9781D}"/>
              </a:ext>
            </a:extLst>
          </p:cNvPr>
          <p:cNvGrpSpPr/>
          <p:nvPr/>
        </p:nvGrpSpPr>
        <p:grpSpPr>
          <a:xfrm>
            <a:off x="2662211" y="6122057"/>
            <a:ext cx="564595" cy="310876"/>
            <a:chOff x="2746142" y="6255854"/>
            <a:chExt cx="425202" cy="180451"/>
          </a:xfrm>
        </p:grpSpPr>
        <p:sp>
          <p:nvSpPr>
            <p:cNvPr id="109" name="Folyamatábra: Lyukkártya 108">
              <a:extLst>
                <a:ext uri="{FF2B5EF4-FFF2-40B4-BE49-F238E27FC236}">
                  <a16:creationId xmlns:a16="http://schemas.microsoft.com/office/drawing/2014/main" id="{43CE320A-478F-A2A6-EE31-3BE68B77E183}"/>
                </a:ext>
              </a:extLst>
            </p:cNvPr>
            <p:cNvSpPr/>
            <p:nvPr/>
          </p:nvSpPr>
          <p:spPr>
            <a:xfrm>
              <a:off x="2818714" y="6255854"/>
              <a:ext cx="270987" cy="133458"/>
            </a:xfrm>
            <a:prstGeom prst="flowChartPunchedCar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Folyamatábra: Lyukkártya 107">
              <a:extLst>
                <a:ext uri="{FF2B5EF4-FFF2-40B4-BE49-F238E27FC236}">
                  <a16:creationId xmlns:a16="http://schemas.microsoft.com/office/drawing/2014/main" id="{409E832E-0AB3-12FF-1FC1-FFC263BDC267}"/>
                </a:ext>
              </a:extLst>
            </p:cNvPr>
            <p:cNvSpPr/>
            <p:nvPr/>
          </p:nvSpPr>
          <p:spPr>
            <a:xfrm>
              <a:off x="2746142" y="6298519"/>
              <a:ext cx="425202" cy="102495"/>
            </a:xfrm>
            <a:prstGeom prst="flowChartPunchedCard">
              <a:avLst/>
            </a:prstGeom>
            <a:solidFill>
              <a:srgbClr val="B038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0" name="Ellipszis 109">
              <a:extLst>
                <a:ext uri="{FF2B5EF4-FFF2-40B4-BE49-F238E27FC236}">
                  <a16:creationId xmlns:a16="http://schemas.microsoft.com/office/drawing/2014/main" id="{92CFCED3-9AD0-DD15-456C-EFF88744C96E}"/>
                </a:ext>
              </a:extLst>
            </p:cNvPr>
            <p:cNvSpPr/>
            <p:nvPr/>
          </p:nvSpPr>
          <p:spPr>
            <a:xfrm>
              <a:off x="2792817" y="6383867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Ellipszis 110">
              <a:extLst>
                <a:ext uri="{FF2B5EF4-FFF2-40B4-BE49-F238E27FC236}">
                  <a16:creationId xmlns:a16="http://schemas.microsoft.com/office/drawing/2014/main" id="{9AE98B1B-34C6-9C8C-C1E8-C28AB98786D4}"/>
                </a:ext>
              </a:extLst>
            </p:cNvPr>
            <p:cNvSpPr/>
            <p:nvPr/>
          </p:nvSpPr>
          <p:spPr>
            <a:xfrm>
              <a:off x="3037745" y="6383866"/>
              <a:ext cx="59589" cy="52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8" name="Csoportba foglalás 117">
            <a:extLst>
              <a:ext uri="{FF2B5EF4-FFF2-40B4-BE49-F238E27FC236}">
                <a16:creationId xmlns:a16="http://schemas.microsoft.com/office/drawing/2014/main" id="{55F73F1A-B905-ED5D-507D-9EA0160E4BB8}"/>
              </a:ext>
            </a:extLst>
          </p:cNvPr>
          <p:cNvGrpSpPr/>
          <p:nvPr/>
        </p:nvGrpSpPr>
        <p:grpSpPr>
          <a:xfrm>
            <a:off x="3265862" y="5816670"/>
            <a:ext cx="264041" cy="624754"/>
            <a:chOff x="6740219" y="4147527"/>
            <a:chExt cx="264041" cy="624754"/>
          </a:xfrm>
        </p:grpSpPr>
        <p:sp>
          <p:nvSpPr>
            <p:cNvPr id="115" name="Háromszög 114">
              <a:extLst>
                <a:ext uri="{FF2B5EF4-FFF2-40B4-BE49-F238E27FC236}">
                  <a16:creationId xmlns:a16="http://schemas.microsoft.com/office/drawing/2014/main" id="{B95CD8E8-5E70-B251-8ED8-0DF0A1BF42E2}"/>
                </a:ext>
              </a:extLst>
            </p:cNvPr>
            <p:cNvSpPr/>
            <p:nvPr/>
          </p:nvSpPr>
          <p:spPr>
            <a:xfrm>
              <a:off x="6740219" y="4162809"/>
              <a:ext cx="264041" cy="605148"/>
            </a:xfrm>
            <a:prstGeom prst="triangle">
              <a:avLst/>
            </a:prstGeom>
            <a:solidFill>
              <a:srgbClr val="FFFF0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16" name="Egyenes összekötő nyíllal 115">
              <a:extLst>
                <a:ext uri="{FF2B5EF4-FFF2-40B4-BE49-F238E27FC236}">
                  <a16:creationId xmlns:a16="http://schemas.microsoft.com/office/drawing/2014/main" id="{80B110B9-3272-321F-2051-F6D30AF0AEBC}"/>
                </a:ext>
              </a:extLst>
            </p:cNvPr>
            <p:cNvCxnSpPr/>
            <p:nvPr/>
          </p:nvCxnSpPr>
          <p:spPr>
            <a:xfrm>
              <a:off x="6878525" y="4175380"/>
              <a:ext cx="88899" cy="5969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0892A099-4313-1C6C-B0B2-0B06B71F928A}"/>
                </a:ext>
              </a:extLst>
            </p:cNvPr>
            <p:cNvSpPr/>
            <p:nvPr/>
          </p:nvSpPr>
          <p:spPr>
            <a:xfrm>
              <a:off x="6833222" y="4147527"/>
              <a:ext cx="67992" cy="48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0" name="Csoportba foglalás 99">
            <a:extLst>
              <a:ext uri="{FF2B5EF4-FFF2-40B4-BE49-F238E27FC236}">
                <a16:creationId xmlns:a16="http://schemas.microsoft.com/office/drawing/2014/main" id="{F4FEBD1F-D6FA-A6A1-0204-6A1431869949}"/>
              </a:ext>
            </a:extLst>
          </p:cNvPr>
          <p:cNvGrpSpPr/>
          <p:nvPr/>
        </p:nvGrpSpPr>
        <p:grpSpPr>
          <a:xfrm>
            <a:off x="3929062" y="4372082"/>
            <a:ext cx="602965" cy="257679"/>
            <a:chOff x="3526291" y="6200931"/>
            <a:chExt cx="642366" cy="251734"/>
          </a:xfrm>
        </p:grpSpPr>
        <p:sp>
          <p:nvSpPr>
            <p:cNvPr id="88" name="Romboid 87">
              <a:extLst>
                <a:ext uri="{FF2B5EF4-FFF2-40B4-BE49-F238E27FC236}">
                  <a16:creationId xmlns:a16="http://schemas.microsoft.com/office/drawing/2014/main" id="{75F3A776-CB49-8BAB-B213-D2C02C8F804E}"/>
                </a:ext>
              </a:extLst>
            </p:cNvPr>
            <p:cNvSpPr/>
            <p:nvPr/>
          </p:nvSpPr>
          <p:spPr>
            <a:xfrm>
              <a:off x="3526291" y="6200931"/>
              <a:ext cx="642105" cy="201542"/>
            </a:xfrm>
            <a:prstGeom prst="parallelogram">
              <a:avLst/>
            </a:prstGeom>
            <a:solidFill>
              <a:srgbClr val="4F86C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9" name="Derékszögű háromszög 88">
              <a:extLst>
                <a:ext uri="{FF2B5EF4-FFF2-40B4-BE49-F238E27FC236}">
                  <a16:creationId xmlns:a16="http://schemas.microsoft.com/office/drawing/2014/main" id="{65F0E604-3180-E08B-0383-806EF78F8F21}"/>
                </a:ext>
              </a:extLst>
            </p:cNvPr>
            <p:cNvSpPr/>
            <p:nvPr/>
          </p:nvSpPr>
          <p:spPr>
            <a:xfrm flipH="1">
              <a:off x="3834033" y="6200931"/>
              <a:ext cx="334624" cy="201542"/>
            </a:xfrm>
            <a:prstGeom prst="rtTriangle">
              <a:avLst/>
            </a:prstGeom>
            <a:solidFill>
              <a:srgbClr val="4F86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6" name="Ellipszis 95">
              <a:extLst>
                <a:ext uri="{FF2B5EF4-FFF2-40B4-BE49-F238E27FC236}">
                  <a16:creationId xmlns:a16="http://schemas.microsoft.com/office/drawing/2014/main" id="{9C8A1137-70E3-35A1-AF9B-D89C748EEDE7}"/>
                </a:ext>
              </a:extLst>
            </p:cNvPr>
            <p:cNvSpPr/>
            <p:nvPr/>
          </p:nvSpPr>
          <p:spPr>
            <a:xfrm flipV="1">
              <a:off x="3616935" y="6363271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Ellipszis 96">
              <a:extLst>
                <a:ext uri="{FF2B5EF4-FFF2-40B4-BE49-F238E27FC236}">
                  <a16:creationId xmlns:a16="http://schemas.microsoft.com/office/drawing/2014/main" id="{838B4A36-4FA1-9977-2A8B-2DC7AFBB116B}"/>
                </a:ext>
              </a:extLst>
            </p:cNvPr>
            <p:cNvSpPr/>
            <p:nvPr/>
          </p:nvSpPr>
          <p:spPr>
            <a:xfrm flipV="1">
              <a:off x="3934434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" name="Ellipszis 97">
              <a:extLst>
                <a:ext uri="{FF2B5EF4-FFF2-40B4-BE49-F238E27FC236}">
                  <a16:creationId xmlns:a16="http://schemas.microsoft.com/office/drawing/2014/main" id="{20E74C98-B6D9-2200-2666-A4834D3591AC}"/>
                </a:ext>
              </a:extLst>
            </p:cNvPr>
            <p:cNvSpPr/>
            <p:nvPr/>
          </p:nvSpPr>
          <p:spPr>
            <a:xfrm flipV="1">
              <a:off x="4070506" y="6363270"/>
              <a:ext cx="85808" cy="893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Romboid 93">
              <a:extLst>
                <a:ext uri="{FF2B5EF4-FFF2-40B4-BE49-F238E27FC236}">
                  <a16:creationId xmlns:a16="http://schemas.microsoft.com/office/drawing/2014/main" id="{74908B89-E8F4-B7F5-8212-BD9FE6BCC3B6}"/>
                </a:ext>
              </a:extLst>
            </p:cNvPr>
            <p:cNvSpPr/>
            <p:nvPr/>
          </p:nvSpPr>
          <p:spPr>
            <a:xfrm>
              <a:off x="3553508" y="6225572"/>
              <a:ext cx="614964" cy="86182"/>
            </a:xfrm>
            <a:prstGeom prst="parallelogram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5" name="Derékszögű háromszög 94">
              <a:extLst>
                <a:ext uri="{FF2B5EF4-FFF2-40B4-BE49-F238E27FC236}">
                  <a16:creationId xmlns:a16="http://schemas.microsoft.com/office/drawing/2014/main" id="{022F1E23-2BAC-AFD9-CFD8-27BBC01F63CD}"/>
                </a:ext>
              </a:extLst>
            </p:cNvPr>
            <p:cNvSpPr/>
            <p:nvPr/>
          </p:nvSpPr>
          <p:spPr>
            <a:xfrm flipH="1">
              <a:off x="4049867" y="6225571"/>
              <a:ext cx="118529" cy="86182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Szélesvásznú</PresentationFormat>
  <Paragraphs>23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Office-téma</vt:lpstr>
      <vt:lpstr>Az okosváros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okosváros</dc:title>
  <dc:creator/>
  <cp:lastModifiedBy>Kis Gergely Jenő</cp:lastModifiedBy>
  <cp:revision>592</cp:revision>
  <dcterms:created xsi:type="dcterms:W3CDTF">2024-09-22T10:05:19Z</dcterms:created>
  <dcterms:modified xsi:type="dcterms:W3CDTF">2024-09-23T08:22:36Z</dcterms:modified>
</cp:coreProperties>
</file>