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61" r:id="rId4"/>
    <p:sldId id="271" r:id="rId5"/>
    <p:sldId id="265" r:id="rId6"/>
    <p:sldId id="272" r:id="rId7"/>
    <p:sldId id="263" r:id="rId8"/>
    <p:sldId id="264" r:id="rId9"/>
    <p:sldId id="268" r:id="rId10"/>
    <p:sldId id="269" r:id="rId11"/>
    <p:sldId id="270" r:id="rId12"/>
    <p:sldId id="25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63300"/>
    <a:srgbClr val="000000"/>
    <a:srgbClr val="E4D2D8"/>
    <a:srgbClr val="262626"/>
    <a:srgbClr val="FFCC00"/>
    <a:srgbClr val="FFFFFF"/>
    <a:srgbClr val="AC3A2E"/>
    <a:srgbClr val="B03836"/>
    <a:srgbClr val="CDB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9" autoAdjust="0"/>
  </p:normalViewPr>
  <p:slideViewPr>
    <p:cSldViewPr snapToGrid="0">
      <p:cViewPr>
        <p:scale>
          <a:sx n="75" d="100"/>
          <a:sy n="75" d="100"/>
        </p:scale>
        <p:origin x="2945" y="133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C326-B756-4382-914D-D79DE96CB0A4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239F-AB88-4C77-8DDD-7874D3ADF0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625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6239F-AB88-4C77-8DDD-7874D3ADF089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20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2024. 09. 29.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u-HU" dirty="0">
                <a:latin typeface="Bookman Old Style" panose="02050604050505020204" pitchFamily="18" charset="0"/>
              </a:rPr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Bookman Old Style" panose="02050604050505020204" pitchFamily="18" charset="0"/>
              </a:rPr>
              <a:t>Készítette : Kis Gergely Jenő, Martin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7A12D4F-546E-AA63-379B-CA480714D5D8}"/>
              </a:ext>
            </a:extLst>
          </p:cNvPr>
          <p:cNvGrpSpPr/>
          <p:nvPr/>
        </p:nvGrpSpPr>
        <p:grpSpPr>
          <a:xfrm>
            <a:off x="-33063524" y="-16325171"/>
            <a:ext cx="48355105" cy="27343566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7A7870DE-8F0F-DD9F-E3CB-BA0F7FC291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3">
              <a:extLst>
                <a:ext uri="{FF2B5EF4-FFF2-40B4-BE49-F238E27FC236}">
                  <a16:creationId xmlns:a16="http://schemas.microsoft.com/office/drawing/2014/main" id="{A0D14D63-C1DD-E397-8B58-0596937533D0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4">
              <a:extLst>
                <a:ext uri="{FF2B5EF4-FFF2-40B4-BE49-F238E27FC236}">
                  <a16:creationId xmlns:a16="http://schemas.microsoft.com/office/drawing/2014/main" id="{71A5778D-1BE1-1280-7FC2-4CDD934C0F5D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5">
              <a:extLst>
                <a:ext uri="{FF2B5EF4-FFF2-40B4-BE49-F238E27FC236}">
                  <a16:creationId xmlns:a16="http://schemas.microsoft.com/office/drawing/2014/main" id="{B0805CB4-EE35-CDEA-3C91-B3F9B6DDE516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Csillag: 5 ágú 6">
              <a:extLst>
                <a:ext uri="{FF2B5EF4-FFF2-40B4-BE49-F238E27FC236}">
                  <a16:creationId xmlns:a16="http://schemas.microsoft.com/office/drawing/2014/main" id="{B4D5D5BC-E420-7916-DB67-829BEE75D855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7">
              <a:extLst>
                <a:ext uri="{FF2B5EF4-FFF2-40B4-BE49-F238E27FC236}">
                  <a16:creationId xmlns:a16="http://schemas.microsoft.com/office/drawing/2014/main" id="{07A3E5B0-80C5-9495-828B-CF7F189B2B64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1">
              <a:extLst>
                <a:ext uri="{FF2B5EF4-FFF2-40B4-BE49-F238E27FC236}">
                  <a16:creationId xmlns:a16="http://schemas.microsoft.com/office/drawing/2014/main" id="{80290E71-D7CD-3213-39A8-791DAA2C93E0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Ellipszis 12">
            <a:extLst>
              <a:ext uri="{FF2B5EF4-FFF2-40B4-BE49-F238E27FC236}">
                <a16:creationId xmlns:a16="http://schemas.microsoft.com/office/drawing/2014/main" id="{05FEB8C3-3806-CF97-E02D-01797D31ACF8}"/>
              </a:ext>
            </a:extLst>
          </p:cNvPr>
          <p:cNvSpPr/>
          <p:nvPr/>
        </p:nvSpPr>
        <p:spPr>
          <a:xfrm>
            <a:off x="7717897" y="-15396014"/>
            <a:ext cx="5263433" cy="48601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-535122" y="2673810"/>
            <a:ext cx="13259712" cy="389616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2851523" y="3251173"/>
            <a:ext cx="1289028" cy="190536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4668105" y="3194750"/>
            <a:ext cx="1289028" cy="190536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6319709" y="3271204"/>
            <a:ext cx="1289028" cy="190536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7895900" y="3224787"/>
            <a:ext cx="1289028" cy="190536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9530801" y="3225682"/>
            <a:ext cx="1289028" cy="190536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8094715" y="3577721"/>
            <a:ext cx="1147989" cy="2900072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2803263" y="3577721"/>
            <a:ext cx="1147989" cy="2900072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6687668" y="4914299"/>
            <a:ext cx="6232886" cy="1491219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-30525002" y="-165971"/>
            <a:ext cx="5765595" cy="6626544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-22675200" y="-5286261"/>
            <a:ext cx="6938662" cy="11776792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-16965770" y="-9210319"/>
            <a:ext cx="5995895" cy="15706983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-5344415" y="-4113469"/>
            <a:ext cx="5504983" cy="10559297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-9515599" y="-10973362"/>
            <a:ext cx="4944650" cy="17429754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5003657" y="3577721"/>
            <a:ext cx="1147989" cy="2900072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9247307" y="3577721"/>
            <a:ext cx="1147989" cy="2900072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85760" y="3577721"/>
            <a:ext cx="1147989" cy="2900072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0609462" y="3577721"/>
            <a:ext cx="1147989" cy="2900072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-13847151" y="5240489"/>
            <a:ext cx="2455687" cy="1200853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-25330509" y="3577721"/>
            <a:ext cx="1147989" cy="2900072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-23811181" y="3577721"/>
            <a:ext cx="1147989" cy="2900072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-24701821" y="3577721"/>
            <a:ext cx="1147989" cy="2900072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-12128076" y="3577721"/>
            <a:ext cx="1147989" cy="2900072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-10975472" y="3577721"/>
            <a:ext cx="1147989" cy="2900072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-11551778" y="3577721"/>
            <a:ext cx="1147989" cy="2900072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-444959" y="3577721"/>
            <a:ext cx="1147989" cy="2900072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1336321" y="3577721"/>
            <a:ext cx="1147989" cy="2900072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707633" y="3577721"/>
            <a:ext cx="1147989" cy="2900072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-31387806" y="6473129"/>
            <a:ext cx="44951406" cy="3848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7314204" y="1165197"/>
            <a:ext cx="1289028" cy="190536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5063133" y="1174126"/>
            <a:ext cx="1289028" cy="190536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0" name="Háromszög 114">
            <a:extLst>
              <a:ext uri="{FF2B5EF4-FFF2-40B4-BE49-F238E27FC236}">
                <a16:creationId xmlns:a16="http://schemas.microsoft.com/office/drawing/2014/main" id="{B24EFEF6-E6A9-5883-DF99-80364E7F0298}"/>
              </a:ext>
            </a:extLst>
          </p:cNvPr>
          <p:cNvSpPr/>
          <p:nvPr/>
        </p:nvSpPr>
        <p:spPr>
          <a:xfrm>
            <a:off x="-1262329" y="2433787"/>
            <a:ext cx="1133354" cy="41598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EDBA7-1415-C289-914A-1131D37630E9}"/>
              </a:ext>
            </a:extLst>
          </p:cNvPr>
          <p:cNvGrpSpPr/>
          <p:nvPr/>
        </p:nvGrpSpPr>
        <p:grpSpPr>
          <a:xfrm>
            <a:off x="-883006" y="2338361"/>
            <a:ext cx="603606" cy="4214380"/>
            <a:chOff x="3331952" y="5828971"/>
            <a:chExt cx="140624" cy="613081"/>
          </a:xfrm>
        </p:grpSpPr>
        <p:sp>
          <p:nvSpPr>
            <p:cNvPr id="26" name="Téglalap 116">
              <a:extLst>
                <a:ext uri="{FF2B5EF4-FFF2-40B4-BE49-F238E27FC236}">
                  <a16:creationId xmlns:a16="http://schemas.microsoft.com/office/drawing/2014/main" id="{25EED1E8-BEA2-D031-999A-D65C38CCF2E1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415B9A-0F5D-A3ED-986B-19D45A3754C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DB677B5B-2CB9-43E0-5745-3A0647123EBD}"/>
              </a:ext>
            </a:extLst>
          </p:cNvPr>
          <p:cNvSpPr/>
          <p:nvPr/>
        </p:nvSpPr>
        <p:spPr>
          <a:xfrm>
            <a:off x="-16072153" y="2338361"/>
            <a:ext cx="1133354" cy="41598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72E2D4-FA63-721A-E151-3B396BEB56EB}"/>
              </a:ext>
            </a:extLst>
          </p:cNvPr>
          <p:cNvGrpSpPr/>
          <p:nvPr/>
        </p:nvGrpSpPr>
        <p:grpSpPr>
          <a:xfrm>
            <a:off x="-15617332" y="2292552"/>
            <a:ext cx="603606" cy="4214380"/>
            <a:chOff x="3331952" y="5828971"/>
            <a:chExt cx="140624" cy="613081"/>
          </a:xfrm>
        </p:grpSpPr>
        <p:sp>
          <p:nvSpPr>
            <p:cNvPr id="24" name="Téglalap 116">
              <a:extLst>
                <a:ext uri="{FF2B5EF4-FFF2-40B4-BE49-F238E27FC236}">
                  <a16:creationId xmlns:a16="http://schemas.microsoft.com/office/drawing/2014/main" id="{523441B5-80EB-7EA0-D9FE-1016C06EA92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2807E9-CDEB-FF26-5072-A37EEE7A93A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60337F11-B993-491D-B207-C9EB6EC4DCD2}"/>
              </a:ext>
            </a:extLst>
          </p:cNvPr>
          <p:cNvSpPr/>
          <p:nvPr/>
        </p:nvSpPr>
        <p:spPr>
          <a:xfrm>
            <a:off x="-599763" y="0"/>
            <a:ext cx="12923887" cy="693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73C3A5C-8B67-4E56-B0B5-2A0E27819447}"/>
              </a:ext>
            </a:extLst>
          </p:cNvPr>
          <p:cNvSpPr txBox="1"/>
          <p:nvPr/>
        </p:nvSpPr>
        <p:spPr>
          <a:xfrm>
            <a:off x="6521013" y="936048"/>
            <a:ext cx="52885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cap="all" dirty="0">
                <a:latin typeface="Bookman Old Style" panose="02050604050505020204" pitchFamily="18" charset="0"/>
              </a:rPr>
              <a:t>Okos környezet</a:t>
            </a:r>
          </a:p>
          <a:p>
            <a:endParaRPr lang="hu-HU" dirty="0">
              <a:latin typeface="Bookman Old Style" panose="02050604050505020204" pitchFamily="18" charset="0"/>
            </a:endParaRPr>
          </a:p>
          <a:p>
            <a:endParaRPr lang="hu-HU" dirty="0">
              <a:latin typeface="Bookman Old Style" panose="02050604050505020204" pitchFamily="18" charset="0"/>
            </a:endParaRPr>
          </a:p>
          <a:p>
            <a:pPr algn="ctr"/>
            <a:r>
              <a:rPr lang="hu-HU" sz="2400" dirty="0">
                <a:latin typeface="Bookman Old Style" panose="02050604050505020204" pitchFamily="18" charset="0"/>
              </a:rPr>
              <a:t>Okos környezet alrendszer alatt a fenntartható környezeti erőforrás-gazdálkodást (megújuló energia, víz- és hulladékgazdálkodás), a levegőminőség javítását célzó intézkedéseket, a városok klímaváltozáshoz való adaptációs készségének növelését, az épített környezet energia-hatékony kialakítását értjük.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95B166E-99D3-4553-9352-4BACC4CF9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6" y="1701464"/>
            <a:ext cx="5361676" cy="3628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751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CA87930-DCB1-728A-7E96-991C1E35FD74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F807308-6C39-61E7-7E19-63EB74B99190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BD98B003-51DF-26AC-91F9-0519F9CEF808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B03BCF4B-6E84-9263-9F68-9265458BA346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9FCF1608-64D2-0AEB-5861-4BE63F25D85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CC0BE04C-72CE-8CAC-DA07-30D786143F0A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0E18E2D9-1F28-34BF-73E7-DF38C3AAEAE1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92561BB9-A093-2935-F248-722B1825392A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4" name="Ellipszis 12">
            <a:extLst>
              <a:ext uri="{FF2B5EF4-FFF2-40B4-BE49-F238E27FC236}">
                <a16:creationId xmlns:a16="http://schemas.microsoft.com/office/drawing/2014/main" id="{A4D773EB-BC29-A6A6-0A70-98C54C365F89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12625370" y="5187183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038168" y="5262849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AD5C2614-1D88-46F3-533D-8E08C786775A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FE2AF-5EAD-893E-95C4-7FFF32979030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16" name="Téglalap 116">
              <a:extLst>
                <a:ext uri="{FF2B5EF4-FFF2-40B4-BE49-F238E27FC236}">
                  <a16:creationId xmlns:a16="http://schemas.microsoft.com/office/drawing/2014/main" id="{A745721A-3EC6-CC7A-0778-14D85CACA52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6BB05-9247-7EAC-8A2C-B8426D41DD4D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22443066-0587-84B4-8029-A891494A07B6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5ECDDF-22CD-0340-2DBE-D2B69E7FB6A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D308EEFF-FE53-2F10-F50A-C110DE07223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86E144-5E41-C0B8-6079-3DDDEE58965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5461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3878493" y="6211778"/>
            <a:ext cx="1364455" cy="206302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5" name="Háromszög 114">
            <a:extLst>
              <a:ext uri="{FF2B5EF4-FFF2-40B4-BE49-F238E27FC236}">
                <a16:creationId xmlns:a16="http://schemas.microsoft.com/office/drawing/2014/main" id="{B95CD8E8-5E70-B251-8ED8-0DF0A1BF42E2}"/>
              </a:ext>
            </a:extLst>
          </p:cNvPr>
          <p:cNvSpPr/>
          <p:nvPr/>
        </p:nvSpPr>
        <p:spPr>
          <a:xfrm>
            <a:off x="3242472" y="5812203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926618" y="616362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3" name="Ellipszis 1">
            <a:extLst>
              <a:ext uri="{FF2B5EF4-FFF2-40B4-BE49-F238E27FC236}">
                <a16:creationId xmlns:a16="http://schemas.microsoft.com/office/drawing/2014/main" id="{927A0D0C-4FEC-4135-8188-C5DA8B12817C}"/>
              </a:ext>
            </a:extLst>
          </p:cNvPr>
          <p:cNvSpPr/>
          <p:nvPr/>
        </p:nvSpPr>
        <p:spPr>
          <a:xfrm>
            <a:off x="5445579" y="5712732"/>
            <a:ext cx="2934656" cy="804090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D7F84F-2693-131F-21B8-F7CB4B24AACC}"/>
              </a:ext>
            </a:extLst>
          </p:cNvPr>
          <p:cNvGrpSpPr/>
          <p:nvPr/>
        </p:nvGrpSpPr>
        <p:grpSpPr>
          <a:xfrm>
            <a:off x="3331952" y="5828971"/>
            <a:ext cx="140624" cy="613081"/>
            <a:chOff x="3331952" y="5828971"/>
            <a:chExt cx="140624" cy="613081"/>
          </a:xfrm>
        </p:grpSpPr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3A23C3-90DF-26D2-78D1-0E090970011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43A6A5-DF14-8927-74A2-3EFA2F15EBF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441929B3-93C0-B6FE-D72C-77D463C4CE77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A99DA2-A2DD-34AB-30B3-CCDE709679D9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66E12-A771-DAAD-F229-96338225C40C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3E6BE666-E9AA-3C3C-AB3B-145083A3B2D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CBF5C-7ABF-CB32-E1D8-6621D8CD6D8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121806" y="72369"/>
            <a:ext cx="5109805" cy="655564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Az okos város olyan település vagy település csoport,</a:t>
            </a:r>
          </a:p>
          <a:p>
            <a:pPr algn="ctr"/>
            <a:r>
              <a:rPr lang="hu-HU" sz="2800" dirty="0">
                <a:latin typeface="Bookman Old Style" panose="02050604050505020204" pitchFamily="18" charset="0"/>
              </a:rPr>
              <a:t> amely természeti és épített környezetét, digitális infrastruktúráját, valamint a területén elérhető szolgáltatások minőségét és gazdasági hatékonyságát korszerű és innovatív információtechnológiák alkalmazásával, fenntartható módon, lakosainak fokozott bevonásával fejleszti.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llipszis 1">
            <a:extLst>
              <a:ext uri="{FF2B5EF4-FFF2-40B4-BE49-F238E27FC236}">
                <a16:creationId xmlns:a16="http://schemas.microsoft.com/office/drawing/2014/main" id="{7C9AED8A-B8AA-4EC0-BC63-5FBC1B7FC317}"/>
              </a:ext>
            </a:extLst>
          </p:cNvPr>
          <p:cNvSpPr/>
          <p:nvPr/>
        </p:nvSpPr>
        <p:spPr>
          <a:xfrm>
            <a:off x="75400675" y="142141"/>
            <a:ext cx="34195596" cy="11788036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2" name="Csoportba foglalás 161">
            <a:extLst>
              <a:ext uri="{FF2B5EF4-FFF2-40B4-BE49-F238E27FC236}">
                <a16:creationId xmlns:a16="http://schemas.microsoft.com/office/drawing/2014/main" id="{C929BE6D-8763-434C-BF44-6D2298AF5FEA}"/>
              </a:ext>
            </a:extLst>
          </p:cNvPr>
          <p:cNvGrpSpPr/>
          <p:nvPr/>
        </p:nvGrpSpPr>
        <p:grpSpPr>
          <a:xfrm>
            <a:off x="80782302" y="2643907"/>
            <a:ext cx="4277748" cy="5399576"/>
            <a:chOff x="8446865" y="727722"/>
            <a:chExt cx="319245" cy="481213"/>
          </a:xfrm>
        </p:grpSpPr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7F84E154-AECF-423C-8DB7-661D017FB5D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4" name="Folyamatábra: Adatok 163">
              <a:extLst>
                <a:ext uri="{FF2B5EF4-FFF2-40B4-BE49-F238E27FC236}">
                  <a16:creationId xmlns:a16="http://schemas.microsoft.com/office/drawing/2014/main" id="{F9528FE6-014C-40BE-A8AA-3C9F484470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481BC739-F82D-4860-8D16-CDC82B4703E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5973C8DE-5CB7-4ED2-AA9A-01895C5138E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C655417F-4545-41D6-9687-307DB8E37EA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218D5DAF-DA7D-4367-8F25-155A7A3201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549B42C4-7F49-4A11-92D8-036AEC93C3B4}"/>
              </a:ext>
            </a:extLst>
          </p:cNvPr>
          <p:cNvGrpSpPr/>
          <p:nvPr/>
        </p:nvGrpSpPr>
        <p:grpSpPr>
          <a:xfrm>
            <a:off x="86810785" y="2484011"/>
            <a:ext cx="4277748" cy="5399576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AD938814-CAEC-4EEF-91CD-995F7BCAA65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23612FA9-5EBC-48DC-81A2-7660340B160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29B8C666-C792-4095-A740-B44C10E8EB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8B2C5845-C597-4690-A9F9-3668B4C3136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AD09627-C3F4-4FD5-82CE-7E2EEA94E5B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3298CC31-6092-4743-981C-A446D997B45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4AF719D9-2448-451F-A52C-0A5448C5BE82}"/>
              </a:ext>
            </a:extLst>
          </p:cNvPr>
          <p:cNvGrpSpPr/>
          <p:nvPr/>
        </p:nvGrpSpPr>
        <p:grpSpPr>
          <a:xfrm>
            <a:off x="92291776" y="2700673"/>
            <a:ext cx="4277748" cy="5399576"/>
            <a:chOff x="8446865" y="727722"/>
            <a:chExt cx="319245" cy="481213"/>
          </a:xfrm>
        </p:grpSpPr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5AB5AAB7-893B-49B9-84E9-B80415A8B35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8" name="Folyamatábra: Adatok 177">
              <a:extLst>
                <a:ext uri="{FF2B5EF4-FFF2-40B4-BE49-F238E27FC236}">
                  <a16:creationId xmlns:a16="http://schemas.microsoft.com/office/drawing/2014/main" id="{EE2893D8-FD2D-459F-BEAD-7901728BC1D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3349E96-6BD9-447F-AE85-2B874A935DA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A77DF314-D014-4A03-BC08-ADE6E52C1B8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9DD17F3E-C9D8-4CBA-B9E6-2D8251047FE5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D51AAE34-84ED-484D-B0C4-945DAFC30FD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DDDA173B-A8E6-461A-8301-2B10ED0776A0}"/>
              </a:ext>
            </a:extLst>
          </p:cNvPr>
          <p:cNvGrpSpPr/>
          <p:nvPr/>
        </p:nvGrpSpPr>
        <p:grpSpPr>
          <a:xfrm>
            <a:off x="97522502" y="2569132"/>
            <a:ext cx="4277748" cy="5399576"/>
            <a:chOff x="8446865" y="727722"/>
            <a:chExt cx="319245" cy="481213"/>
          </a:xfrm>
        </p:grpSpPr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4125B033-8F7F-45EF-911B-837F4AE8E8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5" name="Folyamatábra: Adatok 184">
              <a:extLst>
                <a:ext uri="{FF2B5EF4-FFF2-40B4-BE49-F238E27FC236}">
                  <a16:creationId xmlns:a16="http://schemas.microsoft.com/office/drawing/2014/main" id="{722F2D08-BD2B-4A88-8673-75EFD69FA8E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46A65EFD-1602-4B99-90EE-B7453383F43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DDA814E1-5CF4-4A93-B966-32392E89CBA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00D9494-1D43-4157-905C-9EBD08D9DC2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AE29FAB3-92B3-43BC-BD5C-A771521D668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192737B3-EB1E-4003-9A05-0DB5F5028DD7}"/>
              </a:ext>
            </a:extLst>
          </p:cNvPr>
          <p:cNvGrpSpPr/>
          <p:nvPr/>
        </p:nvGrpSpPr>
        <p:grpSpPr>
          <a:xfrm>
            <a:off x="102948058" y="2571668"/>
            <a:ext cx="4277748" cy="5399576"/>
            <a:chOff x="8446865" y="727722"/>
            <a:chExt cx="319245" cy="481213"/>
          </a:xfrm>
        </p:grpSpPr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33AE9BC5-CB94-437C-BAD6-3926FEF3E2C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2" name="Folyamatábra: Adatok 191">
              <a:extLst>
                <a:ext uri="{FF2B5EF4-FFF2-40B4-BE49-F238E27FC236}">
                  <a16:creationId xmlns:a16="http://schemas.microsoft.com/office/drawing/2014/main" id="{F6EBFC59-612F-46E3-940D-2108BB97FD6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7C36C917-CF37-487B-8526-9E2E0B59B25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9CE4ED1E-726E-4C68-925C-23D9A405CD18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5FE5D583-E5B5-4AFF-AE81-2A258DFA9DA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2DDDC89E-6CB6-45B5-8E5D-A55B35F31E0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7" name="Csoportba foglalás 196">
            <a:extLst>
              <a:ext uri="{FF2B5EF4-FFF2-40B4-BE49-F238E27FC236}">
                <a16:creationId xmlns:a16="http://schemas.microsoft.com/office/drawing/2014/main" id="{15B3233D-6DA4-4E94-B670-6BF7558A6082}"/>
              </a:ext>
            </a:extLst>
          </p:cNvPr>
          <p:cNvGrpSpPr/>
          <p:nvPr/>
        </p:nvGrpSpPr>
        <p:grpSpPr>
          <a:xfrm>
            <a:off x="95592092" y="-3267504"/>
            <a:ext cx="4277748" cy="5399576"/>
            <a:chOff x="8446865" y="727722"/>
            <a:chExt cx="319245" cy="481213"/>
          </a:xfrm>
        </p:grpSpPr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2DF0C4DF-5010-4354-BBE1-BAD723BCB0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9" name="Folyamatábra: Adatok 198">
              <a:extLst>
                <a:ext uri="{FF2B5EF4-FFF2-40B4-BE49-F238E27FC236}">
                  <a16:creationId xmlns:a16="http://schemas.microsoft.com/office/drawing/2014/main" id="{D2686BF3-8C19-47D3-8C0E-43F1D3A4BAB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F9156350-180E-410E-AE90-C1E885FCBA2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408611E0-D582-4297-8051-8F48FD6C164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18E80937-DA33-4F44-8132-420D9EB2D77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62AA29B-C145-43EC-9999-1DA842FCC7E2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4" name="Csoportba foglalás 203">
            <a:extLst>
              <a:ext uri="{FF2B5EF4-FFF2-40B4-BE49-F238E27FC236}">
                <a16:creationId xmlns:a16="http://schemas.microsoft.com/office/drawing/2014/main" id="{1011C7E2-A278-468E-90C8-D395C0EF2C8D}"/>
              </a:ext>
            </a:extLst>
          </p:cNvPr>
          <p:cNvGrpSpPr/>
          <p:nvPr/>
        </p:nvGrpSpPr>
        <p:grpSpPr>
          <a:xfrm>
            <a:off x="88121720" y="-3242201"/>
            <a:ext cx="4277748" cy="5399576"/>
            <a:chOff x="8446865" y="727722"/>
            <a:chExt cx="319245" cy="481213"/>
          </a:xfrm>
        </p:grpSpPr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530F7249-EC04-4D53-AFAD-CE98B7A72AD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6" name="Folyamatábra: Adatok 205">
              <a:extLst>
                <a:ext uri="{FF2B5EF4-FFF2-40B4-BE49-F238E27FC236}">
                  <a16:creationId xmlns:a16="http://schemas.microsoft.com/office/drawing/2014/main" id="{A9256A21-1799-4A27-AF5B-2A0389B68B8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A0C57EBC-01A4-466C-8B97-2A9CFA3851DD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70B8C3F3-AAB7-46C2-9A80-822A7759D53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88F73748-6189-445C-B7C9-E2545DBCAFD3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960C618-4B36-41E3-A1B4-0ED9A124D1D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3" name="Csoportba foglalás 432">
            <a:extLst>
              <a:ext uri="{FF2B5EF4-FFF2-40B4-BE49-F238E27FC236}">
                <a16:creationId xmlns:a16="http://schemas.microsoft.com/office/drawing/2014/main" id="{91B804D3-98A5-46A7-A774-23D7FC53426E}"/>
              </a:ext>
            </a:extLst>
          </p:cNvPr>
          <p:cNvGrpSpPr/>
          <p:nvPr/>
        </p:nvGrpSpPr>
        <p:grpSpPr>
          <a:xfrm>
            <a:off x="97656240" y="2876965"/>
            <a:ext cx="2960560" cy="8774301"/>
            <a:chOff x="1191109" y="3428777"/>
            <a:chExt cx="198774" cy="464204"/>
          </a:xfrm>
        </p:grpSpPr>
        <p:sp>
          <p:nvSpPr>
            <p:cNvPr id="434" name="Téglalap: lekerekített 433">
              <a:extLst>
                <a:ext uri="{FF2B5EF4-FFF2-40B4-BE49-F238E27FC236}">
                  <a16:creationId xmlns:a16="http://schemas.microsoft.com/office/drawing/2014/main" id="{95980FF2-9682-462F-BE17-4800012C80C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68468274-623C-4C4B-A47E-1ACD720E9F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6" name="Ellipszis 435">
              <a:extLst>
                <a:ext uri="{FF2B5EF4-FFF2-40B4-BE49-F238E27FC236}">
                  <a16:creationId xmlns:a16="http://schemas.microsoft.com/office/drawing/2014/main" id="{BD4CFB8C-197B-4FE1-8985-E576CCA400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7" name="Csoportba foglalás 436">
            <a:extLst>
              <a:ext uri="{FF2B5EF4-FFF2-40B4-BE49-F238E27FC236}">
                <a16:creationId xmlns:a16="http://schemas.microsoft.com/office/drawing/2014/main" id="{D8750E71-F6DB-4F13-9C85-92F8CC018693}"/>
              </a:ext>
            </a:extLst>
          </p:cNvPr>
          <p:cNvGrpSpPr/>
          <p:nvPr/>
        </p:nvGrpSpPr>
        <p:grpSpPr>
          <a:xfrm>
            <a:off x="84010068" y="2876965"/>
            <a:ext cx="2960560" cy="8774301"/>
            <a:chOff x="1191109" y="3428777"/>
            <a:chExt cx="198774" cy="464204"/>
          </a:xfrm>
        </p:grpSpPr>
        <p:sp>
          <p:nvSpPr>
            <p:cNvPr id="438" name="Téglalap: lekerekített 437">
              <a:extLst>
                <a:ext uri="{FF2B5EF4-FFF2-40B4-BE49-F238E27FC236}">
                  <a16:creationId xmlns:a16="http://schemas.microsoft.com/office/drawing/2014/main" id="{78738525-524A-40AE-BA34-40168E9CD8D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Ellipszis 438">
              <a:extLst>
                <a:ext uri="{FF2B5EF4-FFF2-40B4-BE49-F238E27FC236}">
                  <a16:creationId xmlns:a16="http://schemas.microsoft.com/office/drawing/2014/main" id="{FDF7CD7E-1F46-479F-A187-69C3AEE62D2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Ellipszis 439">
              <a:extLst>
                <a:ext uri="{FF2B5EF4-FFF2-40B4-BE49-F238E27FC236}">
                  <a16:creationId xmlns:a16="http://schemas.microsoft.com/office/drawing/2014/main" id="{B22A7128-F515-4B13-A8C5-4B50D252408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8" name="Csoportba foglalás 447">
            <a:extLst>
              <a:ext uri="{FF2B5EF4-FFF2-40B4-BE49-F238E27FC236}">
                <a16:creationId xmlns:a16="http://schemas.microsoft.com/office/drawing/2014/main" id="{C435EF2B-3543-4C83-A598-90963DBAFF0D}"/>
              </a:ext>
            </a:extLst>
          </p:cNvPr>
          <p:cNvGrpSpPr/>
          <p:nvPr/>
        </p:nvGrpSpPr>
        <p:grpSpPr>
          <a:xfrm>
            <a:off x="-1940507" y="-8449744"/>
            <a:ext cx="14868946" cy="20048911"/>
            <a:chOff x="273541" y="3482681"/>
            <a:chExt cx="998312" cy="1060687"/>
          </a:xfrm>
        </p:grpSpPr>
        <p:sp>
          <p:nvSpPr>
            <p:cNvPr id="449" name="Háromszög 448">
              <a:extLst>
                <a:ext uri="{FF2B5EF4-FFF2-40B4-BE49-F238E27FC236}">
                  <a16:creationId xmlns:a16="http://schemas.microsoft.com/office/drawing/2014/main" id="{7EE3AACD-4D36-4BBC-91A3-3597DA6DDDD7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3FF4C4E7-91C2-4469-ADB1-5B7C5CD63F4B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14824FB7-284E-4822-BA76-48245919DD00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FC3F9EA7-83F2-4C2D-8919-AA578E61398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D0352FB2-322A-465F-B762-AF2257DB3C18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Téglalap 453">
              <a:extLst>
                <a:ext uri="{FF2B5EF4-FFF2-40B4-BE49-F238E27FC236}">
                  <a16:creationId xmlns:a16="http://schemas.microsoft.com/office/drawing/2014/main" id="{5BC6482E-39D5-4683-B629-25826FD9582C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4ECF2704-40B3-4455-AB81-57AAEE2A838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EE220F4C-DE12-4418-9472-862FD458FB6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6D435AD4-B087-49A3-8B31-35BE4F1D5ABA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6EFE84ED-DD16-4024-972C-E3DA9E748E3A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19AA5B3A-A6B1-4165-A899-FE319BA98EA9}"/>
              </a:ext>
            </a:extLst>
          </p:cNvPr>
          <p:cNvGrpSpPr/>
          <p:nvPr/>
        </p:nvGrpSpPr>
        <p:grpSpPr>
          <a:xfrm>
            <a:off x="18303421" y="-23941417"/>
            <a:ext cx="17894181" cy="35631221"/>
            <a:chOff x="3310946" y="2762880"/>
            <a:chExt cx="1201428" cy="1885069"/>
          </a:xfrm>
        </p:grpSpPr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9489F80B-C00F-42FA-B10A-AB9EE9DFA6B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FFCF1571-D8AF-438B-B736-A29B4D0DF2EE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869A98F8-A2F1-4EBF-B135-7E5816034BF2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1656FCC3-8A6F-45B3-AA57-31E0212B5E7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068D791D-714E-40A0-A3CF-8F73FD6A799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14B22D2D-ADD4-431C-8A6D-37BFCA7068E0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79A75DFE-9275-47C6-B487-6CCD19788BEF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A87EF145-D57D-41E2-BA16-0D9397F7A5A9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8" name="Téglalap 467">
              <a:extLst>
                <a:ext uri="{FF2B5EF4-FFF2-40B4-BE49-F238E27FC236}">
                  <a16:creationId xmlns:a16="http://schemas.microsoft.com/office/drawing/2014/main" id="{F8867A57-D4BD-4486-8CD1-E2430C2A11A0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Téglalap 468">
              <a:extLst>
                <a:ext uri="{FF2B5EF4-FFF2-40B4-BE49-F238E27FC236}">
                  <a16:creationId xmlns:a16="http://schemas.microsoft.com/office/drawing/2014/main" id="{5EB6625D-06B9-4B26-89F4-83BDD082563E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457F6B41-050C-41F0-811E-91D9CBF13722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Téglalap 470">
              <a:extLst>
                <a:ext uri="{FF2B5EF4-FFF2-40B4-BE49-F238E27FC236}">
                  <a16:creationId xmlns:a16="http://schemas.microsoft.com/office/drawing/2014/main" id="{12A6661E-8D63-475C-BDDD-431D67D35EC9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9C6999-68E9-4505-A45D-BE5B77502B77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3" name="Csoportba foglalás 472">
            <a:extLst>
              <a:ext uri="{FF2B5EF4-FFF2-40B4-BE49-F238E27FC236}">
                <a16:creationId xmlns:a16="http://schemas.microsoft.com/office/drawing/2014/main" id="{7C822380-5792-4A8F-BE56-63B0A1C8F21B}"/>
              </a:ext>
            </a:extLst>
          </p:cNvPr>
          <p:cNvGrpSpPr/>
          <p:nvPr/>
        </p:nvGrpSpPr>
        <p:grpSpPr>
          <a:xfrm>
            <a:off x="33027522" y="-35813834"/>
            <a:ext cx="15462869" cy="47522196"/>
            <a:chOff x="2176818" y="1336483"/>
            <a:chExt cx="1038188" cy="2514161"/>
          </a:xfrm>
        </p:grpSpPr>
        <p:grpSp>
          <p:nvGrpSpPr>
            <p:cNvPr id="474" name="Csoportba foglalás 473">
              <a:extLst>
                <a:ext uri="{FF2B5EF4-FFF2-40B4-BE49-F238E27FC236}">
                  <a16:creationId xmlns:a16="http://schemas.microsoft.com/office/drawing/2014/main" id="{477BFD53-F60B-4488-86BA-FC335FF83748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484" name="Derékszögű háromszög 483">
                <a:extLst>
                  <a:ext uri="{FF2B5EF4-FFF2-40B4-BE49-F238E27FC236}">
                    <a16:creationId xmlns:a16="http://schemas.microsoft.com/office/drawing/2014/main" id="{C9724A21-DAF2-462D-9356-F99613177F0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5" name="Téglalap 484">
                <a:extLst>
                  <a:ext uri="{FF2B5EF4-FFF2-40B4-BE49-F238E27FC236}">
                    <a16:creationId xmlns:a16="http://schemas.microsoft.com/office/drawing/2014/main" id="{73E37810-3EF6-44FC-942E-69BD6B4A084D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CA8B6C71-B5AC-4519-AC1E-1B3F9312B694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Derékszögű háromszög 475">
              <a:extLst>
                <a:ext uri="{FF2B5EF4-FFF2-40B4-BE49-F238E27FC236}">
                  <a16:creationId xmlns:a16="http://schemas.microsoft.com/office/drawing/2014/main" id="{FCC4AD3E-7741-45EA-BD8F-F166B0F7F89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69940223-A0DA-4A53-A926-A56CDC98C18B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453AC7B-2669-4398-BDBC-D9A67E0E5D9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9" name="Téglalap 478">
              <a:extLst>
                <a:ext uri="{FF2B5EF4-FFF2-40B4-BE49-F238E27FC236}">
                  <a16:creationId xmlns:a16="http://schemas.microsoft.com/office/drawing/2014/main" id="{CF5F65FF-CDAA-46D4-951B-021E8A5DE6A0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0" name="Téglalap 479">
              <a:extLst>
                <a:ext uri="{FF2B5EF4-FFF2-40B4-BE49-F238E27FC236}">
                  <a16:creationId xmlns:a16="http://schemas.microsoft.com/office/drawing/2014/main" id="{247FC4DA-7907-465F-90E0-4B5DB28A429D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1" name="Téglalap 480">
              <a:extLst>
                <a:ext uri="{FF2B5EF4-FFF2-40B4-BE49-F238E27FC236}">
                  <a16:creationId xmlns:a16="http://schemas.microsoft.com/office/drawing/2014/main" id="{531771BA-DC76-4286-89FB-6920472A4684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F81454D6-ABBF-43ED-995C-06C4527881E5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5F6496FA-D154-42FD-A333-363432F94A2E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6" name="Csoportba foglalás 485">
            <a:extLst>
              <a:ext uri="{FF2B5EF4-FFF2-40B4-BE49-F238E27FC236}">
                <a16:creationId xmlns:a16="http://schemas.microsoft.com/office/drawing/2014/main" id="{D873CEC3-AFCC-455E-82CC-02B48BDA7F05}"/>
              </a:ext>
            </a:extLst>
          </p:cNvPr>
          <p:cNvGrpSpPr/>
          <p:nvPr/>
        </p:nvGrpSpPr>
        <p:grpSpPr>
          <a:xfrm>
            <a:off x="62997945" y="-20393081"/>
            <a:ext cx="14196851" cy="31947636"/>
            <a:chOff x="6348054" y="2968747"/>
            <a:chExt cx="953187" cy="1690189"/>
          </a:xfrm>
        </p:grpSpPr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F12D5F92-71B3-4418-99B5-074DF2E3C1C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CCC772AD-9439-41D0-93F3-65FEDC6CF833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66665687-3034-4CDD-B26E-D0E4D1C002A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6FF98E64-7964-4F79-9C31-A56B3578907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A636E28-DE6A-4F7A-8AF3-5152B2A59CD3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751BB40-9963-43DE-B155-BC7CA4354ED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6B593BE0-F030-469E-A7B7-259E0E95A25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4" name="Téglalap 493">
              <a:extLst>
                <a:ext uri="{FF2B5EF4-FFF2-40B4-BE49-F238E27FC236}">
                  <a16:creationId xmlns:a16="http://schemas.microsoft.com/office/drawing/2014/main" id="{05988CC8-41F6-42E8-A622-170443C56507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E8A74515-4D6E-4CAF-8A65-37C859AD9557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345776AB-DF44-4F25-8518-7D8F376DBBA4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6D6165D1-14C6-4064-B344-4614DE60E74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E870D95F-306C-48A0-94FF-0ACA1D67217D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9" name="Csoportba foglalás 498">
            <a:extLst>
              <a:ext uri="{FF2B5EF4-FFF2-40B4-BE49-F238E27FC236}">
                <a16:creationId xmlns:a16="http://schemas.microsoft.com/office/drawing/2014/main" id="{085572AF-833F-4BD8-9A7D-409530DBA125}"/>
              </a:ext>
            </a:extLst>
          </p:cNvPr>
          <p:cNvGrpSpPr/>
          <p:nvPr/>
        </p:nvGrpSpPr>
        <p:grpSpPr>
          <a:xfrm>
            <a:off x="52240837" y="-41148000"/>
            <a:ext cx="12751804" cy="52734516"/>
            <a:chOff x="3838742" y="1244779"/>
            <a:chExt cx="856165" cy="2789919"/>
          </a:xfrm>
        </p:grpSpPr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4C448158-B243-4F58-B366-7ADE8F8DEDC3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EB0E279B-1A8F-4FA6-8B62-A086D8F14075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23A0FE46-A7D5-479C-B364-784FF3FB6F91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5BA12D2A-13F1-4BE7-868C-C929E624CC3A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E4B85F37-160A-4FDB-91E0-DCB4EE26516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340DF054-694F-4C77-89BF-A804E17F0130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EFC83BD5-89A7-4E9E-8981-D6739BD5B05F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27297C1F-20FE-4471-91D7-7E26CE86C0D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églalap 507">
              <a:extLst>
                <a:ext uri="{FF2B5EF4-FFF2-40B4-BE49-F238E27FC236}">
                  <a16:creationId xmlns:a16="http://schemas.microsoft.com/office/drawing/2014/main" id="{2F7D2661-F0E4-4922-A100-285E9E2EA69C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9" name="Téglalap 508">
              <a:extLst>
                <a:ext uri="{FF2B5EF4-FFF2-40B4-BE49-F238E27FC236}">
                  <a16:creationId xmlns:a16="http://schemas.microsoft.com/office/drawing/2014/main" id="{C10E64DA-1AC9-45A0-B853-AD3A154A3B1F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Téglalap 509">
              <a:extLst>
                <a:ext uri="{FF2B5EF4-FFF2-40B4-BE49-F238E27FC236}">
                  <a16:creationId xmlns:a16="http://schemas.microsoft.com/office/drawing/2014/main" id="{45E1F61B-77FA-4CC3-BDCF-505AD69939A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39C54EB6-7220-4DCF-949D-F26248A30B36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3BB08965-0488-409B-9BBE-CE33D681064A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3" name="Csoportba foglalás 512">
            <a:extLst>
              <a:ext uri="{FF2B5EF4-FFF2-40B4-BE49-F238E27FC236}">
                <a16:creationId xmlns:a16="http://schemas.microsoft.com/office/drawing/2014/main" id="{5DBB3362-CE3E-43A6-931B-348128C1C86A}"/>
              </a:ext>
            </a:extLst>
          </p:cNvPr>
          <p:cNvGrpSpPr/>
          <p:nvPr/>
        </p:nvGrpSpPr>
        <p:grpSpPr>
          <a:xfrm>
            <a:off x="89684683" y="2876965"/>
            <a:ext cx="2960560" cy="8774301"/>
            <a:chOff x="1200180" y="3973062"/>
            <a:chExt cx="198774" cy="464204"/>
          </a:xfrm>
        </p:grpSpPr>
        <p:sp>
          <p:nvSpPr>
            <p:cNvPr id="514" name="Téglalap: lekerekített 513">
              <a:extLst>
                <a:ext uri="{FF2B5EF4-FFF2-40B4-BE49-F238E27FC236}">
                  <a16:creationId xmlns:a16="http://schemas.microsoft.com/office/drawing/2014/main" id="{847A9773-027C-48FE-B97A-69DC3ACA9D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B7AAA8DF-FAB3-4D18-AF47-17E8EA0E95B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Ellipszis 515">
              <a:extLst>
                <a:ext uri="{FF2B5EF4-FFF2-40B4-BE49-F238E27FC236}">
                  <a16:creationId xmlns:a16="http://schemas.microsoft.com/office/drawing/2014/main" id="{BAB6664B-9974-48A1-B9BE-BFFDD13895A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7" name="Csoportba foglalás 516">
            <a:extLst>
              <a:ext uri="{FF2B5EF4-FFF2-40B4-BE49-F238E27FC236}">
                <a16:creationId xmlns:a16="http://schemas.microsoft.com/office/drawing/2014/main" id="{027641BA-0D43-4F46-A6E5-7BE18DDB6B7E}"/>
              </a:ext>
            </a:extLst>
          </p:cNvPr>
          <p:cNvGrpSpPr/>
          <p:nvPr/>
        </p:nvGrpSpPr>
        <p:grpSpPr>
          <a:xfrm>
            <a:off x="100628672" y="2876965"/>
            <a:ext cx="2960560" cy="8774301"/>
            <a:chOff x="1191109" y="3428777"/>
            <a:chExt cx="198774" cy="464204"/>
          </a:xfrm>
        </p:grpSpPr>
        <p:sp>
          <p:nvSpPr>
            <p:cNvPr id="518" name="Téglalap: lekerekített 517">
              <a:extLst>
                <a:ext uri="{FF2B5EF4-FFF2-40B4-BE49-F238E27FC236}">
                  <a16:creationId xmlns:a16="http://schemas.microsoft.com/office/drawing/2014/main" id="{87A277DF-CA87-478F-A68C-9BFC9177EA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735795DD-823A-462A-935B-AC1C03F5B4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0" name="Ellipszis 519">
              <a:extLst>
                <a:ext uri="{FF2B5EF4-FFF2-40B4-BE49-F238E27FC236}">
                  <a16:creationId xmlns:a16="http://schemas.microsoft.com/office/drawing/2014/main" id="{16F7772F-A2FD-4059-B9AA-C44CC33B944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1" name="Csoportba foglalás 520">
            <a:extLst>
              <a:ext uri="{FF2B5EF4-FFF2-40B4-BE49-F238E27FC236}">
                <a16:creationId xmlns:a16="http://schemas.microsoft.com/office/drawing/2014/main" id="{6DC2F7BF-788F-4903-86E1-176D1C1E126F}"/>
              </a:ext>
            </a:extLst>
          </p:cNvPr>
          <p:cNvGrpSpPr/>
          <p:nvPr/>
        </p:nvGrpSpPr>
        <p:grpSpPr>
          <a:xfrm>
            <a:off x="105627767" y="2876965"/>
            <a:ext cx="2960560" cy="8774301"/>
            <a:chOff x="1200180" y="3973062"/>
            <a:chExt cx="198774" cy="464204"/>
          </a:xfrm>
        </p:grpSpPr>
        <p:sp>
          <p:nvSpPr>
            <p:cNvPr id="522" name="Téglalap: lekerekített 521">
              <a:extLst>
                <a:ext uri="{FF2B5EF4-FFF2-40B4-BE49-F238E27FC236}">
                  <a16:creationId xmlns:a16="http://schemas.microsoft.com/office/drawing/2014/main" id="{DD53060C-1AC5-4638-B70C-88C7FF12953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FE769D86-B752-4A8F-B2D1-5055BCC28C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Ellipszis 523">
              <a:extLst>
                <a:ext uri="{FF2B5EF4-FFF2-40B4-BE49-F238E27FC236}">
                  <a16:creationId xmlns:a16="http://schemas.microsoft.com/office/drawing/2014/main" id="{F2E41B9B-45D3-4298-ABF3-53654042A5E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5" name="Csoportba foglalás 524">
            <a:extLst>
              <a:ext uri="{FF2B5EF4-FFF2-40B4-BE49-F238E27FC236}">
                <a16:creationId xmlns:a16="http://schemas.microsoft.com/office/drawing/2014/main" id="{402E18B5-08BF-44DB-8383-E0A1956F4AA7}"/>
              </a:ext>
            </a:extLst>
          </p:cNvPr>
          <p:cNvGrpSpPr/>
          <p:nvPr/>
        </p:nvGrpSpPr>
        <p:grpSpPr>
          <a:xfrm>
            <a:off x="104141546" y="2876965"/>
            <a:ext cx="2960560" cy="8774301"/>
            <a:chOff x="1191109" y="3428777"/>
            <a:chExt cx="198774" cy="464204"/>
          </a:xfrm>
        </p:grpSpPr>
        <p:sp>
          <p:nvSpPr>
            <p:cNvPr id="526" name="Téglalap: lekerekített 525">
              <a:extLst>
                <a:ext uri="{FF2B5EF4-FFF2-40B4-BE49-F238E27FC236}">
                  <a16:creationId xmlns:a16="http://schemas.microsoft.com/office/drawing/2014/main" id="{2CB491BC-6A5F-422B-BDD4-50F1D578E15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C4900985-B044-45C3-B5DF-438A8E717C3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4CFBC70C-8239-43E6-834C-29FAC9C7AD6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7136369-67F8-4401-A4D7-98F8A60E139C}"/>
              </a:ext>
            </a:extLst>
          </p:cNvPr>
          <p:cNvGrpSpPr/>
          <p:nvPr/>
        </p:nvGrpSpPr>
        <p:grpSpPr>
          <a:xfrm>
            <a:off x="52763481" y="8013739"/>
            <a:ext cx="6332995" cy="3633235"/>
            <a:chOff x="2746142" y="6244089"/>
            <a:chExt cx="425202" cy="192216"/>
          </a:xfrm>
        </p:grpSpPr>
        <p:sp>
          <p:nvSpPr>
            <p:cNvPr id="530" name="Folyamatábra: Lyukkártya 529">
              <a:extLst>
                <a:ext uri="{FF2B5EF4-FFF2-40B4-BE49-F238E27FC236}">
                  <a16:creationId xmlns:a16="http://schemas.microsoft.com/office/drawing/2014/main" id="{C315164E-07FD-4B33-9F07-DF52D515D09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Folyamatábra: Lyukkártya 530">
              <a:extLst>
                <a:ext uri="{FF2B5EF4-FFF2-40B4-BE49-F238E27FC236}">
                  <a16:creationId xmlns:a16="http://schemas.microsoft.com/office/drawing/2014/main" id="{40070D32-48C1-4DBA-8776-4533CA4A6A55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A13A794B-9492-4042-A7CA-1E6CF5DB6A0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Ellipszis 532">
              <a:extLst>
                <a:ext uri="{FF2B5EF4-FFF2-40B4-BE49-F238E27FC236}">
                  <a16:creationId xmlns:a16="http://schemas.microsoft.com/office/drawing/2014/main" id="{6B0CCC9F-6F05-424A-A80B-9050237A9587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FDBCA379-F702-418A-936E-158FF012D171}"/>
              </a:ext>
            </a:extLst>
          </p:cNvPr>
          <p:cNvGrpSpPr/>
          <p:nvPr/>
        </p:nvGrpSpPr>
        <p:grpSpPr>
          <a:xfrm>
            <a:off x="11455619" y="2876965"/>
            <a:ext cx="2960560" cy="8774301"/>
            <a:chOff x="1200180" y="3973062"/>
            <a:chExt cx="198774" cy="464204"/>
          </a:xfrm>
        </p:grpSpPr>
        <p:sp>
          <p:nvSpPr>
            <p:cNvPr id="535" name="Téglalap: lekerekített 534">
              <a:extLst>
                <a:ext uri="{FF2B5EF4-FFF2-40B4-BE49-F238E27FC236}">
                  <a16:creationId xmlns:a16="http://schemas.microsoft.com/office/drawing/2014/main" id="{06F355EF-5667-4247-AAA0-4F93C9A509F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BD257F01-009A-4A43-B460-C3FB4D06CA9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Ellipszis 536">
              <a:extLst>
                <a:ext uri="{FF2B5EF4-FFF2-40B4-BE49-F238E27FC236}">
                  <a16:creationId xmlns:a16="http://schemas.microsoft.com/office/drawing/2014/main" id="{9BC63237-B56B-422E-AFF1-250970CE0C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8" name="Csoportba foglalás 537">
            <a:extLst>
              <a:ext uri="{FF2B5EF4-FFF2-40B4-BE49-F238E27FC236}">
                <a16:creationId xmlns:a16="http://schemas.microsoft.com/office/drawing/2014/main" id="{9590F347-0E6A-4175-B322-4C98AFB3E7D1}"/>
              </a:ext>
            </a:extLst>
          </p:cNvPr>
          <p:cNvGrpSpPr/>
          <p:nvPr/>
        </p:nvGrpSpPr>
        <p:grpSpPr>
          <a:xfrm>
            <a:off x="15373828" y="2876965"/>
            <a:ext cx="2960560" cy="8774301"/>
            <a:chOff x="1200180" y="3973062"/>
            <a:chExt cx="198774" cy="464204"/>
          </a:xfrm>
        </p:grpSpPr>
        <p:sp>
          <p:nvSpPr>
            <p:cNvPr id="539" name="Téglalap: lekerekített 538">
              <a:extLst>
                <a:ext uri="{FF2B5EF4-FFF2-40B4-BE49-F238E27FC236}">
                  <a16:creationId xmlns:a16="http://schemas.microsoft.com/office/drawing/2014/main" id="{E85AA839-C21C-4CAF-9370-442D91ABBEF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C427357-D8D8-4C28-8F3C-4908AC6EACA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Ellipszis 540">
              <a:extLst>
                <a:ext uri="{FF2B5EF4-FFF2-40B4-BE49-F238E27FC236}">
                  <a16:creationId xmlns:a16="http://schemas.microsoft.com/office/drawing/2014/main" id="{8C1DF92D-4AEC-4174-9A24-4B528B423E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2" name="Csoportba foglalás 541">
            <a:extLst>
              <a:ext uri="{FF2B5EF4-FFF2-40B4-BE49-F238E27FC236}">
                <a16:creationId xmlns:a16="http://schemas.microsoft.com/office/drawing/2014/main" id="{76CCCF68-1D17-4C6C-843F-CE6D67C95BCF}"/>
              </a:ext>
            </a:extLst>
          </p:cNvPr>
          <p:cNvGrpSpPr/>
          <p:nvPr/>
        </p:nvGrpSpPr>
        <p:grpSpPr>
          <a:xfrm>
            <a:off x="13076948" y="2876965"/>
            <a:ext cx="2960560" cy="8774301"/>
            <a:chOff x="1191109" y="3428777"/>
            <a:chExt cx="198774" cy="464204"/>
          </a:xfrm>
        </p:grpSpPr>
        <p:sp>
          <p:nvSpPr>
            <p:cNvPr id="543" name="Téglalap: lekerekített 542">
              <a:extLst>
                <a:ext uri="{FF2B5EF4-FFF2-40B4-BE49-F238E27FC236}">
                  <a16:creationId xmlns:a16="http://schemas.microsoft.com/office/drawing/2014/main" id="{0D3BCAA9-387E-4D9D-BABF-A3D8E787827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07CAFCB4-8C15-42E5-AC02-392B900D09C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5" name="Ellipszis 544">
              <a:extLst>
                <a:ext uri="{FF2B5EF4-FFF2-40B4-BE49-F238E27FC236}">
                  <a16:creationId xmlns:a16="http://schemas.microsoft.com/office/drawing/2014/main" id="{44681D03-8BE4-4B88-9381-941570999DA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6" name="Csoportba foglalás 545">
            <a:extLst>
              <a:ext uri="{FF2B5EF4-FFF2-40B4-BE49-F238E27FC236}">
                <a16:creationId xmlns:a16="http://schemas.microsoft.com/office/drawing/2014/main" id="{6B7B299A-AF8B-422B-A8CC-9BBAC67E3DCE}"/>
              </a:ext>
            </a:extLst>
          </p:cNvPr>
          <p:cNvGrpSpPr/>
          <p:nvPr/>
        </p:nvGrpSpPr>
        <p:grpSpPr>
          <a:xfrm>
            <a:off x="45503497" y="2876965"/>
            <a:ext cx="2960560" cy="8774301"/>
            <a:chOff x="1200180" y="3973062"/>
            <a:chExt cx="198774" cy="464204"/>
          </a:xfrm>
        </p:grpSpPr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5DD21250-E946-4BB3-90AA-4FCC7E47798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6CD2E57E-1969-4CBE-9A39-B401164F074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Ellipszis 548">
              <a:extLst>
                <a:ext uri="{FF2B5EF4-FFF2-40B4-BE49-F238E27FC236}">
                  <a16:creationId xmlns:a16="http://schemas.microsoft.com/office/drawing/2014/main" id="{A44BE1AD-33B6-4C79-B2BF-793E736A4F0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0" name="Csoportba foglalás 549">
            <a:extLst>
              <a:ext uri="{FF2B5EF4-FFF2-40B4-BE49-F238E27FC236}">
                <a16:creationId xmlns:a16="http://schemas.microsoft.com/office/drawing/2014/main" id="{5349428D-4B9D-4F1D-BBA5-BD75CE8C0BC8}"/>
              </a:ext>
            </a:extLst>
          </p:cNvPr>
          <p:cNvGrpSpPr/>
          <p:nvPr/>
        </p:nvGrpSpPr>
        <p:grpSpPr>
          <a:xfrm>
            <a:off x="48475959" y="2876965"/>
            <a:ext cx="2960560" cy="8774301"/>
            <a:chOff x="1200180" y="3973062"/>
            <a:chExt cx="198774" cy="464204"/>
          </a:xfrm>
        </p:grpSpPr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BC2D1B9D-9E23-4CCB-A490-A7A1DBE3EF6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: lekerekített 551">
              <a:extLst>
                <a:ext uri="{FF2B5EF4-FFF2-40B4-BE49-F238E27FC236}">
                  <a16:creationId xmlns:a16="http://schemas.microsoft.com/office/drawing/2014/main" id="{49E13277-8008-467B-9EF2-0B6ED8C4EA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Ellipszis 552">
              <a:extLst>
                <a:ext uri="{FF2B5EF4-FFF2-40B4-BE49-F238E27FC236}">
                  <a16:creationId xmlns:a16="http://schemas.microsoft.com/office/drawing/2014/main" id="{78D0AF7F-B361-4528-8B57-5973DEEFED3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4" name="Csoportba foglalás 553">
            <a:extLst>
              <a:ext uri="{FF2B5EF4-FFF2-40B4-BE49-F238E27FC236}">
                <a16:creationId xmlns:a16="http://schemas.microsoft.com/office/drawing/2014/main" id="{74BB40D4-DCE1-41EC-ADCF-A3A99F734D25}"/>
              </a:ext>
            </a:extLst>
          </p:cNvPr>
          <p:cNvGrpSpPr/>
          <p:nvPr/>
        </p:nvGrpSpPr>
        <p:grpSpPr>
          <a:xfrm>
            <a:off x="46989718" y="2876965"/>
            <a:ext cx="2960560" cy="8774301"/>
            <a:chOff x="1191109" y="3428777"/>
            <a:chExt cx="198774" cy="464204"/>
          </a:xfrm>
        </p:grpSpPr>
        <p:sp>
          <p:nvSpPr>
            <p:cNvPr id="555" name="Téglalap: lekerekített 554">
              <a:extLst>
                <a:ext uri="{FF2B5EF4-FFF2-40B4-BE49-F238E27FC236}">
                  <a16:creationId xmlns:a16="http://schemas.microsoft.com/office/drawing/2014/main" id="{CEDFECE1-4A35-4E8D-85A9-5ABE61DFFD3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DD0286C7-937C-4016-A702-9CDE2E512E1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Ellipszis 556">
              <a:extLst>
                <a:ext uri="{FF2B5EF4-FFF2-40B4-BE49-F238E27FC236}">
                  <a16:creationId xmlns:a16="http://schemas.microsoft.com/office/drawing/2014/main" id="{D47F2938-6333-4373-9333-CDFC31C8326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8" name="Csoportba foglalás 557">
            <a:extLst>
              <a:ext uri="{FF2B5EF4-FFF2-40B4-BE49-F238E27FC236}">
                <a16:creationId xmlns:a16="http://schemas.microsoft.com/office/drawing/2014/main" id="{B6A5BF95-B82B-4ECE-A5AB-EECD085897EC}"/>
              </a:ext>
            </a:extLst>
          </p:cNvPr>
          <p:cNvGrpSpPr/>
          <p:nvPr/>
        </p:nvGrpSpPr>
        <p:grpSpPr>
          <a:xfrm>
            <a:off x="75633196" y="2876965"/>
            <a:ext cx="2960560" cy="8774301"/>
            <a:chOff x="1200180" y="3973062"/>
            <a:chExt cx="198774" cy="464204"/>
          </a:xfrm>
        </p:grpSpPr>
        <p:sp>
          <p:nvSpPr>
            <p:cNvPr id="559" name="Téglalap: lekerekített 558">
              <a:extLst>
                <a:ext uri="{FF2B5EF4-FFF2-40B4-BE49-F238E27FC236}">
                  <a16:creationId xmlns:a16="http://schemas.microsoft.com/office/drawing/2014/main" id="{EB7F87F0-1A70-402E-9AF9-651EAD95513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3F5F332C-78E1-402A-9A5B-64F98C9C5BB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1" name="Ellipszis 560">
              <a:extLst>
                <a:ext uri="{FF2B5EF4-FFF2-40B4-BE49-F238E27FC236}">
                  <a16:creationId xmlns:a16="http://schemas.microsoft.com/office/drawing/2014/main" id="{B57204B4-A49C-4F31-BF3D-3AE29461B09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2" name="Csoportba foglalás 561">
            <a:extLst>
              <a:ext uri="{FF2B5EF4-FFF2-40B4-BE49-F238E27FC236}">
                <a16:creationId xmlns:a16="http://schemas.microsoft.com/office/drawing/2014/main" id="{4072F18E-D233-48B3-BC21-659527A6E1DE}"/>
              </a:ext>
            </a:extLst>
          </p:cNvPr>
          <p:cNvGrpSpPr/>
          <p:nvPr/>
        </p:nvGrpSpPr>
        <p:grpSpPr>
          <a:xfrm>
            <a:off x="80226956" y="2876965"/>
            <a:ext cx="2960560" cy="8774301"/>
            <a:chOff x="1200180" y="3973062"/>
            <a:chExt cx="198774" cy="464204"/>
          </a:xfrm>
        </p:grpSpPr>
        <p:sp>
          <p:nvSpPr>
            <p:cNvPr id="563" name="Téglalap: lekerekített 562">
              <a:extLst>
                <a:ext uri="{FF2B5EF4-FFF2-40B4-BE49-F238E27FC236}">
                  <a16:creationId xmlns:a16="http://schemas.microsoft.com/office/drawing/2014/main" id="{A97066D1-3161-4ADD-8055-642F84C348D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24D874E3-44D4-472E-AA89-EC8C9D87424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Ellipszis 564">
              <a:extLst>
                <a:ext uri="{FF2B5EF4-FFF2-40B4-BE49-F238E27FC236}">
                  <a16:creationId xmlns:a16="http://schemas.microsoft.com/office/drawing/2014/main" id="{3D1D02BF-2AEE-4439-848C-5A6FA1B9E7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6" name="Csoportba foglalás 565">
            <a:extLst>
              <a:ext uri="{FF2B5EF4-FFF2-40B4-BE49-F238E27FC236}">
                <a16:creationId xmlns:a16="http://schemas.microsoft.com/office/drawing/2014/main" id="{91EAB194-ABFF-4078-9675-BD4F32DEFDE7}"/>
              </a:ext>
            </a:extLst>
          </p:cNvPr>
          <p:cNvGrpSpPr/>
          <p:nvPr/>
        </p:nvGrpSpPr>
        <p:grpSpPr>
          <a:xfrm>
            <a:off x="78605627" y="2876965"/>
            <a:ext cx="2960560" cy="8774301"/>
            <a:chOff x="1191109" y="3428777"/>
            <a:chExt cx="198774" cy="464204"/>
          </a:xfrm>
        </p:grpSpPr>
        <p:sp>
          <p:nvSpPr>
            <p:cNvPr id="567" name="Téglalap: lekerekített 566">
              <a:extLst>
                <a:ext uri="{FF2B5EF4-FFF2-40B4-BE49-F238E27FC236}">
                  <a16:creationId xmlns:a16="http://schemas.microsoft.com/office/drawing/2014/main" id="{AF67DE9D-0D9F-466E-834B-99A29F6972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Ellipszis 567">
              <a:extLst>
                <a:ext uri="{FF2B5EF4-FFF2-40B4-BE49-F238E27FC236}">
                  <a16:creationId xmlns:a16="http://schemas.microsoft.com/office/drawing/2014/main" id="{43A5CF53-28D2-48DE-A13F-0CAEB6149AC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Ellipszis 568">
              <a:extLst>
                <a:ext uri="{FF2B5EF4-FFF2-40B4-BE49-F238E27FC236}">
                  <a16:creationId xmlns:a16="http://schemas.microsoft.com/office/drawing/2014/main" id="{0E420293-9D51-4892-8285-A3DDC918DE7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C49C00AE-989F-4B5D-AEC9-AF3169C1DF7E}"/>
              </a:ext>
            </a:extLst>
          </p:cNvPr>
          <p:cNvGrpSpPr/>
          <p:nvPr/>
        </p:nvGrpSpPr>
        <p:grpSpPr>
          <a:xfrm>
            <a:off x="21183531" y="7050411"/>
            <a:ext cx="8999306" cy="4679622"/>
            <a:chOff x="3526291" y="6200931"/>
            <a:chExt cx="642366" cy="251734"/>
          </a:xfrm>
        </p:grpSpPr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91D50347-FE53-4267-B353-533B109CFA0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101F84F6-EFC0-427A-BFDC-C0C83DE120F5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49D4B027-3E8A-4E24-B6BE-052326E0D1CB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2" name="Ellipszis 581">
              <a:extLst>
                <a:ext uri="{FF2B5EF4-FFF2-40B4-BE49-F238E27FC236}">
                  <a16:creationId xmlns:a16="http://schemas.microsoft.com/office/drawing/2014/main" id="{75B889C4-8ABD-46D5-ACF5-ED193A722B8D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3" name="Ellipszis 582">
              <a:extLst>
                <a:ext uri="{FF2B5EF4-FFF2-40B4-BE49-F238E27FC236}">
                  <a16:creationId xmlns:a16="http://schemas.microsoft.com/office/drawing/2014/main" id="{4CA3E71F-01D2-4D84-8B99-379E787C225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Romboid 583">
              <a:extLst>
                <a:ext uri="{FF2B5EF4-FFF2-40B4-BE49-F238E27FC236}">
                  <a16:creationId xmlns:a16="http://schemas.microsoft.com/office/drawing/2014/main" id="{C3840E1F-A326-44FC-894C-F81692102A5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Derékszögű háromszög 584">
              <a:extLst>
                <a:ext uri="{FF2B5EF4-FFF2-40B4-BE49-F238E27FC236}">
                  <a16:creationId xmlns:a16="http://schemas.microsoft.com/office/drawing/2014/main" id="{ECBDC0E3-4A45-45B1-AEEA-AA13FC7F76A0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6" name="Téglalap 585">
            <a:extLst>
              <a:ext uri="{FF2B5EF4-FFF2-40B4-BE49-F238E27FC236}">
                <a16:creationId xmlns:a16="http://schemas.microsoft.com/office/drawing/2014/main" id="{82AFA36B-D75A-43B3-A623-2FA697E2A845}"/>
              </a:ext>
            </a:extLst>
          </p:cNvPr>
          <p:cNvSpPr/>
          <p:nvPr/>
        </p:nvSpPr>
        <p:spPr>
          <a:xfrm>
            <a:off x="-4165600" y="11637154"/>
            <a:ext cx="115925600" cy="1164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1" name="Csoportba foglalás 440">
            <a:extLst>
              <a:ext uri="{FF2B5EF4-FFF2-40B4-BE49-F238E27FC236}">
                <a16:creationId xmlns:a16="http://schemas.microsoft.com/office/drawing/2014/main" id="{E117A33A-F846-42BB-9E82-70C11F8F94A0}"/>
              </a:ext>
            </a:extLst>
          </p:cNvPr>
          <p:cNvGrpSpPr/>
          <p:nvPr/>
        </p:nvGrpSpPr>
        <p:grpSpPr>
          <a:xfrm>
            <a:off x="63708668" y="7052235"/>
            <a:ext cx="16074048" cy="4511751"/>
            <a:chOff x="7957322" y="4560808"/>
            <a:chExt cx="1311639" cy="217809"/>
          </a:xfrm>
        </p:grpSpPr>
        <p:sp>
          <p:nvSpPr>
            <p:cNvPr id="442" name="Folyamatábra: Bekötés 441">
              <a:extLst>
                <a:ext uri="{FF2B5EF4-FFF2-40B4-BE49-F238E27FC236}">
                  <a16:creationId xmlns:a16="http://schemas.microsoft.com/office/drawing/2014/main" id="{F075BB9B-4027-4105-8F63-C410FC8B7D3D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3" name="Folyamatábra: Bekötés 442">
              <a:extLst>
                <a:ext uri="{FF2B5EF4-FFF2-40B4-BE49-F238E27FC236}">
                  <a16:creationId xmlns:a16="http://schemas.microsoft.com/office/drawing/2014/main" id="{F6512575-193E-4637-9A94-6304707D819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4" name="Folyamatábra: Bekötés 443">
              <a:extLst>
                <a:ext uri="{FF2B5EF4-FFF2-40B4-BE49-F238E27FC236}">
                  <a16:creationId xmlns:a16="http://schemas.microsoft.com/office/drawing/2014/main" id="{0EF65F6F-7930-4509-BA4B-A1E3BEBB931F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Folyamatábra: Bekötés 444">
              <a:extLst>
                <a:ext uri="{FF2B5EF4-FFF2-40B4-BE49-F238E27FC236}">
                  <a16:creationId xmlns:a16="http://schemas.microsoft.com/office/drawing/2014/main" id="{8FD66098-E6BB-482D-A557-3221834AB289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rapezoid 445">
              <a:extLst>
                <a:ext uri="{FF2B5EF4-FFF2-40B4-BE49-F238E27FC236}">
                  <a16:creationId xmlns:a16="http://schemas.microsoft.com/office/drawing/2014/main" id="{57747D91-40C3-4D0E-8590-C103EA87D60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7" name="Trapezoid 446">
              <a:extLst>
                <a:ext uri="{FF2B5EF4-FFF2-40B4-BE49-F238E27FC236}">
                  <a16:creationId xmlns:a16="http://schemas.microsoft.com/office/drawing/2014/main" id="{2940C8B3-FFFC-406D-96B0-47EC11D4FE62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6BE3A6D5-5509-62D2-923D-921B7616A024}"/>
              </a:ext>
            </a:extLst>
          </p:cNvPr>
          <p:cNvSpPr/>
          <p:nvPr/>
        </p:nvSpPr>
        <p:spPr>
          <a:xfrm>
            <a:off x="100403035" y="-46734167"/>
            <a:ext cx="10433483" cy="1048560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89705D65-1C85-1B9C-5E8D-1E8C9BC7B312}"/>
              </a:ext>
            </a:extLst>
          </p:cNvPr>
          <p:cNvCxnSpPr>
            <a:cxnSpLocks/>
          </p:cNvCxnSpPr>
          <p:nvPr/>
        </p:nvCxnSpPr>
        <p:spPr>
          <a:xfrm flipH="1">
            <a:off x="92191107" y="-38373508"/>
            <a:ext cx="5707427" cy="39444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6">
            <a:extLst>
              <a:ext uri="{FF2B5EF4-FFF2-40B4-BE49-F238E27FC236}">
                <a16:creationId xmlns:a16="http://schemas.microsoft.com/office/drawing/2014/main" id="{51420D7F-6639-0676-B69D-6F466ED5E02A}"/>
              </a:ext>
            </a:extLst>
          </p:cNvPr>
          <p:cNvCxnSpPr>
            <a:cxnSpLocks/>
          </p:cNvCxnSpPr>
          <p:nvPr/>
        </p:nvCxnSpPr>
        <p:spPr>
          <a:xfrm flipH="1">
            <a:off x="100031760" y="-34415621"/>
            <a:ext cx="1838776" cy="55032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8">
            <a:extLst>
              <a:ext uri="{FF2B5EF4-FFF2-40B4-BE49-F238E27FC236}">
                <a16:creationId xmlns:a16="http://schemas.microsoft.com/office/drawing/2014/main" id="{5C441523-7E04-1ABB-A4D3-AFDCDB000171}"/>
              </a:ext>
            </a:extLst>
          </p:cNvPr>
          <p:cNvCxnSpPr>
            <a:cxnSpLocks/>
          </p:cNvCxnSpPr>
          <p:nvPr/>
        </p:nvCxnSpPr>
        <p:spPr>
          <a:xfrm>
            <a:off x="108640504" y="-34150452"/>
            <a:ext cx="1221186" cy="590190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10">
            <a:extLst>
              <a:ext uri="{FF2B5EF4-FFF2-40B4-BE49-F238E27FC236}">
                <a16:creationId xmlns:a16="http://schemas.microsoft.com/office/drawing/2014/main" id="{27B4C7D5-9D82-ACAB-0C64-4F391A8EBB49}"/>
              </a:ext>
            </a:extLst>
          </p:cNvPr>
          <p:cNvCxnSpPr>
            <a:cxnSpLocks/>
          </p:cNvCxnSpPr>
          <p:nvPr/>
        </p:nvCxnSpPr>
        <p:spPr>
          <a:xfrm flipH="1">
            <a:off x="89629992" y="-42904071"/>
            <a:ext cx="7787645" cy="155782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B07AA7-0B1D-2592-7DC1-D2A492214F25}"/>
              </a:ext>
            </a:extLst>
          </p:cNvPr>
          <p:cNvGrpSpPr/>
          <p:nvPr/>
        </p:nvGrpSpPr>
        <p:grpSpPr>
          <a:xfrm>
            <a:off x="73106810" y="2764665"/>
            <a:ext cx="1426710" cy="9003829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D1FFF3FB-3107-7413-5158-D0B3F48536C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A2D950-D4B6-1496-006F-4A49984E4FA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EDB411-8338-6F76-4943-1D7FD916C6F9}"/>
              </a:ext>
            </a:extLst>
          </p:cNvPr>
          <p:cNvGrpSpPr/>
          <p:nvPr/>
        </p:nvGrpSpPr>
        <p:grpSpPr>
          <a:xfrm>
            <a:off x="38218679" y="2876075"/>
            <a:ext cx="1426710" cy="9003829"/>
            <a:chOff x="3331952" y="5828971"/>
            <a:chExt cx="140624" cy="613081"/>
          </a:xfrm>
        </p:grpSpPr>
        <p:sp>
          <p:nvSpPr>
            <p:cNvPr id="14" name="Téglalap 116">
              <a:extLst>
                <a:ext uri="{FF2B5EF4-FFF2-40B4-BE49-F238E27FC236}">
                  <a16:creationId xmlns:a16="http://schemas.microsoft.com/office/drawing/2014/main" id="{E0B66F3F-FB85-AFC5-3326-30E5E46A11A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6A172-4EB8-B22B-958E-EF9862333DB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Téglalap 7">
            <a:extLst>
              <a:ext uri="{FF2B5EF4-FFF2-40B4-BE49-F238E27FC236}">
                <a16:creationId xmlns:a16="http://schemas.microsoft.com/office/drawing/2014/main" id="{9D0F6D19-28BF-664D-AE54-B9207CD07614}"/>
              </a:ext>
            </a:extLst>
          </p:cNvPr>
          <p:cNvSpPr/>
          <p:nvPr/>
        </p:nvSpPr>
        <p:spPr>
          <a:xfrm>
            <a:off x="22530" y="0"/>
            <a:ext cx="12166575" cy="68705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5D7EAAF1-5DB0-F28F-AA91-3165605D6C98}"/>
              </a:ext>
            </a:extLst>
          </p:cNvPr>
          <p:cNvSpPr/>
          <p:nvPr/>
        </p:nvSpPr>
        <p:spPr>
          <a:xfrm>
            <a:off x="0" y="3741313"/>
            <a:ext cx="12166590" cy="31166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974E37D2-1230-DD8A-E274-CBB458CBFC69}"/>
              </a:ext>
            </a:extLst>
          </p:cNvPr>
          <p:cNvSpPr/>
          <p:nvPr/>
        </p:nvSpPr>
        <p:spPr>
          <a:xfrm>
            <a:off x="900511" y="1596980"/>
            <a:ext cx="757877" cy="214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189CF753-F4D9-0401-A030-D73C25C5AD52}"/>
              </a:ext>
            </a:extLst>
          </p:cNvPr>
          <p:cNvSpPr/>
          <p:nvPr/>
        </p:nvSpPr>
        <p:spPr>
          <a:xfrm>
            <a:off x="764036" y="1875122"/>
            <a:ext cx="757877" cy="21443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2958714D-E106-169B-03C6-853C037D8C34}"/>
              </a:ext>
            </a:extLst>
          </p:cNvPr>
          <p:cNvSpPr/>
          <p:nvPr/>
        </p:nvSpPr>
        <p:spPr>
          <a:xfrm>
            <a:off x="755402" y="1592958"/>
            <a:ext cx="902986" cy="293797"/>
          </a:xfrm>
          <a:custGeom>
            <a:avLst/>
            <a:gdLst>
              <a:gd name="connsiteX0" fmla="*/ 0 w 753739"/>
              <a:gd name="connsiteY0" fmla="*/ 0 h 293797"/>
              <a:gd name="connsiteX1" fmla="*/ 753739 w 753739"/>
              <a:gd name="connsiteY1" fmla="*/ 0 h 293797"/>
              <a:gd name="connsiteX2" fmla="*/ 753739 w 753739"/>
              <a:gd name="connsiteY2" fmla="*/ 293797 h 293797"/>
              <a:gd name="connsiteX3" fmla="*/ 0 w 753739"/>
              <a:gd name="connsiteY3" fmla="*/ 293797 h 293797"/>
              <a:gd name="connsiteX4" fmla="*/ 0 w 753739"/>
              <a:gd name="connsiteY4" fmla="*/ 0 h 293797"/>
              <a:gd name="connsiteX0" fmla="*/ 115910 w 869649"/>
              <a:gd name="connsiteY0" fmla="*/ 0 h 293797"/>
              <a:gd name="connsiteX1" fmla="*/ 869649 w 869649"/>
              <a:gd name="connsiteY1" fmla="*/ 0 h 293797"/>
              <a:gd name="connsiteX2" fmla="*/ 869649 w 869649"/>
              <a:gd name="connsiteY2" fmla="*/ 293797 h 293797"/>
              <a:gd name="connsiteX3" fmla="*/ 0 w 869649"/>
              <a:gd name="connsiteY3" fmla="*/ 287358 h 293797"/>
              <a:gd name="connsiteX4" fmla="*/ 115910 w 869649"/>
              <a:gd name="connsiteY4" fmla="*/ 0 h 293797"/>
              <a:gd name="connsiteX0" fmla="*/ 115910 w 869649"/>
              <a:gd name="connsiteY0" fmla="*/ 0 h 293797"/>
              <a:gd name="connsiteX1" fmla="*/ 869649 w 869649"/>
              <a:gd name="connsiteY1" fmla="*/ 0 h 293797"/>
              <a:gd name="connsiteX2" fmla="*/ 727981 w 869649"/>
              <a:gd name="connsiteY2" fmla="*/ 293797 h 293797"/>
              <a:gd name="connsiteX3" fmla="*/ 0 w 869649"/>
              <a:gd name="connsiteY3" fmla="*/ 287358 h 293797"/>
              <a:gd name="connsiteX4" fmla="*/ 115910 w 869649"/>
              <a:gd name="connsiteY4" fmla="*/ 0 h 293797"/>
              <a:gd name="connsiteX0" fmla="*/ 149247 w 902986"/>
              <a:gd name="connsiteY0" fmla="*/ 0 h 293797"/>
              <a:gd name="connsiteX1" fmla="*/ 902986 w 902986"/>
              <a:gd name="connsiteY1" fmla="*/ 0 h 293797"/>
              <a:gd name="connsiteX2" fmla="*/ 761318 w 902986"/>
              <a:gd name="connsiteY2" fmla="*/ 293797 h 293797"/>
              <a:gd name="connsiteX3" fmla="*/ 0 w 902986"/>
              <a:gd name="connsiteY3" fmla="*/ 287358 h 293797"/>
              <a:gd name="connsiteX4" fmla="*/ 149247 w 902986"/>
              <a:gd name="connsiteY4" fmla="*/ 0 h 29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86" h="293797">
                <a:moveTo>
                  <a:pt x="149247" y="0"/>
                </a:moveTo>
                <a:lnTo>
                  <a:pt x="902986" y="0"/>
                </a:lnTo>
                <a:lnTo>
                  <a:pt x="761318" y="293797"/>
                </a:lnTo>
                <a:lnTo>
                  <a:pt x="0" y="287358"/>
                </a:lnTo>
                <a:lnTo>
                  <a:pt x="149247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A235D94E-BDB3-689E-AE86-288EA6B9AF23}"/>
              </a:ext>
            </a:extLst>
          </p:cNvPr>
          <p:cNvSpPr/>
          <p:nvPr/>
        </p:nvSpPr>
        <p:spPr>
          <a:xfrm>
            <a:off x="1512699" y="1606469"/>
            <a:ext cx="166048" cy="2420558"/>
          </a:xfrm>
          <a:custGeom>
            <a:avLst/>
            <a:gdLst>
              <a:gd name="connsiteX0" fmla="*/ 0 w 757877"/>
              <a:gd name="connsiteY0" fmla="*/ 0 h 2144333"/>
              <a:gd name="connsiteX1" fmla="*/ 757877 w 757877"/>
              <a:gd name="connsiteY1" fmla="*/ 0 h 2144333"/>
              <a:gd name="connsiteX2" fmla="*/ 757877 w 757877"/>
              <a:gd name="connsiteY2" fmla="*/ 2144333 h 2144333"/>
              <a:gd name="connsiteX3" fmla="*/ 0 w 757877"/>
              <a:gd name="connsiteY3" fmla="*/ 2144333 h 2144333"/>
              <a:gd name="connsiteX4" fmla="*/ 0 w 757877"/>
              <a:gd name="connsiteY4" fmla="*/ 0 h 2144333"/>
              <a:gd name="connsiteX0" fmla="*/ 166048 w 923925"/>
              <a:gd name="connsiteY0" fmla="*/ 0 h 2144333"/>
              <a:gd name="connsiteX1" fmla="*/ 0 w 923925"/>
              <a:gd name="connsiteY1" fmla="*/ 280988 h 2144333"/>
              <a:gd name="connsiteX2" fmla="*/ 923925 w 923925"/>
              <a:gd name="connsiteY2" fmla="*/ 2144333 h 2144333"/>
              <a:gd name="connsiteX3" fmla="*/ 166048 w 923925"/>
              <a:gd name="connsiteY3" fmla="*/ 2144333 h 2144333"/>
              <a:gd name="connsiteX4" fmla="*/ 166048 w 923925"/>
              <a:gd name="connsiteY4" fmla="*/ 0 h 2144333"/>
              <a:gd name="connsiteX0" fmla="*/ 137473 w 923925"/>
              <a:gd name="connsiteY0" fmla="*/ 0 h 2144333"/>
              <a:gd name="connsiteX1" fmla="*/ 0 w 923925"/>
              <a:gd name="connsiteY1" fmla="*/ 280988 h 2144333"/>
              <a:gd name="connsiteX2" fmla="*/ 923925 w 923925"/>
              <a:gd name="connsiteY2" fmla="*/ 2144333 h 2144333"/>
              <a:gd name="connsiteX3" fmla="*/ 166048 w 923925"/>
              <a:gd name="connsiteY3" fmla="*/ 2144333 h 2144333"/>
              <a:gd name="connsiteX4" fmla="*/ 137473 w 923925"/>
              <a:gd name="connsiteY4" fmla="*/ 0 h 2144333"/>
              <a:gd name="connsiteX0" fmla="*/ 137473 w 166048"/>
              <a:gd name="connsiteY0" fmla="*/ 0 h 2420558"/>
              <a:gd name="connsiteX1" fmla="*/ 0 w 166048"/>
              <a:gd name="connsiteY1" fmla="*/ 280988 h 2420558"/>
              <a:gd name="connsiteX2" fmla="*/ 9525 w 166048"/>
              <a:gd name="connsiteY2" fmla="*/ 2420558 h 2420558"/>
              <a:gd name="connsiteX3" fmla="*/ 166048 w 166048"/>
              <a:gd name="connsiteY3" fmla="*/ 2144333 h 2420558"/>
              <a:gd name="connsiteX4" fmla="*/ 137473 w 166048"/>
              <a:gd name="connsiteY4" fmla="*/ 0 h 24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48" h="2420558">
                <a:moveTo>
                  <a:pt x="137473" y="0"/>
                </a:moveTo>
                <a:lnTo>
                  <a:pt x="0" y="280988"/>
                </a:lnTo>
                <a:lnTo>
                  <a:pt x="9525" y="2420558"/>
                </a:lnTo>
                <a:lnTo>
                  <a:pt x="166048" y="2144333"/>
                </a:lnTo>
                <a:lnTo>
                  <a:pt x="137473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8A3C7C6-9ADA-F26B-34E7-7552B19FBFF3}"/>
              </a:ext>
            </a:extLst>
          </p:cNvPr>
          <p:cNvCxnSpPr/>
          <p:nvPr/>
        </p:nvCxnSpPr>
        <p:spPr>
          <a:xfrm flipH="1">
            <a:off x="727661" y="2635660"/>
            <a:ext cx="68697" cy="8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7355F3-D401-03CB-A26A-DB69A00FF793}"/>
              </a:ext>
            </a:extLst>
          </p:cNvPr>
          <p:cNvCxnSpPr/>
          <p:nvPr/>
        </p:nvCxnSpPr>
        <p:spPr>
          <a:xfrm flipH="1">
            <a:off x="727660" y="2864263"/>
            <a:ext cx="68697" cy="8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0EFDC6C5-331E-213E-E5C2-7FC544CD57B3}"/>
              </a:ext>
            </a:extLst>
          </p:cNvPr>
          <p:cNvCxnSpPr/>
          <p:nvPr/>
        </p:nvCxnSpPr>
        <p:spPr>
          <a:xfrm>
            <a:off x="724510" y="2538477"/>
            <a:ext cx="7606" cy="4714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églalap 26">
            <a:extLst>
              <a:ext uri="{FF2B5EF4-FFF2-40B4-BE49-F238E27FC236}">
                <a16:creationId xmlns:a16="http://schemas.microsoft.com/office/drawing/2014/main" id="{CFDDE9F1-8259-E836-615D-202ADB30D187}"/>
              </a:ext>
            </a:extLst>
          </p:cNvPr>
          <p:cNvSpPr/>
          <p:nvPr/>
        </p:nvSpPr>
        <p:spPr>
          <a:xfrm>
            <a:off x="944496" y="2140749"/>
            <a:ext cx="392188" cy="1040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7B57C0EF-59D4-04FF-F434-9546DB9E479E}"/>
              </a:ext>
            </a:extLst>
          </p:cNvPr>
          <p:cNvSpPr/>
          <p:nvPr/>
        </p:nvSpPr>
        <p:spPr>
          <a:xfrm>
            <a:off x="941466" y="2336660"/>
            <a:ext cx="395218" cy="2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308C1EC-04FE-A738-9935-FBB436078F3D}"/>
              </a:ext>
            </a:extLst>
          </p:cNvPr>
          <p:cNvSpPr/>
          <p:nvPr/>
        </p:nvSpPr>
        <p:spPr>
          <a:xfrm>
            <a:off x="943156" y="2723133"/>
            <a:ext cx="395218" cy="2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03901713-E2C9-3EAF-9200-DEC8D3B94AD9}"/>
              </a:ext>
            </a:extLst>
          </p:cNvPr>
          <p:cNvSpPr/>
          <p:nvPr/>
        </p:nvSpPr>
        <p:spPr>
          <a:xfrm>
            <a:off x="1009882" y="2336660"/>
            <a:ext cx="126702" cy="128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8D8906E-3E1C-317E-2BA7-4D81920D0669}"/>
              </a:ext>
            </a:extLst>
          </p:cNvPr>
          <p:cNvCxnSpPr>
            <a:stCxn id="27" idx="0"/>
            <a:endCxn id="27" idx="0"/>
          </p:cNvCxnSpPr>
          <p:nvPr/>
        </p:nvCxnSpPr>
        <p:spPr>
          <a:xfrm>
            <a:off x="1140590" y="2140749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7E552BEF-B207-2D89-AC5F-B2F58E7CE992}"/>
              </a:ext>
            </a:extLst>
          </p:cNvPr>
          <p:cNvCxnSpPr/>
          <p:nvPr/>
        </p:nvCxnSpPr>
        <p:spPr>
          <a:xfrm flipH="1" flipV="1">
            <a:off x="1038640" y="2274696"/>
            <a:ext cx="40249" cy="619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4A1D40C5-DDBA-E2D4-6272-201AF1D0229F}"/>
              </a:ext>
            </a:extLst>
          </p:cNvPr>
          <p:cNvGrpSpPr/>
          <p:nvPr/>
        </p:nvGrpSpPr>
        <p:grpSpPr>
          <a:xfrm>
            <a:off x="973547" y="2567099"/>
            <a:ext cx="219762" cy="333610"/>
            <a:chOff x="1939736" y="1123081"/>
            <a:chExt cx="926624" cy="2778471"/>
          </a:xfrm>
        </p:grpSpPr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7F30DB70-5D68-6F1C-DD4F-3B6BF1B53934}"/>
                </a:ext>
              </a:extLst>
            </p:cNvPr>
            <p:cNvSpPr/>
            <p:nvPr/>
          </p:nvSpPr>
          <p:spPr>
            <a:xfrm>
              <a:off x="1951648" y="1749651"/>
              <a:ext cx="757876" cy="214433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00" dirty="0">
                  <a:solidFill>
                    <a:schemeClr val="tx1"/>
                  </a:solidFill>
                </a:rPr>
                <a:t>MILK</a:t>
              </a:r>
            </a:p>
          </p:txBody>
        </p:sp>
        <p:sp>
          <p:nvSpPr>
            <p:cNvPr id="44" name="Téglalap 20">
              <a:extLst>
                <a:ext uri="{FF2B5EF4-FFF2-40B4-BE49-F238E27FC236}">
                  <a16:creationId xmlns:a16="http://schemas.microsoft.com/office/drawing/2014/main" id="{0F927BEF-20B6-FDD1-555C-925FA2698B3D}"/>
                </a:ext>
              </a:extLst>
            </p:cNvPr>
            <p:cNvSpPr/>
            <p:nvPr/>
          </p:nvSpPr>
          <p:spPr>
            <a:xfrm>
              <a:off x="2700312" y="1480994"/>
              <a:ext cx="166048" cy="2420558"/>
            </a:xfrm>
            <a:custGeom>
              <a:avLst/>
              <a:gdLst>
                <a:gd name="connsiteX0" fmla="*/ 0 w 757877"/>
                <a:gd name="connsiteY0" fmla="*/ 0 h 2144333"/>
                <a:gd name="connsiteX1" fmla="*/ 757877 w 757877"/>
                <a:gd name="connsiteY1" fmla="*/ 0 h 2144333"/>
                <a:gd name="connsiteX2" fmla="*/ 757877 w 757877"/>
                <a:gd name="connsiteY2" fmla="*/ 2144333 h 2144333"/>
                <a:gd name="connsiteX3" fmla="*/ 0 w 757877"/>
                <a:gd name="connsiteY3" fmla="*/ 2144333 h 2144333"/>
                <a:gd name="connsiteX4" fmla="*/ 0 w 757877"/>
                <a:gd name="connsiteY4" fmla="*/ 0 h 2144333"/>
                <a:gd name="connsiteX0" fmla="*/ 166048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66048 w 923925"/>
                <a:gd name="connsiteY4" fmla="*/ 0 h 2144333"/>
                <a:gd name="connsiteX0" fmla="*/ 137473 w 923925"/>
                <a:gd name="connsiteY0" fmla="*/ 0 h 2144333"/>
                <a:gd name="connsiteX1" fmla="*/ 0 w 923925"/>
                <a:gd name="connsiteY1" fmla="*/ 280988 h 2144333"/>
                <a:gd name="connsiteX2" fmla="*/ 923925 w 923925"/>
                <a:gd name="connsiteY2" fmla="*/ 2144333 h 2144333"/>
                <a:gd name="connsiteX3" fmla="*/ 166048 w 923925"/>
                <a:gd name="connsiteY3" fmla="*/ 2144333 h 2144333"/>
                <a:gd name="connsiteX4" fmla="*/ 137473 w 923925"/>
                <a:gd name="connsiteY4" fmla="*/ 0 h 2144333"/>
                <a:gd name="connsiteX0" fmla="*/ 137473 w 166048"/>
                <a:gd name="connsiteY0" fmla="*/ 0 h 2420558"/>
                <a:gd name="connsiteX1" fmla="*/ 0 w 166048"/>
                <a:gd name="connsiteY1" fmla="*/ 280988 h 2420558"/>
                <a:gd name="connsiteX2" fmla="*/ 9525 w 166048"/>
                <a:gd name="connsiteY2" fmla="*/ 2420558 h 2420558"/>
                <a:gd name="connsiteX3" fmla="*/ 166048 w 166048"/>
                <a:gd name="connsiteY3" fmla="*/ 2144333 h 2420558"/>
                <a:gd name="connsiteX4" fmla="*/ 137473 w 166048"/>
                <a:gd name="connsiteY4" fmla="*/ 0 h 242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8" h="2420558">
                  <a:moveTo>
                    <a:pt x="137473" y="0"/>
                  </a:moveTo>
                  <a:lnTo>
                    <a:pt x="0" y="280988"/>
                  </a:lnTo>
                  <a:lnTo>
                    <a:pt x="9525" y="2420558"/>
                  </a:lnTo>
                  <a:lnTo>
                    <a:pt x="166048" y="2144333"/>
                  </a:lnTo>
                  <a:lnTo>
                    <a:pt x="137473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Háromszög 44">
              <a:extLst>
                <a:ext uri="{FF2B5EF4-FFF2-40B4-BE49-F238E27FC236}">
                  <a16:creationId xmlns:a16="http://schemas.microsoft.com/office/drawing/2014/main" id="{F728F39C-2835-7920-3558-B9D15B3BD863}"/>
                </a:ext>
              </a:extLst>
            </p:cNvPr>
            <p:cNvSpPr/>
            <p:nvPr/>
          </p:nvSpPr>
          <p:spPr>
            <a:xfrm>
              <a:off x="1958566" y="1390918"/>
              <a:ext cx="734296" cy="35872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58A37CAF-D791-D3D2-BECE-B8C7DAFC1352}"/>
                </a:ext>
              </a:extLst>
            </p:cNvPr>
            <p:cNvSpPr/>
            <p:nvPr/>
          </p:nvSpPr>
          <p:spPr>
            <a:xfrm>
              <a:off x="2335673" y="1134990"/>
              <a:ext cx="492962" cy="604866"/>
            </a:xfrm>
            <a:custGeom>
              <a:avLst/>
              <a:gdLst>
                <a:gd name="connsiteX0" fmla="*/ 0 w 592975"/>
                <a:gd name="connsiteY0" fmla="*/ 0 h 478662"/>
                <a:gd name="connsiteX1" fmla="*/ 592975 w 592975"/>
                <a:gd name="connsiteY1" fmla="*/ 0 h 478662"/>
                <a:gd name="connsiteX2" fmla="*/ 592975 w 592975"/>
                <a:gd name="connsiteY2" fmla="*/ 478662 h 478662"/>
                <a:gd name="connsiteX3" fmla="*/ 0 w 592975"/>
                <a:gd name="connsiteY3" fmla="*/ 478662 h 478662"/>
                <a:gd name="connsiteX4" fmla="*/ 0 w 592975"/>
                <a:gd name="connsiteY4" fmla="*/ 0 h 478662"/>
                <a:gd name="connsiteX0" fmla="*/ 0 w 983500"/>
                <a:gd name="connsiteY0" fmla="*/ 116681 h 478662"/>
                <a:gd name="connsiteX1" fmla="*/ 983500 w 983500"/>
                <a:gd name="connsiteY1" fmla="*/ 0 h 478662"/>
                <a:gd name="connsiteX2" fmla="*/ 983500 w 983500"/>
                <a:gd name="connsiteY2" fmla="*/ 478662 h 478662"/>
                <a:gd name="connsiteX3" fmla="*/ 390525 w 983500"/>
                <a:gd name="connsiteY3" fmla="*/ 478662 h 478662"/>
                <a:gd name="connsiteX4" fmla="*/ 0 w 983500"/>
                <a:gd name="connsiteY4" fmla="*/ 116681 h 478662"/>
                <a:gd name="connsiteX0" fmla="*/ 0 w 966831"/>
                <a:gd name="connsiteY0" fmla="*/ 135731 h 478662"/>
                <a:gd name="connsiteX1" fmla="*/ 966831 w 966831"/>
                <a:gd name="connsiteY1" fmla="*/ 0 h 478662"/>
                <a:gd name="connsiteX2" fmla="*/ 966831 w 966831"/>
                <a:gd name="connsiteY2" fmla="*/ 478662 h 478662"/>
                <a:gd name="connsiteX3" fmla="*/ 373856 w 966831"/>
                <a:gd name="connsiteY3" fmla="*/ 478662 h 478662"/>
                <a:gd name="connsiteX4" fmla="*/ 0 w 966831"/>
                <a:gd name="connsiteY4" fmla="*/ 135731 h 478662"/>
                <a:gd name="connsiteX0" fmla="*/ 0 w 966831"/>
                <a:gd name="connsiteY0" fmla="*/ 280987 h 623918"/>
                <a:gd name="connsiteX1" fmla="*/ 121487 w 966831"/>
                <a:gd name="connsiteY1" fmla="*/ 0 h 623918"/>
                <a:gd name="connsiteX2" fmla="*/ 966831 w 966831"/>
                <a:gd name="connsiteY2" fmla="*/ 623918 h 623918"/>
                <a:gd name="connsiteX3" fmla="*/ 373856 w 966831"/>
                <a:gd name="connsiteY3" fmla="*/ 623918 h 623918"/>
                <a:gd name="connsiteX4" fmla="*/ 0 w 966831"/>
                <a:gd name="connsiteY4" fmla="*/ 280987 h 623918"/>
                <a:gd name="connsiteX0" fmla="*/ 0 w 421525"/>
                <a:gd name="connsiteY0" fmla="*/ 280987 h 623918"/>
                <a:gd name="connsiteX1" fmla="*/ 121487 w 421525"/>
                <a:gd name="connsiteY1" fmla="*/ 0 h 623918"/>
                <a:gd name="connsiteX2" fmla="*/ 421525 w 421525"/>
                <a:gd name="connsiteY2" fmla="*/ 352455 h 623918"/>
                <a:gd name="connsiteX3" fmla="*/ 373856 w 421525"/>
                <a:gd name="connsiteY3" fmla="*/ 623918 h 623918"/>
                <a:gd name="connsiteX4" fmla="*/ 0 w 421525"/>
                <a:gd name="connsiteY4" fmla="*/ 280987 h 623918"/>
                <a:gd name="connsiteX0" fmla="*/ 0 w 492962"/>
                <a:gd name="connsiteY0" fmla="*/ 280987 h 623918"/>
                <a:gd name="connsiteX1" fmla="*/ 121487 w 492962"/>
                <a:gd name="connsiteY1" fmla="*/ 0 h 623918"/>
                <a:gd name="connsiteX2" fmla="*/ 492962 w 492962"/>
                <a:gd name="connsiteY2" fmla="*/ 361980 h 623918"/>
                <a:gd name="connsiteX3" fmla="*/ 373856 w 492962"/>
                <a:gd name="connsiteY3" fmla="*/ 623918 h 623918"/>
                <a:gd name="connsiteX4" fmla="*/ 0 w 492962"/>
                <a:gd name="connsiteY4" fmla="*/ 280987 h 623918"/>
                <a:gd name="connsiteX0" fmla="*/ 0 w 492962"/>
                <a:gd name="connsiteY0" fmla="*/ 261937 h 604868"/>
                <a:gd name="connsiteX1" fmla="*/ 128631 w 492962"/>
                <a:gd name="connsiteY1" fmla="*/ 0 h 604868"/>
                <a:gd name="connsiteX2" fmla="*/ 492962 w 492962"/>
                <a:gd name="connsiteY2" fmla="*/ 342930 h 604868"/>
                <a:gd name="connsiteX3" fmla="*/ 373856 w 492962"/>
                <a:gd name="connsiteY3" fmla="*/ 604868 h 604868"/>
                <a:gd name="connsiteX4" fmla="*/ 0 w 492962"/>
                <a:gd name="connsiteY4" fmla="*/ 261937 h 60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962" h="604868">
                  <a:moveTo>
                    <a:pt x="0" y="261937"/>
                  </a:moveTo>
                  <a:lnTo>
                    <a:pt x="128631" y="0"/>
                  </a:lnTo>
                  <a:lnTo>
                    <a:pt x="492962" y="342930"/>
                  </a:lnTo>
                  <a:lnTo>
                    <a:pt x="373856" y="604868"/>
                  </a:lnTo>
                  <a:lnTo>
                    <a:pt x="0" y="261937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7">
              <a:extLst>
                <a:ext uri="{FF2B5EF4-FFF2-40B4-BE49-F238E27FC236}">
                  <a16:creationId xmlns:a16="http://schemas.microsoft.com/office/drawing/2014/main" id="{4FDFBF9E-6C96-D7FC-D128-BA7F9C55FCB8}"/>
                </a:ext>
              </a:extLst>
            </p:cNvPr>
            <p:cNvSpPr/>
            <p:nvPr/>
          </p:nvSpPr>
          <p:spPr>
            <a:xfrm flipH="1">
              <a:off x="1939736" y="1123081"/>
              <a:ext cx="523831" cy="628685"/>
            </a:xfrm>
            <a:custGeom>
              <a:avLst/>
              <a:gdLst>
                <a:gd name="connsiteX0" fmla="*/ 0 w 592975"/>
                <a:gd name="connsiteY0" fmla="*/ 0 h 478662"/>
                <a:gd name="connsiteX1" fmla="*/ 592975 w 592975"/>
                <a:gd name="connsiteY1" fmla="*/ 0 h 478662"/>
                <a:gd name="connsiteX2" fmla="*/ 592975 w 592975"/>
                <a:gd name="connsiteY2" fmla="*/ 478662 h 478662"/>
                <a:gd name="connsiteX3" fmla="*/ 0 w 592975"/>
                <a:gd name="connsiteY3" fmla="*/ 478662 h 478662"/>
                <a:gd name="connsiteX4" fmla="*/ 0 w 592975"/>
                <a:gd name="connsiteY4" fmla="*/ 0 h 478662"/>
                <a:gd name="connsiteX0" fmla="*/ 0 w 983500"/>
                <a:gd name="connsiteY0" fmla="*/ 116681 h 478662"/>
                <a:gd name="connsiteX1" fmla="*/ 983500 w 983500"/>
                <a:gd name="connsiteY1" fmla="*/ 0 h 478662"/>
                <a:gd name="connsiteX2" fmla="*/ 983500 w 983500"/>
                <a:gd name="connsiteY2" fmla="*/ 478662 h 478662"/>
                <a:gd name="connsiteX3" fmla="*/ 390525 w 983500"/>
                <a:gd name="connsiteY3" fmla="*/ 478662 h 478662"/>
                <a:gd name="connsiteX4" fmla="*/ 0 w 983500"/>
                <a:gd name="connsiteY4" fmla="*/ 116681 h 478662"/>
                <a:gd name="connsiteX0" fmla="*/ 0 w 966831"/>
                <a:gd name="connsiteY0" fmla="*/ 135731 h 478662"/>
                <a:gd name="connsiteX1" fmla="*/ 966831 w 966831"/>
                <a:gd name="connsiteY1" fmla="*/ 0 h 478662"/>
                <a:gd name="connsiteX2" fmla="*/ 966831 w 966831"/>
                <a:gd name="connsiteY2" fmla="*/ 478662 h 478662"/>
                <a:gd name="connsiteX3" fmla="*/ 373856 w 966831"/>
                <a:gd name="connsiteY3" fmla="*/ 478662 h 478662"/>
                <a:gd name="connsiteX4" fmla="*/ 0 w 966831"/>
                <a:gd name="connsiteY4" fmla="*/ 135731 h 478662"/>
                <a:gd name="connsiteX0" fmla="*/ 0 w 966831"/>
                <a:gd name="connsiteY0" fmla="*/ 280987 h 623918"/>
                <a:gd name="connsiteX1" fmla="*/ 121487 w 966831"/>
                <a:gd name="connsiteY1" fmla="*/ 0 h 623918"/>
                <a:gd name="connsiteX2" fmla="*/ 966831 w 966831"/>
                <a:gd name="connsiteY2" fmla="*/ 623918 h 623918"/>
                <a:gd name="connsiteX3" fmla="*/ 373856 w 966831"/>
                <a:gd name="connsiteY3" fmla="*/ 623918 h 623918"/>
                <a:gd name="connsiteX4" fmla="*/ 0 w 966831"/>
                <a:gd name="connsiteY4" fmla="*/ 280987 h 623918"/>
                <a:gd name="connsiteX0" fmla="*/ 0 w 421525"/>
                <a:gd name="connsiteY0" fmla="*/ 280987 h 623918"/>
                <a:gd name="connsiteX1" fmla="*/ 121487 w 421525"/>
                <a:gd name="connsiteY1" fmla="*/ 0 h 623918"/>
                <a:gd name="connsiteX2" fmla="*/ 421525 w 421525"/>
                <a:gd name="connsiteY2" fmla="*/ 352455 h 623918"/>
                <a:gd name="connsiteX3" fmla="*/ 373856 w 421525"/>
                <a:gd name="connsiteY3" fmla="*/ 623918 h 623918"/>
                <a:gd name="connsiteX4" fmla="*/ 0 w 421525"/>
                <a:gd name="connsiteY4" fmla="*/ 280987 h 623918"/>
                <a:gd name="connsiteX0" fmla="*/ 0 w 492962"/>
                <a:gd name="connsiteY0" fmla="*/ 280987 h 623918"/>
                <a:gd name="connsiteX1" fmla="*/ 121487 w 492962"/>
                <a:gd name="connsiteY1" fmla="*/ 0 h 623918"/>
                <a:gd name="connsiteX2" fmla="*/ 492962 w 492962"/>
                <a:gd name="connsiteY2" fmla="*/ 361980 h 623918"/>
                <a:gd name="connsiteX3" fmla="*/ 373856 w 492962"/>
                <a:gd name="connsiteY3" fmla="*/ 623918 h 623918"/>
                <a:gd name="connsiteX4" fmla="*/ 0 w 492962"/>
                <a:gd name="connsiteY4" fmla="*/ 280987 h 623918"/>
                <a:gd name="connsiteX0" fmla="*/ 0 w 492962"/>
                <a:gd name="connsiteY0" fmla="*/ 261937 h 604868"/>
                <a:gd name="connsiteX1" fmla="*/ 128631 w 492962"/>
                <a:gd name="connsiteY1" fmla="*/ 0 h 604868"/>
                <a:gd name="connsiteX2" fmla="*/ 492962 w 492962"/>
                <a:gd name="connsiteY2" fmla="*/ 342930 h 604868"/>
                <a:gd name="connsiteX3" fmla="*/ 373856 w 492962"/>
                <a:gd name="connsiteY3" fmla="*/ 604868 h 604868"/>
                <a:gd name="connsiteX4" fmla="*/ 0 w 492962"/>
                <a:gd name="connsiteY4" fmla="*/ 261937 h 604868"/>
                <a:gd name="connsiteX0" fmla="*/ 0 w 514394"/>
                <a:gd name="connsiteY0" fmla="*/ 259555 h 604868"/>
                <a:gd name="connsiteX1" fmla="*/ 150063 w 514394"/>
                <a:gd name="connsiteY1" fmla="*/ 0 h 604868"/>
                <a:gd name="connsiteX2" fmla="*/ 514394 w 514394"/>
                <a:gd name="connsiteY2" fmla="*/ 342930 h 604868"/>
                <a:gd name="connsiteX3" fmla="*/ 395288 w 514394"/>
                <a:gd name="connsiteY3" fmla="*/ 604868 h 604868"/>
                <a:gd name="connsiteX4" fmla="*/ 0 w 514394"/>
                <a:gd name="connsiteY4" fmla="*/ 259555 h 604868"/>
                <a:gd name="connsiteX0" fmla="*/ 0 w 514394"/>
                <a:gd name="connsiteY0" fmla="*/ 259555 h 616775"/>
                <a:gd name="connsiteX1" fmla="*/ 150063 w 514394"/>
                <a:gd name="connsiteY1" fmla="*/ 0 h 616775"/>
                <a:gd name="connsiteX2" fmla="*/ 514394 w 514394"/>
                <a:gd name="connsiteY2" fmla="*/ 342930 h 616775"/>
                <a:gd name="connsiteX3" fmla="*/ 390526 w 514394"/>
                <a:gd name="connsiteY3" fmla="*/ 616775 h 616775"/>
                <a:gd name="connsiteX4" fmla="*/ 0 w 514394"/>
                <a:gd name="connsiteY4" fmla="*/ 259555 h 616775"/>
                <a:gd name="connsiteX0" fmla="*/ 0 w 390526"/>
                <a:gd name="connsiteY0" fmla="*/ 259555 h 616775"/>
                <a:gd name="connsiteX1" fmla="*/ 150063 w 390526"/>
                <a:gd name="connsiteY1" fmla="*/ 0 h 616775"/>
                <a:gd name="connsiteX2" fmla="*/ 269126 w 390526"/>
                <a:gd name="connsiteY2" fmla="*/ 273874 h 616775"/>
                <a:gd name="connsiteX3" fmla="*/ 390526 w 390526"/>
                <a:gd name="connsiteY3" fmla="*/ 616775 h 616775"/>
                <a:gd name="connsiteX4" fmla="*/ 0 w 390526"/>
                <a:gd name="connsiteY4" fmla="*/ 259555 h 616775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402432 w 523832"/>
                <a:gd name="connsiteY2" fmla="*/ 285781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340520 w 523832"/>
                <a:gd name="connsiteY2" fmla="*/ 319119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  <a:gd name="connsiteX0" fmla="*/ 133306 w 523832"/>
                <a:gd name="connsiteY0" fmla="*/ 271462 h 628682"/>
                <a:gd name="connsiteX1" fmla="*/ 0 w 523832"/>
                <a:gd name="connsiteY1" fmla="*/ 0 h 628682"/>
                <a:gd name="connsiteX2" fmla="*/ 330995 w 523832"/>
                <a:gd name="connsiteY2" fmla="*/ 342932 h 628682"/>
                <a:gd name="connsiteX3" fmla="*/ 523832 w 523832"/>
                <a:gd name="connsiteY3" fmla="*/ 628682 h 628682"/>
                <a:gd name="connsiteX4" fmla="*/ 133306 w 523832"/>
                <a:gd name="connsiteY4" fmla="*/ 271462 h 62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32" h="628682">
                  <a:moveTo>
                    <a:pt x="133306" y="271462"/>
                  </a:moveTo>
                  <a:lnTo>
                    <a:pt x="0" y="0"/>
                  </a:lnTo>
                  <a:lnTo>
                    <a:pt x="330995" y="342932"/>
                  </a:lnTo>
                  <a:lnTo>
                    <a:pt x="523832" y="628682"/>
                  </a:lnTo>
                  <a:lnTo>
                    <a:pt x="133306" y="27146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1" name="Téglalap 50">
            <a:extLst>
              <a:ext uri="{FF2B5EF4-FFF2-40B4-BE49-F238E27FC236}">
                <a16:creationId xmlns:a16="http://schemas.microsoft.com/office/drawing/2014/main" id="{88F8CBFB-A977-2E05-E12A-5C74CE462120}"/>
              </a:ext>
            </a:extLst>
          </p:cNvPr>
          <p:cNvSpPr/>
          <p:nvPr/>
        </p:nvSpPr>
        <p:spPr>
          <a:xfrm>
            <a:off x="2461336" y="1606469"/>
            <a:ext cx="2000750" cy="668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2A4D76F-4403-D616-5B51-E0A7FA2E2A93}"/>
              </a:ext>
            </a:extLst>
          </p:cNvPr>
          <p:cNvSpPr/>
          <p:nvPr/>
        </p:nvSpPr>
        <p:spPr>
          <a:xfrm>
            <a:off x="2195645" y="1812940"/>
            <a:ext cx="2000750" cy="668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DB2DAB4-6064-40CB-A2CE-65CF5A5E6790}"/>
              </a:ext>
            </a:extLst>
          </p:cNvPr>
          <p:cNvSpPr/>
          <p:nvPr/>
        </p:nvSpPr>
        <p:spPr>
          <a:xfrm>
            <a:off x="2185117" y="1592958"/>
            <a:ext cx="2309610" cy="24228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E7C5E69B-9B2A-08AB-07A7-AE5E3370B1F4}"/>
              </a:ext>
            </a:extLst>
          </p:cNvPr>
          <p:cNvSpPr/>
          <p:nvPr/>
        </p:nvSpPr>
        <p:spPr>
          <a:xfrm>
            <a:off x="4199969" y="1606469"/>
            <a:ext cx="272645" cy="858782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45" h="858782">
                <a:moveTo>
                  <a:pt x="12879" y="199624"/>
                </a:moveTo>
                <a:lnTo>
                  <a:pt x="272645" y="0"/>
                </a:lnTo>
                <a:cubicBezTo>
                  <a:pt x="270499" y="226159"/>
                  <a:pt x="268352" y="452319"/>
                  <a:pt x="266206" y="678478"/>
                </a:cubicBezTo>
                <a:lnTo>
                  <a:pt x="0" y="858782"/>
                </a:lnTo>
                <a:lnTo>
                  <a:pt x="12879" y="19962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42CAAD76-8C8C-3521-0D1A-5E2BA761D1AF}"/>
              </a:ext>
            </a:extLst>
          </p:cNvPr>
          <p:cNvCxnSpPr>
            <a:stCxn id="53" idx="0"/>
            <a:endCxn id="53" idx="2"/>
          </p:cNvCxnSpPr>
          <p:nvPr/>
        </p:nvCxnSpPr>
        <p:spPr>
          <a:xfrm>
            <a:off x="3196020" y="1812940"/>
            <a:ext cx="0" cy="668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94A7DCA1-B324-CD79-0913-BB943F5E5DE0}"/>
              </a:ext>
            </a:extLst>
          </p:cNvPr>
          <p:cNvCxnSpPr/>
          <p:nvPr/>
        </p:nvCxnSpPr>
        <p:spPr>
          <a:xfrm>
            <a:off x="3005320" y="2017328"/>
            <a:ext cx="0" cy="257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1ADD5801-BC11-0FE4-8C03-79ACDBEC6397}"/>
              </a:ext>
            </a:extLst>
          </p:cNvPr>
          <p:cNvCxnSpPr/>
          <p:nvPr/>
        </p:nvCxnSpPr>
        <p:spPr>
          <a:xfrm>
            <a:off x="3335628" y="2010889"/>
            <a:ext cx="0" cy="2573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0" name="Téglalap 569">
            <a:extLst>
              <a:ext uri="{FF2B5EF4-FFF2-40B4-BE49-F238E27FC236}">
                <a16:creationId xmlns:a16="http://schemas.microsoft.com/office/drawing/2014/main" id="{9C602461-4212-DF89-84C0-9EB74E7ED4EA}"/>
              </a:ext>
            </a:extLst>
          </p:cNvPr>
          <p:cNvSpPr/>
          <p:nvPr/>
        </p:nvSpPr>
        <p:spPr>
          <a:xfrm>
            <a:off x="2161471" y="3261270"/>
            <a:ext cx="2000750" cy="668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Téglalap 53">
            <a:extLst>
              <a:ext uri="{FF2B5EF4-FFF2-40B4-BE49-F238E27FC236}">
                <a16:creationId xmlns:a16="http://schemas.microsoft.com/office/drawing/2014/main" id="{EAFC6218-6F93-5649-2F23-7CD17238B4CB}"/>
              </a:ext>
            </a:extLst>
          </p:cNvPr>
          <p:cNvSpPr/>
          <p:nvPr/>
        </p:nvSpPr>
        <p:spPr>
          <a:xfrm>
            <a:off x="2150943" y="3022240"/>
            <a:ext cx="2309610" cy="242281"/>
          </a:xfrm>
          <a:custGeom>
            <a:avLst/>
            <a:gdLst>
              <a:gd name="connsiteX0" fmla="*/ 0 w 1755818"/>
              <a:gd name="connsiteY0" fmla="*/ 0 h 235842"/>
              <a:gd name="connsiteX1" fmla="*/ 1755818 w 1755818"/>
              <a:gd name="connsiteY1" fmla="*/ 0 h 235842"/>
              <a:gd name="connsiteX2" fmla="*/ 1755818 w 1755818"/>
              <a:gd name="connsiteY2" fmla="*/ 235842 h 235842"/>
              <a:gd name="connsiteX3" fmla="*/ 0 w 1755818"/>
              <a:gd name="connsiteY3" fmla="*/ 235842 h 235842"/>
              <a:gd name="connsiteX4" fmla="*/ 0 w 1755818"/>
              <a:gd name="connsiteY4" fmla="*/ 0 h 235842"/>
              <a:gd name="connsiteX0" fmla="*/ 264017 w 2019835"/>
              <a:gd name="connsiteY0" fmla="*/ 0 h 242281"/>
              <a:gd name="connsiteX1" fmla="*/ 2019835 w 2019835"/>
              <a:gd name="connsiteY1" fmla="*/ 0 h 242281"/>
              <a:gd name="connsiteX2" fmla="*/ 2019835 w 2019835"/>
              <a:gd name="connsiteY2" fmla="*/ 235842 h 242281"/>
              <a:gd name="connsiteX3" fmla="*/ 0 w 2019835"/>
              <a:gd name="connsiteY3" fmla="*/ 242281 h 242281"/>
              <a:gd name="connsiteX4" fmla="*/ 264017 w 2019835"/>
              <a:gd name="connsiteY4" fmla="*/ 0 h 242281"/>
              <a:gd name="connsiteX0" fmla="*/ 264017 w 2309610"/>
              <a:gd name="connsiteY0" fmla="*/ 0 h 242281"/>
              <a:gd name="connsiteX1" fmla="*/ 2309610 w 2309610"/>
              <a:gd name="connsiteY1" fmla="*/ 19318 h 242281"/>
              <a:gd name="connsiteX2" fmla="*/ 2019835 w 2309610"/>
              <a:gd name="connsiteY2" fmla="*/ 235842 h 242281"/>
              <a:gd name="connsiteX3" fmla="*/ 0 w 2309610"/>
              <a:gd name="connsiteY3" fmla="*/ 242281 h 242281"/>
              <a:gd name="connsiteX4" fmla="*/ 264017 w 2309610"/>
              <a:gd name="connsiteY4" fmla="*/ 0 h 2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610" h="242281">
                <a:moveTo>
                  <a:pt x="264017" y="0"/>
                </a:moveTo>
                <a:lnTo>
                  <a:pt x="2309610" y="19318"/>
                </a:lnTo>
                <a:lnTo>
                  <a:pt x="2019835" y="235842"/>
                </a:lnTo>
                <a:lnTo>
                  <a:pt x="0" y="242281"/>
                </a:lnTo>
                <a:lnTo>
                  <a:pt x="26401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Téglalap 54">
            <a:extLst>
              <a:ext uri="{FF2B5EF4-FFF2-40B4-BE49-F238E27FC236}">
                <a16:creationId xmlns:a16="http://schemas.microsoft.com/office/drawing/2014/main" id="{687D5387-DF04-AF04-AC41-09C409C0F4B5}"/>
              </a:ext>
            </a:extLst>
          </p:cNvPr>
          <p:cNvSpPr/>
          <p:nvPr/>
        </p:nvSpPr>
        <p:spPr>
          <a:xfrm>
            <a:off x="4165795" y="3054799"/>
            <a:ext cx="272645" cy="858782"/>
          </a:xfrm>
          <a:custGeom>
            <a:avLst/>
            <a:gdLst>
              <a:gd name="connsiteX0" fmla="*/ 0 w 272645"/>
              <a:gd name="connsiteY0" fmla="*/ 0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0 w 272645"/>
              <a:gd name="connsiteY4" fmla="*/ 0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72645 w 272645"/>
              <a:gd name="connsiteY2" fmla="*/ 858782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9318 w 272645"/>
              <a:gd name="connsiteY0" fmla="*/ 19318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9318 w 272645"/>
              <a:gd name="connsiteY4" fmla="*/ 193184 h 858782"/>
              <a:gd name="connsiteX0" fmla="*/ 12879 w 272645"/>
              <a:gd name="connsiteY0" fmla="*/ 199624 h 858782"/>
              <a:gd name="connsiteX1" fmla="*/ 272645 w 272645"/>
              <a:gd name="connsiteY1" fmla="*/ 0 h 858782"/>
              <a:gd name="connsiteX2" fmla="*/ 266206 w 272645"/>
              <a:gd name="connsiteY2" fmla="*/ 678478 h 858782"/>
              <a:gd name="connsiteX3" fmla="*/ 0 w 272645"/>
              <a:gd name="connsiteY3" fmla="*/ 858782 h 858782"/>
              <a:gd name="connsiteX4" fmla="*/ 12879 w 272645"/>
              <a:gd name="connsiteY4" fmla="*/ 199624 h 85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45" h="858782">
                <a:moveTo>
                  <a:pt x="12879" y="199624"/>
                </a:moveTo>
                <a:lnTo>
                  <a:pt x="272645" y="0"/>
                </a:lnTo>
                <a:cubicBezTo>
                  <a:pt x="270499" y="226159"/>
                  <a:pt x="268352" y="452319"/>
                  <a:pt x="266206" y="678478"/>
                </a:cubicBezTo>
                <a:lnTo>
                  <a:pt x="0" y="858782"/>
                </a:lnTo>
                <a:lnTo>
                  <a:pt x="12879" y="19962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3" name="Téglalap 572">
            <a:extLst>
              <a:ext uri="{FF2B5EF4-FFF2-40B4-BE49-F238E27FC236}">
                <a16:creationId xmlns:a16="http://schemas.microsoft.com/office/drawing/2014/main" id="{9019C28E-48DA-75CD-7A5D-754AF6AC4871}"/>
              </a:ext>
            </a:extLst>
          </p:cNvPr>
          <p:cNvSpPr/>
          <p:nvPr/>
        </p:nvSpPr>
        <p:spPr>
          <a:xfrm>
            <a:off x="2380173" y="3054799"/>
            <a:ext cx="695075" cy="212278"/>
          </a:xfrm>
          <a:custGeom>
            <a:avLst/>
            <a:gdLst>
              <a:gd name="connsiteX0" fmla="*/ 0 w 553408"/>
              <a:gd name="connsiteY0" fmla="*/ 0 h 192960"/>
              <a:gd name="connsiteX1" fmla="*/ 553408 w 553408"/>
              <a:gd name="connsiteY1" fmla="*/ 0 h 192960"/>
              <a:gd name="connsiteX2" fmla="*/ 553408 w 553408"/>
              <a:gd name="connsiteY2" fmla="*/ 192960 h 192960"/>
              <a:gd name="connsiteX3" fmla="*/ 0 w 553408"/>
              <a:gd name="connsiteY3" fmla="*/ 192960 h 192960"/>
              <a:gd name="connsiteX4" fmla="*/ 0 w 553408"/>
              <a:gd name="connsiteY4" fmla="*/ 0 h 19296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695075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199400"/>
              <a:gd name="connsiteX1" fmla="*/ 695075 w 695075"/>
              <a:gd name="connsiteY1" fmla="*/ 0 h 199400"/>
              <a:gd name="connsiteX2" fmla="*/ 598484 w 695075"/>
              <a:gd name="connsiteY2" fmla="*/ 192960 h 199400"/>
              <a:gd name="connsiteX3" fmla="*/ 0 w 695075"/>
              <a:gd name="connsiteY3" fmla="*/ 199400 h 199400"/>
              <a:gd name="connsiteX4" fmla="*/ 141667 w 695075"/>
              <a:gd name="connsiteY4" fmla="*/ 0 h 199400"/>
              <a:gd name="connsiteX0" fmla="*/ 141667 w 695075"/>
              <a:gd name="connsiteY0" fmla="*/ 0 h 212278"/>
              <a:gd name="connsiteX1" fmla="*/ 695075 w 695075"/>
              <a:gd name="connsiteY1" fmla="*/ 0 h 212278"/>
              <a:gd name="connsiteX2" fmla="*/ 546968 w 695075"/>
              <a:gd name="connsiteY2" fmla="*/ 212278 h 212278"/>
              <a:gd name="connsiteX3" fmla="*/ 0 w 695075"/>
              <a:gd name="connsiteY3" fmla="*/ 199400 h 212278"/>
              <a:gd name="connsiteX4" fmla="*/ 141667 w 695075"/>
              <a:gd name="connsiteY4" fmla="*/ 0 h 2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075" h="212278">
                <a:moveTo>
                  <a:pt x="141667" y="0"/>
                </a:moveTo>
                <a:lnTo>
                  <a:pt x="695075" y="0"/>
                </a:lnTo>
                <a:lnTo>
                  <a:pt x="546968" y="212278"/>
                </a:lnTo>
                <a:lnTo>
                  <a:pt x="0" y="199400"/>
                </a:lnTo>
                <a:lnTo>
                  <a:pt x="141667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140C034B-7B27-1717-F3E1-A24DD98F2C2D}"/>
              </a:ext>
            </a:extLst>
          </p:cNvPr>
          <p:cNvSpPr/>
          <p:nvPr/>
        </p:nvSpPr>
        <p:spPr>
          <a:xfrm>
            <a:off x="2917592" y="2842521"/>
            <a:ext cx="45719" cy="212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68F7693E-5F12-082F-B30E-959A701C342F}"/>
              </a:ext>
            </a:extLst>
          </p:cNvPr>
          <p:cNvSpPr/>
          <p:nvPr/>
        </p:nvSpPr>
        <p:spPr>
          <a:xfrm>
            <a:off x="2814907" y="2837652"/>
            <a:ext cx="146754" cy="4571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Téglalap 130">
            <a:extLst>
              <a:ext uri="{FF2B5EF4-FFF2-40B4-BE49-F238E27FC236}">
                <a16:creationId xmlns:a16="http://schemas.microsoft.com/office/drawing/2014/main" id="{D9CBACFB-8836-F363-BA5E-71EE07590A36}"/>
              </a:ext>
            </a:extLst>
          </p:cNvPr>
          <p:cNvSpPr/>
          <p:nvPr/>
        </p:nvSpPr>
        <p:spPr>
          <a:xfrm>
            <a:off x="2492642" y="3100385"/>
            <a:ext cx="419212" cy="132425"/>
          </a:xfrm>
          <a:custGeom>
            <a:avLst/>
            <a:gdLst>
              <a:gd name="connsiteX0" fmla="*/ 0 w 333487"/>
              <a:gd name="connsiteY0" fmla="*/ 0 h 122899"/>
              <a:gd name="connsiteX1" fmla="*/ 333487 w 333487"/>
              <a:gd name="connsiteY1" fmla="*/ 0 h 122899"/>
              <a:gd name="connsiteX2" fmla="*/ 333487 w 333487"/>
              <a:gd name="connsiteY2" fmla="*/ 122899 h 122899"/>
              <a:gd name="connsiteX3" fmla="*/ 0 w 333487"/>
              <a:gd name="connsiteY3" fmla="*/ 122899 h 122899"/>
              <a:gd name="connsiteX4" fmla="*/ 0 w 333487"/>
              <a:gd name="connsiteY4" fmla="*/ 0 h 122899"/>
              <a:gd name="connsiteX0" fmla="*/ 85725 w 419212"/>
              <a:gd name="connsiteY0" fmla="*/ 0 h 122899"/>
              <a:gd name="connsiteX1" fmla="*/ 419212 w 419212"/>
              <a:gd name="connsiteY1" fmla="*/ 0 h 122899"/>
              <a:gd name="connsiteX2" fmla="*/ 419212 w 419212"/>
              <a:gd name="connsiteY2" fmla="*/ 122899 h 122899"/>
              <a:gd name="connsiteX3" fmla="*/ 0 w 419212"/>
              <a:gd name="connsiteY3" fmla="*/ 122899 h 122899"/>
              <a:gd name="connsiteX4" fmla="*/ 85725 w 419212"/>
              <a:gd name="connsiteY4" fmla="*/ 0 h 122899"/>
              <a:gd name="connsiteX0" fmla="*/ 85725 w 419212"/>
              <a:gd name="connsiteY0" fmla="*/ 0 h 127662"/>
              <a:gd name="connsiteX1" fmla="*/ 419212 w 419212"/>
              <a:gd name="connsiteY1" fmla="*/ 0 h 127662"/>
              <a:gd name="connsiteX2" fmla="*/ 385875 w 419212"/>
              <a:gd name="connsiteY2" fmla="*/ 127662 h 127662"/>
              <a:gd name="connsiteX3" fmla="*/ 0 w 419212"/>
              <a:gd name="connsiteY3" fmla="*/ 122899 h 127662"/>
              <a:gd name="connsiteX4" fmla="*/ 85725 w 419212"/>
              <a:gd name="connsiteY4" fmla="*/ 0 h 127662"/>
              <a:gd name="connsiteX0" fmla="*/ 85725 w 419212"/>
              <a:gd name="connsiteY0" fmla="*/ 0 h 132425"/>
              <a:gd name="connsiteX1" fmla="*/ 419212 w 419212"/>
              <a:gd name="connsiteY1" fmla="*/ 0 h 132425"/>
              <a:gd name="connsiteX2" fmla="*/ 352537 w 419212"/>
              <a:gd name="connsiteY2" fmla="*/ 132425 h 132425"/>
              <a:gd name="connsiteX3" fmla="*/ 0 w 419212"/>
              <a:gd name="connsiteY3" fmla="*/ 122899 h 132425"/>
              <a:gd name="connsiteX4" fmla="*/ 85725 w 419212"/>
              <a:gd name="connsiteY4" fmla="*/ 0 h 13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212" h="132425">
                <a:moveTo>
                  <a:pt x="85725" y="0"/>
                </a:moveTo>
                <a:lnTo>
                  <a:pt x="419212" y="0"/>
                </a:lnTo>
                <a:lnTo>
                  <a:pt x="352537" y="132425"/>
                </a:lnTo>
                <a:lnTo>
                  <a:pt x="0" y="122899"/>
                </a:lnTo>
                <a:lnTo>
                  <a:pt x="85725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D0BD3E3B-49D9-7434-4911-73FEC8EE7A88}"/>
              </a:ext>
            </a:extLst>
          </p:cNvPr>
          <p:cNvSpPr/>
          <p:nvPr/>
        </p:nvSpPr>
        <p:spPr>
          <a:xfrm>
            <a:off x="7447923" y="2026755"/>
            <a:ext cx="1624302" cy="923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36" name="Csoportba foglalás 135">
            <a:extLst>
              <a:ext uri="{FF2B5EF4-FFF2-40B4-BE49-F238E27FC236}">
                <a16:creationId xmlns:a16="http://schemas.microsoft.com/office/drawing/2014/main" id="{F6BD22F3-BBCD-948D-C30A-AFBC86139681}"/>
              </a:ext>
            </a:extLst>
          </p:cNvPr>
          <p:cNvGrpSpPr/>
          <p:nvPr/>
        </p:nvGrpSpPr>
        <p:grpSpPr>
          <a:xfrm>
            <a:off x="7173763" y="3257409"/>
            <a:ext cx="1997409" cy="634209"/>
            <a:chOff x="7012821" y="3023638"/>
            <a:chExt cx="2309610" cy="888209"/>
          </a:xfrm>
          <a:solidFill>
            <a:schemeClr val="bg1"/>
          </a:solidFill>
        </p:grpSpPr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B7B8C12A-FD10-08C1-6026-07803E9A089F}"/>
                </a:ext>
              </a:extLst>
            </p:cNvPr>
            <p:cNvSpPr/>
            <p:nvPr/>
          </p:nvSpPr>
          <p:spPr>
            <a:xfrm>
              <a:off x="7023349" y="3243620"/>
              <a:ext cx="2000750" cy="668227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53">
              <a:extLst>
                <a:ext uri="{FF2B5EF4-FFF2-40B4-BE49-F238E27FC236}">
                  <a16:creationId xmlns:a16="http://schemas.microsoft.com/office/drawing/2014/main" id="{EAA17F8D-B953-DB58-117D-5BBB33F9E7A8}"/>
                </a:ext>
              </a:extLst>
            </p:cNvPr>
            <p:cNvSpPr/>
            <p:nvPr/>
          </p:nvSpPr>
          <p:spPr>
            <a:xfrm>
              <a:off x="7012821" y="3023638"/>
              <a:ext cx="2309610" cy="242281"/>
            </a:xfrm>
            <a:custGeom>
              <a:avLst/>
              <a:gdLst>
                <a:gd name="connsiteX0" fmla="*/ 0 w 1755818"/>
                <a:gd name="connsiteY0" fmla="*/ 0 h 235842"/>
                <a:gd name="connsiteX1" fmla="*/ 1755818 w 1755818"/>
                <a:gd name="connsiteY1" fmla="*/ 0 h 235842"/>
                <a:gd name="connsiteX2" fmla="*/ 1755818 w 1755818"/>
                <a:gd name="connsiteY2" fmla="*/ 235842 h 235842"/>
                <a:gd name="connsiteX3" fmla="*/ 0 w 1755818"/>
                <a:gd name="connsiteY3" fmla="*/ 235842 h 235842"/>
                <a:gd name="connsiteX4" fmla="*/ 0 w 1755818"/>
                <a:gd name="connsiteY4" fmla="*/ 0 h 235842"/>
                <a:gd name="connsiteX0" fmla="*/ 264017 w 2019835"/>
                <a:gd name="connsiteY0" fmla="*/ 0 h 242281"/>
                <a:gd name="connsiteX1" fmla="*/ 2019835 w 2019835"/>
                <a:gd name="connsiteY1" fmla="*/ 0 h 242281"/>
                <a:gd name="connsiteX2" fmla="*/ 2019835 w 2019835"/>
                <a:gd name="connsiteY2" fmla="*/ 235842 h 242281"/>
                <a:gd name="connsiteX3" fmla="*/ 0 w 2019835"/>
                <a:gd name="connsiteY3" fmla="*/ 242281 h 242281"/>
                <a:gd name="connsiteX4" fmla="*/ 264017 w 2019835"/>
                <a:gd name="connsiteY4" fmla="*/ 0 h 242281"/>
                <a:gd name="connsiteX0" fmla="*/ 264017 w 2309610"/>
                <a:gd name="connsiteY0" fmla="*/ 0 h 242281"/>
                <a:gd name="connsiteX1" fmla="*/ 2309610 w 2309610"/>
                <a:gd name="connsiteY1" fmla="*/ 19318 h 242281"/>
                <a:gd name="connsiteX2" fmla="*/ 2019835 w 2309610"/>
                <a:gd name="connsiteY2" fmla="*/ 235842 h 242281"/>
                <a:gd name="connsiteX3" fmla="*/ 0 w 2309610"/>
                <a:gd name="connsiteY3" fmla="*/ 242281 h 242281"/>
                <a:gd name="connsiteX4" fmla="*/ 264017 w 2309610"/>
                <a:gd name="connsiteY4" fmla="*/ 0 h 24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610" h="242281">
                  <a:moveTo>
                    <a:pt x="264017" y="0"/>
                  </a:moveTo>
                  <a:lnTo>
                    <a:pt x="2309610" y="19318"/>
                  </a:lnTo>
                  <a:lnTo>
                    <a:pt x="2019835" y="235842"/>
                  </a:lnTo>
                  <a:lnTo>
                    <a:pt x="0" y="242281"/>
                  </a:lnTo>
                  <a:lnTo>
                    <a:pt x="264017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54">
              <a:extLst>
                <a:ext uri="{FF2B5EF4-FFF2-40B4-BE49-F238E27FC236}">
                  <a16:creationId xmlns:a16="http://schemas.microsoft.com/office/drawing/2014/main" id="{E6681B73-95EB-5A26-0B11-212A0F51D92F}"/>
                </a:ext>
              </a:extLst>
            </p:cNvPr>
            <p:cNvSpPr/>
            <p:nvPr/>
          </p:nvSpPr>
          <p:spPr>
            <a:xfrm>
              <a:off x="9027673" y="3037149"/>
              <a:ext cx="272645" cy="858782"/>
            </a:xfrm>
            <a:custGeom>
              <a:avLst/>
              <a:gdLst>
                <a:gd name="connsiteX0" fmla="*/ 0 w 272645"/>
                <a:gd name="connsiteY0" fmla="*/ 0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0 w 272645"/>
                <a:gd name="connsiteY4" fmla="*/ 0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72645 w 272645"/>
                <a:gd name="connsiteY2" fmla="*/ 858782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9318 w 272645"/>
                <a:gd name="connsiteY0" fmla="*/ 19318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9318 w 272645"/>
                <a:gd name="connsiteY4" fmla="*/ 193184 h 858782"/>
                <a:gd name="connsiteX0" fmla="*/ 12879 w 272645"/>
                <a:gd name="connsiteY0" fmla="*/ 199624 h 858782"/>
                <a:gd name="connsiteX1" fmla="*/ 272645 w 272645"/>
                <a:gd name="connsiteY1" fmla="*/ 0 h 858782"/>
                <a:gd name="connsiteX2" fmla="*/ 266206 w 272645"/>
                <a:gd name="connsiteY2" fmla="*/ 678478 h 858782"/>
                <a:gd name="connsiteX3" fmla="*/ 0 w 272645"/>
                <a:gd name="connsiteY3" fmla="*/ 858782 h 858782"/>
                <a:gd name="connsiteX4" fmla="*/ 12879 w 272645"/>
                <a:gd name="connsiteY4" fmla="*/ 199624 h 85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45" h="858782">
                  <a:moveTo>
                    <a:pt x="12879" y="199624"/>
                  </a:moveTo>
                  <a:lnTo>
                    <a:pt x="272645" y="0"/>
                  </a:lnTo>
                  <a:cubicBezTo>
                    <a:pt x="270499" y="226159"/>
                    <a:pt x="268352" y="452319"/>
                    <a:pt x="266206" y="678478"/>
                  </a:cubicBezTo>
                  <a:lnTo>
                    <a:pt x="0" y="858782"/>
                  </a:lnTo>
                  <a:lnTo>
                    <a:pt x="12879" y="1996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8" name="Ellipszis 137">
            <a:extLst>
              <a:ext uri="{FF2B5EF4-FFF2-40B4-BE49-F238E27FC236}">
                <a16:creationId xmlns:a16="http://schemas.microsoft.com/office/drawing/2014/main" id="{E5D40584-F415-AA35-9767-C542197F2BEC}"/>
              </a:ext>
            </a:extLst>
          </p:cNvPr>
          <p:cNvSpPr/>
          <p:nvPr/>
        </p:nvSpPr>
        <p:spPr>
          <a:xfrm rot="317759">
            <a:off x="6621067" y="3955123"/>
            <a:ext cx="2295878" cy="1165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Téglalap 149">
            <a:extLst>
              <a:ext uri="{FF2B5EF4-FFF2-40B4-BE49-F238E27FC236}">
                <a16:creationId xmlns:a16="http://schemas.microsoft.com/office/drawing/2014/main" id="{6639666A-8EDA-871A-6F6D-002F550F0928}"/>
              </a:ext>
            </a:extLst>
          </p:cNvPr>
          <p:cNvSpPr/>
          <p:nvPr/>
        </p:nvSpPr>
        <p:spPr>
          <a:xfrm>
            <a:off x="5952988" y="4937877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Téglalap 140">
            <a:extLst>
              <a:ext uri="{FF2B5EF4-FFF2-40B4-BE49-F238E27FC236}">
                <a16:creationId xmlns:a16="http://schemas.microsoft.com/office/drawing/2014/main" id="{A1A0B39C-03B5-C4F2-6251-845C1D267170}"/>
              </a:ext>
            </a:extLst>
          </p:cNvPr>
          <p:cNvSpPr/>
          <p:nvPr/>
        </p:nvSpPr>
        <p:spPr>
          <a:xfrm>
            <a:off x="5440552" y="4188697"/>
            <a:ext cx="2482430" cy="859602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Téglalap 148">
            <a:extLst>
              <a:ext uri="{FF2B5EF4-FFF2-40B4-BE49-F238E27FC236}">
                <a16:creationId xmlns:a16="http://schemas.microsoft.com/office/drawing/2014/main" id="{02DA6C2F-B382-F09D-0AEE-B4B8435C0979}"/>
              </a:ext>
            </a:extLst>
          </p:cNvPr>
          <p:cNvSpPr/>
          <p:nvPr/>
        </p:nvSpPr>
        <p:spPr>
          <a:xfrm>
            <a:off x="8043639" y="490344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Téglalap 145">
            <a:extLst>
              <a:ext uri="{FF2B5EF4-FFF2-40B4-BE49-F238E27FC236}">
                <a16:creationId xmlns:a16="http://schemas.microsoft.com/office/drawing/2014/main" id="{5F0DD052-AC50-D693-2E62-669343F386D7}"/>
              </a:ext>
            </a:extLst>
          </p:cNvPr>
          <p:cNvSpPr/>
          <p:nvPr/>
        </p:nvSpPr>
        <p:spPr>
          <a:xfrm>
            <a:off x="7921705" y="4411289"/>
            <a:ext cx="237151" cy="637010"/>
          </a:xfrm>
          <a:custGeom>
            <a:avLst/>
            <a:gdLst>
              <a:gd name="connsiteX0" fmla="*/ 0 w 655395"/>
              <a:gd name="connsiteY0" fmla="*/ 0 h 853672"/>
              <a:gd name="connsiteX1" fmla="*/ 655395 w 655395"/>
              <a:gd name="connsiteY1" fmla="*/ 0 h 853672"/>
              <a:gd name="connsiteX2" fmla="*/ 655395 w 655395"/>
              <a:gd name="connsiteY2" fmla="*/ 853672 h 853672"/>
              <a:gd name="connsiteX3" fmla="*/ 0 w 655395"/>
              <a:gd name="connsiteY3" fmla="*/ 853672 h 853672"/>
              <a:gd name="connsiteX4" fmla="*/ 0 w 655395"/>
              <a:gd name="connsiteY4" fmla="*/ 0 h 853672"/>
              <a:gd name="connsiteX0" fmla="*/ 0 w 655395"/>
              <a:gd name="connsiteY0" fmla="*/ 176212 h 1029884"/>
              <a:gd name="connsiteX1" fmla="*/ 217245 w 655395"/>
              <a:gd name="connsiteY1" fmla="*/ 0 h 1029884"/>
              <a:gd name="connsiteX2" fmla="*/ 655395 w 655395"/>
              <a:gd name="connsiteY2" fmla="*/ 1029884 h 1029884"/>
              <a:gd name="connsiteX3" fmla="*/ 0 w 655395"/>
              <a:gd name="connsiteY3" fmla="*/ 1029884 h 1029884"/>
              <a:gd name="connsiteX4" fmla="*/ 0 w 655395"/>
              <a:gd name="connsiteY4" fmla="*/ 176212 h 1029884"/>
              <a:gd name="connsiteX0" fmla="*/ 0 w 241057"/>
              <a:gd name="connsiteY0" fmla="*/ 176212 h 1029884"/>
              <a:gd name="connsiteX1" fmla="*/ 217245 w 241057"/>
              <a:gd name="connsiteY1" fmla="*/ 0 h 1029884"/>
              <a:gd name="connsiteX2" fmla="*/ 241057 w 241057"/>
              <a:gd name="connsiteY2" fmla="*/ 777472 h 1029884"/>
              <a:gd name="connsiteX3" fmla="*/ 0 w 241057"/>
              <a:gd name="connsiteY3" fmla="*/ 1029884 h 1029884"/>
              <a:gd name="connsiteX4" fmla="*/ 0 w 241057"/>
              <a:gd name="connsiteY4" fmla="*/ 176212 h 10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57" h="1029884">
                <a:moveTo>
                  <a:pt x="0" y="176212"/>
                </a:moveTo>
                <a:lnTo>
                  <a:pt x="217245" y="0"/>
                </a:lnTo>
                <a:lnTo>
                  <a:pt x="241057" y="777472"/>
                </a:lnTo>
                <a:lnTo>
                  <a:pt x="0" y="1029884"/>
                </a:lnTo>
                <a:lnTo>
                  <a:pt x="0" y="176212"/>
                </a:lnTo>
                <a:close/>
              </a:path>
            </a:pathLst>
          </a:custGeom>
          <a:solidFill>
            <a:srgbClr val="66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Téglalap 146">
            <a:extLst>
              <a:ext uri="{FF2B5EF4-FFF2-40B4-BE49-F238E27FC236}">
                <a16:creationId xmlns:a16="http://schemas.microsoft.com/office/drawing/2014/main" id="{E5FCFB8A-7FE1-8E51-F884-71F7F8867B85}"/>
              </a:ext>
            </a:extLst>
          </p:cNvPr>
          <p:cNvSpPr/>
          <p:nvPr/>
        </p:nvSpPr>
        <p:spPr>
          <a:xfrm>
            <a:off x="5462422" y="504829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Téglalap 147">
            <a:extLst>
              <a:ext uri="{FF2B5EF4-FFF2-40B4-BE49-F238E27FC236}">
                <a16:creationId xmlns:a16="http://schemas.microsoft.com/office/drawing/2014/main" id="{82AF69E1-9B7E-2CC0-54F7-458D1B2D27C2}"/>
              </a:ext>
            </a:extLst>
          </p:cNvPr>
          <p:cNvSpPr/>
          <p:nvPr/>
        </p:nvSpPr>
        <p:spPr>
          <a:xfrm>
            <a:off x="7796013" y="5058709"/>
            <a:ext cx="64314" cy="163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Téglalap 150">
            <a:extLst>
              <a:ext uri="{FF2B5EF4-FFF2-40B4-BE49-F238E27FC236}">
                <a16:creationId xmlns:a16="http://schemas.microsoft.com/office/drawing/2014/main" id="{CFB2C1EB-C39F-8502-D9A3-066DB45FE186}"/>
              </a:ext>
            </a:extLst>
          </p:cNvPr>
          <p:cNvSpPr/>
          <p:nvPr/>
        </p:nvSpPr>
        <p:spPr>
          <a:xfrm>
            <a:off x="7487497" y="883095"/>
            <a:ext cx="1775283" cy="396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Téglalap 151">
            <a:extLst>
              <a:ext uri="{FF2B5EF4-FFF2-40B4-BE49-F238E27FC236}">
                <a16:creationId xmlns:a16="http://schemas.microsoft.com/office/drawing/2014/main" id="{0C5944A9-5662-220D-CBAA-02AEB8796929}"/>
              </a:ext>
            </a:extLst>
          </p:cNvPr>
          <p:cNvSpPr/>
          <p:nvPr/>
        </p:nvSpPr>
        <p:spPr>
          <a:xfrm>
            <a:off x="7369691" y="1006088"/>
            <a:ext cx="1775283" cy="396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Téglalap 152">
            <a:extLst>
              <a:ext uri="{FF2B5EF4-FFF2-40B4-BE49-F238E27FC236}">
                <a16:creationId xmlns:a16="http://schemas.microsoft.com/office/drawing/2014/main" id="{EC8873A3-6D54-04BD-CF0F-F52F6FC6A8B4}"/>
              </a:ext>
            </a:extLst>
          </p:cNvPr>
          <p:cNvSpPr/>
          <p:nvPr/>
        </p:nvSpPr>
        <p:spPr>
          <a:xfrm>
            <a:off x="9139396" y="885438"/>
            <a:ext cx="139862" cy="517262"/>
          </a:xfrm>
          <a:custGeom>
            <a:avLst/>
            <a:gdLst>
              <a:gd name="connsiteX0" fmla="*/ 0 w 876462"/>
              <a:gd name="connsiteY0" fmla="*/ 0 h 396612"/>
              <a:gd name="connsiteX1" fmla="*/ 876462 w 876462"/>
              <a:gd name="connsiteY1" fmla="*/ 0 h 396612"/>
              <a:gd name="connsiteX2" fmla="*/ 876462 w 876462"/>
              <a:gd name="connsiteY2" fmla="*/ 396612 h 396612"/>
              <a:gd name="connsiteX3" fmla="*/ 0 w 876462"/>
              <a:gd name="connsiteY3" fmla="*/ 396612 h 396612"/>
              <a:gd name="connsiteX4" fmla="*/ 0 w 876462"/>
              <a:gd name="connsiteY4" fmla="*/ 0 h 396612"/>
              <a:gd name="connsiteX0" fmla="*/ 0 w 876462"/>
              <a:gd name="connsiteY0" fmla="*/ 120650 h 517262"/>
              <a:gd name="connsiteX1" fmla="*/ 139862 w 876462"/>
              <a:gd name="connsiteY1" fmla="*/ 0 h 517262"/>
              <a:gd name="connsiteX2" fmla="*/ 876462 w 876462"/>
              <a:gd name="connsiteY2" fmla="*/ 517262 h 517262"/>
              <a:gd name="connsiteX3" fmla="*/ 0 w 876462"/>
              <a:gd name="connsiteY3" fmla="*/ 517262 h 517262"/>
              <a:gd name="connsiteX4" fmla="*/ 0 w 876462"/>
              <a:gd name="connsiteY4" fmla="*/ 120650 h 517262"/>
              <a:gd name="connsiteX0" fmla="*/ 0 w 139862"/>
              <a:gd name="connsiteY0" fmla="*/ 120650 h 517262"/>
              <a:gd name="connsiteX1" fmla="*/ 139862 w 139862"/>
              <a:gd name="connsiteY1" fmla="*/ 0 h 517262"/>
              <a:gd name="connsiteX2" fmla="*/ 63662 w 139862"/>
              <a:gd name="connsiteY2" fmla="*/ 282312 h 517262"/>
              <a:gd name="connsiteX3" fmla="*/ 0 w 139862"/>
              <a:gd name="connsiteY3" fmla="*/ 517262 h 517262"/>
              <a:gd name="connsiteX4" fmla="*/ 0 w 139862"/>
              <a:gd name="connsiteY4" fmla="*/ 120650 h 517262"/>
              <a:gd name="connsiteX0" fmla="*/ 0 w 139862"/>
              <a:gd name="connsiteY0" fmla="*/ 120650 h 517262"/>
              <a:gd name="connsiteX1" fmla="*/ 139862 w 139862"/>
              <a:gd name="connsiteY1" fmla="*/ 0 h 517262"/>
              <a:gd name="connsiteX2" fmla="*/ 133512 w 139862"/>
              <a:gd name="connsiteY2" fmla="*/ 390262 h 517262"/>
              <a:gd name="connsiteX3" fmla="*/ 0 w 139862"/>
              <a:gd name="connsiteY3" fmla="*/ 517262 h 517262"/>
              <a:gd name="connsiteX4" fmla="*/ 0 w 139862"/>
              <a:gd name="connsiteY4" fmla="*/ 120650 h 51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62" h="517262">
                <a:moveTo>
                  <a:pt x="0" y="120650"/>
                </a:moveTo>
                <a:lnTo>
                  <a:pt x="139862" y="0"/>
                </a:lnTo>
                <a:lnTo>
                  <a:pt x="133512" y="390262"/>
                </a:lnTo>
                <a:lnTo>
                  <a:pt x="0" y="517262"/>
                </a:lnTo>
                <a:lnTo>
                  <a:pt x="0" y="1206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Téglalap 153">
            <a:extLst>
              <a:ext uri="{FF2B5EF4-FFF2-40B4-BE49-F238E27FC236}">
                <a16:creationId xmlns:a16="http://schemas.microsoft.com/office/drawing/2014/main" id="{4D824C81-66BB-F9FB-D5C3-EEAC8367023C}"/>
              </a:ext>
            </a:extLst>
          </p:cNvPr>
          <p:cNvSpPr/>
          <p:nvPr/>
        </p:nvSpPr>
        <p:spPr>
          <a:xfrm>
            <a:off x="7369690" y="873035"/>
            <a:ext cx="1914983" cy="136262"/>
          </a:xfrm>
          <a:custGeom>
            <a:avLst/>
            <a:gdLst>
              <a:gd name="connsiteX0" fmla="*/ 0 w 1775283"/>
              <a:gd name="connsiteY0" fmla="*/ 0 h 396612"/>
              <a:gd name="connsiteX1" fmla="*/ 1775283 w 1775283"/>
              <a:gd name="connsiteY1" fmla="*/ 0 h 396612"/>
              <a:gd name="connsiteX2" fmla="*/ 1775283 w 1775283"/>
              <a:gd name="connsiteY2" fmla="*/ 396612 h 396612"/>
              <a:gd name="connsiteX3" fmla="*/ 0 w 1775283"/>
              <a:gd name="connsiteY3" fmla="*/ 396612 h 396612"/>
              <a:gd name="connsiteX4" fmla="*/ 0 w 1775283"/>
              <a:gd name="connsiteY4" fmla="*/ 0 h 396612"/>
              <a:gd name="connsiteX0" fmla="*/ 0 w 1940383"/>
              <a:gd name="connsiteY0" fmla="*/ 0 h 396612"/>
              <a:gd name="connsiteX1" fmla="*/ 1940383 w 1940383"/>
              <a:gd name="connsiteY1" fmla="*/ 260350 h 396612"/>
              <a:gd name="connsiteX2" fmla="*/ 1775283 w 1940383"/>
              <a:gd name="connsiteY2" fmla="*/ 396612 h 396612"/>
              <a:gd name="connsiteX3" fmla="*/ 0 w 1940383"/>
              <a:gd name="connsiteY3" fmla="*/ 396612 h 396612"/>
              <a:gd name="connsiteX4" fmla="*/ 0 w 1940383"/>
              <a:gd name="connsiteY4" fmla="*/ 0 h 396612"/>
              <a:gd name="connsiteX0" fmla="*/ 266700 w 1940383"/>
              <a:gd name="connsiteY0" fmla="*/ 0 h 148962"/>
              <a:gd name="connsiteX1" fmla="*/ 1940383 w 1940383"/>
              <a:gd name="connsiteY1" fmla="*/ 12700 h 148962"/>
              <a:gd name="connsiteX2" fmla="*/ 1775283 w 1940383"/>
              <a:gd name="connsiteY2" fmla="*/ 148962 h 148962"/>
              <a:gd name="connsiteX3" fmla="*/ 0 w 1940383"/>
              <a:gd name="connsiteY3" fmla="*/ 148962 h 148962"/>
              <a:gd name="connsiteX4" fmla="*/ 266700 w 1940383"/>
              <a:gd name="connsiteY4" fmla="*/ 0 h 148962"/>
              <a:gd name="connsiteX0" fmla="*/ 107950 w 1940383"/>
              <a:gd name="connsiteY0" fmla="*/ 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07950 w 1940383"/>
              <a:gd name="connsiteY4" fmla="*/ 0 h 136262"/>
              <a:gd name="connsiteX0" fmla="*/ 196850 w 1940383"/>
              <a:gd name="connsiteY0" fmla="*/ 1905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96850 w 1940383"/>
              <a:gd name="connsiteY4" fmla="*/ 19050 h 136262"/>
              <a:gd name="connsiteX0" fmla="*/ 107950 w 1940383"/>
              <a:gd name="connsiteY0" fmla="*/ 1905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07950 w 1940383"/>
              <a:gd name="connsiteY4" fmla="*/ 19050 h 136262"/>
              <a:gd name="connsiteX0" fmla="*/ 120650 w 1940383"/>
              <a:gd name="connsiteY0" fmla="*/ 0 h 136262"/>
              <a:gd name="connsiteX1" fmla="*/ 1940383 w 1940383"/>
              <a:gd name="connsiteY1" fmla="*/ 0 h 136262"/>
              <a:gd name="connsiteX2" fmla="*/ 1775283 w 1940383"/>
              <a:gd name="connsiteY2" fmla="*/ 136262 h 136262"/>
              <a:gd name="connsiteX3" fmla="*/ 0 w 1940383"/>
              <a:gd name="connsiteY3" fmla="*/ 136262 h 136262"/>
              <a:gd name="connsiteX4" fmla="*/ 120650 w 1940383"/>
              <a:gd name="connsiteY4" fmla="*/ 0 h 136262"/>
              <a:gd name="connsiteX0" fmla="*/ 120650 w 1914983"/>
              <a:gd name="connsiteY0" fmla="*/ 0 h 136262"/>
              <a:gd name="connsiteX1" fmla="*/ 1914983 w 1914983"/>
              <a:gd name="connsiteY1" fmla="*/ 0 h 136262"/>
              <a:gd name="connsiteX2" fmla="*/ 1775283 w 1914983"/>
              <a:gd name="connsiteY2" fmla="*/ 136262 h 136262"/>
              <a:gd name="connsiteX3" fmla="*/ 0 w 1914983"/>
              <a:gd name="connsiteY3" fmla="*/ 136262 h 136262"/>
              <a:gd name="connsiteX4" fmla="*/ 120650 w 1914983"/>
              <a:gd name="connsiteY4" fmla="*/ 0 h 13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983" h="136262">
                <a:moveTo>
                  <a:pt x="120650" y="0"/>
                </a:moveTo>
                <a:lnTo>
                  <a:pt x="1914983" y="0"/>
                </a:lnTo>
                <a:lnTo>
                  <a:pt x="1775283" y="136262"/>
                </a:lnTo>
                <a:lnTo>
                  <a:pt x="0" y="136262"/>
                </a:lnTo>
                <a:lnTo>
                  <a:pt x="1206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Téglalap 155">
            <a:extLst>
              <a:ext uri="{FF2B5EF4-FFF2-40B4-BE49-F238E27FC236}">
                <a16:creationId xmlns:a16="http://schemas.microsoft.com/office/drawing/2014/main" id="{8101178B-E466-B22C-FDF8-7398B71ADE80}"/>
              </a:ext>
            </a:extLst>
          </p:cNvPr>
          <p:cNvSpPr/>
          <p:nvPr/>
        </p:nvSpPr>
        <p:spPr>
          <a:xfrm>
            <a:off x="7593476" y="1203779"/>
            <a:ext cx="1375637" cy="1324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Téglalap 156">
            <a:extLst>
              <a:ext uri="{FF2B5EF4-FFF2-40B4-BE49-F238E27FC236}">
                <a16:creationId xmlns:a16="http://schemas.microsoft.com/office/drawing/2014/main" id="{193EB8F1-0FE7-65BA-4EC0-F8B55E62A3E7}"/>
              </a:ext>
            </a:extLst>
          </p:cNvPr>
          <p:cNvSpPr/>
          <p:nvPr/>
        </p:nvSpPr>
        <p:spPr>
          <a:xfrm>
            <a:off x="7414700" y="1051112"/>
            <a:ext cx="143303" cy="279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8" name="Ellipszis 607">
            <a:extLst>
              <a:ext uri="{FF2B5EF4-FFF2-40B4-BE49-F238E27FC236}">
                <a16:creationId xmlns:a16="http://schemas.microsoft.com/office/drawing/2014/main" id="{6B7CE4D5-5CD7-D7B6-C930-E4C9D6D7966D}"/>
              </a:ext>
            </a:extLst>
          </p:cNvPr>
          <p:cNvSpPr/>
          <p:nvPr/>
        </p:nvSpPr>
        <p:spPr>
          <a:xfrm>
            <a:off x="5757839" y="5654221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Ellipszis 608">
            <a:extLst>
              <a:ext uri="{FF2B5EF4-FFF2-40B4-BE49-F238E27FC236}">
                <a16:creationId xmlns:a16="http://schemas.microsoft.com/office/drawing/2014/main" id="{CF2A0B93-8212-DDEA-ACD4-BFF32069F225}"/>
              </a:ext>
            </a:extLst>
          </p:cNvPr>
          <p:cNvSpPr/>
          <p:nvPr/>
        </p:nvSpPr>
        <p:spPr>
          <a:xfrm>
            <a:off x="5974021" y="57804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Ellipszis 609">
            <a:extLst>
              <a:ext uri="{FF2B5EF4-FFF2-40B4-BE49-F238E27FC236}">
                <a16:creationId xmlns:a16="http://schemas.microsoft.com/office/drawing/2014/main" id="{DC87CD0B-BDF0-F3C5-5D10-3920E46CB6FE}"/>
              </a:ext>
            </a:extLst>
          </p:cNvPr>
          <p:cNvSpPr/>
          <p:nvPr/>
        </p:nvSpPr>
        <p:spPr>
          <a:xfrm>
            <a:off x="5427686" y="5756013"/>
            <a:ext cx="135089" cy="116804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78AC460F-24D7-C722-2291-4F775D0188CB}"/>
              </a:ext>
            </a:extLst>
          </p:cNvPr>
          <p:cNvGrpSpPr/>
          <p:nvPr/>
        </p:nvGrpSpPr>
        <p:grpSpPr>
          <a:xfrm rot="20907785">
            <a:off x="7837337" y="5449309"/>
            <a:ext cx="850095" cy="668227"/>
            <a:chOff x="1945630" y="4995481"/>
            <a:chExt cx="850095" cy="668227"/>
          </a:xfrm>
        </p:grpSpPr>
        <p:grpSp>
          <p:nvGrpSpPr>
            <p:cNvPr id="598" name="Csoportba foglalás 597">
              <a:extLst>
                <a:ext uri="{FF2B5EF4-FFF2-40B4-BE49-F238E27FC236}">
                  <a16:creationId xmlns:a16="http://schemas.microsoft.com/office/drawing/2014/main" id="{A405926C-E953-70B8-2766-2538BF09F00D}"/>
                </a:ext>
              </a:extLst>
            </p:cNvPr>
            <p:cNvGrpSpPr/>
            <p:nvPr/>
          </p:nvGrpSpPr>
          <p:grpSpPr>
            <a:xfrm>
              <a:off x="2040522" y="5018434"/>
              <a:ext cx="139713" cy="98354"/>
              <a:chOff x="2040522" y="5018434"/>
              <a:chExt cx="139713" cy="98354"/>
            </a:xfrm>
          </p:grpSpPr>
          <p:cxnSp>
            <p:nvCxnSpPr>
              <p:cNvPr id="160" name="Egyenes összekötő 159">
                <a:extLst>
                  <a:ext uri="{FF2B5EF4-FFF2-40B4-BE49-F238E27FC236}">
                    <a16:creationId xmlns:a16="http://schemas.microsoft.com/office/drawing/2014/main" id="{598C9156-4F68-1951-9493-37995B0A8148}"/>
                  </a:ext>
                </a:extLst>
              </p:cNvPr>
              <p:cNvCxnSpPr>
                <a:stCxn id="158" idx="1"/>
              </p:cNvCxnSpPr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Egyenes összekötő 160">
                <a:extLst>
                  <a:ext uri="{FF2B5EF4-FFF2-40B4-BE49-F238E27FC236}">
                    <a16:creationId xmlns:a16="http://schemas.microsoft.com/office/drawing/2014/main" id="{5C2554A5-7AFF-5C64-CABB-A6CE33613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Egyenes összekötő 586">
                <a:extLst>
                  <a:ext uri="{FF2B5EF4-FFF2-40B4-BE49-F238E27FC236}">
                    <a16:creationId xmlns:a16="http://schemas.microsoft.com/office/drawing/2014/main" id="{BE3CD473-BA2F-2FF5-77F3-0E5C693BD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Egyenes összekötő 590">
                <a:extLst>
                  <a:ext uri="{FF2B5EF4-FFF2-40B4-BE49-F238E27FC236}">
                    <a16:creationId xmlns:a16="http://schemas.microsoft.com/office/drawing/2014/main" id="{662FDDAF-5A80-14C8-8767-D2DACB06A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Egyenes összekötő 592">
                <a:extLst>
                  <a:ext uri="{FF2B5EF4-FFF2-40B4-BE49-F238E27FC236}">
                    <a16:creationId xmlns:a16="http://schemas.microsoft.com/office/drawing/2014/main" id="{C0A725DE-6190-964A-2F0C-34A012C800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Csoportba foglalás 598">
              <a:extLst>
                <a:ext uri="{FF2B5EF4-FFF2-40B4-BE49-F238E27FC236}">
                  <a16:creationId xmlns:a16="http://schemas.microsoft.com/office/drawing/2014/main" id="{09C3F133-6B81-F64F-B8E6-2503DD7068EA}"/>
                </a:ext>
              </a:extLst>
            </p:cNvPr>
            <p:cNvGrpSpPr/>
            <p:nvPr/>
          </p:nvGrpSpPr>
          <p:grpSpPr>
            <a:xfrm rot="16488276">
              <a:off x="1924950" y="5389245"/>
              <a:ext cx="139713" cy="98354"/>
              <a:chOff x="2040522" y="5018434"/>
              <a:chExt cx="139713" cy="98354"/>
            </a:xfrm>
          </p:grpSpPr>
          <p:cxnSp>
            <p:nvCxnSpPr>
              <p:cNvPr id="600" name="Egyenes összekötő 599">
                <a:extLst>
                  <a:ext uri="{FF2B5EF4-FFF2-40B4-BE49-F238E27FC236}">
                    <a16:creationId xmlns:a16="http://schemas.microsoft.com/office/drawing/2014/main" id="{DA21BE16-3241-A0BF-0105-8EE8099A968F}"/>
                  </a:ext>
                </a:extLst>
              </p:cNvPr>
              <p:cNvCxnSpPr/>
              <p:nvPr/>
            </p:nvCxnSpPr>
            <p:spPr>
              <a:xfrm flipH="1" flipV="1">
                <a:off x="2063597" y="5024646"/>
                <a:ext cx="71698" cy="686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Egyenes összekötő 600">
                <a:extLst>
                  <a:ext uri="{FF2B5EF4-FFF2-40B4-BE49-F238E27FC236}">
                    <a16:creationId xmlns:a16="http://schemas.microsoft.com/office/drawing/2014/main" id="{5ADE6B71-CA6D-51AE-98B9-6F93B274C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40522" y="5067293"/>
                <a:ext cx="107758" cy="379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Egyenes összekötő 601">
                <a:extLst>
                  <a:ext uri="{FF2B5EF4-FFF2-40B4-BE49-F238E27FC236}">
                    <a16:creationId xmlns:a16="http://schemas.microsoft.com/office/drawing/2014/main" id="{F95CFDF9-EA31-59AB-3A7A-EB7884ECF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6255" y="5111071"/>
                <a:ext cx="102025" cy="31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Egyenes összekötő 602">
                <a:extLst>
                  <a:ext uri="{FF2B5EF4-FFF2-40B4-BE49-F238E27FC236}">
                    <a16:creationId xmlns:a16="http://schemas.microsoft.com/office/drawing/2014/main" id="{FAFE32EA-D38E-28F3-4F2E-116652BCD2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6529" y="5018434"/>
                <a:ext cx="18915" cy="8251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Egyenes összekötő 603">
                <a:extLst>
                  <a:ext uri="{FF2B5EF4-FFF2-40B4-BE49-F238E27FC236}">
                    <a16:creationId xmlns:a16="http://schemas.microsoft.com/office/drawing/2014/main" id="{6BBF9865-CB99-F116-74E3-7A3983FBE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0408" y="5019799"/>
                <a:ext cx="29827" cy="969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8" name="Ellipszis 157">
              <a:extLst>
                <a:ext uri="{FF2B5EF4-FFF2-40B4-BE49-F238E27FC236}">
                  <a16:creationId xmlns:a16="http://schemas.microsoft.com/office/drawing/2014/main" id="{31ADE5B6-5C10-2E05-B498-4EE310045CDA}"/>
                </a:ext>
              </a:extLst>
            </p:cNvPr>
            <p:cNvSpPr/>
            <p:nvPr/>
          </p:nvSpPr>
          <p:spPr>
            <a:xfrm>
              <a:off x="2021983" y="4995481"/>
              <a:ext cx="773742" cy="6682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églalap 604">
              <a:extLst>
                <a:ext uri="{FF2B5EF4-FFF2-40B4-BE49-F238E27FC236}">
                  <a16:creationId xmlns:a16="http://schemas.microsoft.com/office/drawing/2014/main" id="{7DA3B965-412D-C591-6B48-EB862FA57761}"/>
                </a:ext>
              </a:extLst>
            </p:cNvPr>
            <p:cNvSpPr/>
            <p:nvPr/>
          </p:nvSpPr>
          <p:spPr>
            <a:xfrm rot="979765">
              <a:off x="2138611" y="5166253"/>
              <a:ext cx="45719" cy="18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F610B63D-06E4-813D-933A-77BC2383906D}"/>
                </a:ext>
              </a:extLst>
            </p:cNvPr>
            <p:cNvSpPr/>
            <p:nvPr/>
          </p:nvSpPr>
          <p:spPr>
            <a:xfrm>
              <a:off x="2559437" y="5298431"/>
              <a:ext cx="142691" cy="1440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12" name="Szabadkézi sokszög: alakzat 611">
            <a:extLst>
              <a:ext uri="{FF2B5EF4-FFF2-40B4-BE49-F238E27FC236}">
                <a16:creationId xmlns:a16="http://schemas.microsoft.com/office/drawing/2014/main" id="{8FFAA238-9AE1-69D7-8E7E-FDE15F9EAB4C}"/>
              </a:ext>
            </a:extLst>
          </p:cNvPr>
          <p:cNvSpPr/>
          <p:nvPr/>
        </p:nvSpPr>
        <p:spPr>
          <a:xfrm>
            <a:off x="6902450" y="1257300"/>
            <a:ext cx="893160" cy="667138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Szabadkézi sokszög: alakzat 612">
            <a:extLst>
              <a:ext uri="{FF2B5EF4-FFF2-40B4-BE49-F238E27FC236}">
                <a16:creationId xmlns:a16="http://schemas.microsoft.com/office/drawing/2014/main" id="{83CE7B63-719A-A4B8-1EBE-5076A467FBA3}"/>
              </a:ext>
            </a:extLst>
          </p:cNvPr>
          <p:cNvSpPr/>
          <p:nvPr/>
        </p:nvSpPr>
        <p:spPr>
          <a:xfrm>
            <a:off x="7376826" y="1276294"/>
            <a:ext cx="893160" cy="732545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Szabadkézi sokszög: alakzat 613">
            <a:extLst>
              <a:ext uri="{FF2B5EF4-FFF2-40B4-BE49-F238E27FC236}">
                <a16:creationId xmlns:a16="http://schemas.microsoft.com/office/drawing/2014/main" id="{86B6F967-8E8C-A706-7250-28626F525C60}"/>
              </a:ext>
            </a:extLst>
          </p:cNvPr>
          <p:cNvSpPr/>
          <p:nvPr/>
        </p:nvSpPr>
        <p:spPr>
          <a:xfrm>
            <a:off x="7904488" y="1270336"/>
            <a:ext cx="893160" cy="732545"/>
          </a:xfrm>
          <a:custGeom>
            <a:avLst/>
            <a:gdLst>
              <a:gd name="connsiteX0" fmla="*/ 863600 w 893160"/>
              <a:gd name="connsiteY0" fmla="*/ 0 h 1022350"/>
              <a:gd name="connsiteX1" fmla="*/ 787400 w 893160"/>
              <a:gd name="connsiteY1" fmla="*/ 304800 h 1022350"/>
              <a:gd name="connsiteX2" fmla="*/ 0 w 893160"/>
              <a:gd name="connsiteY2" fmla="*/ 1022350 h 102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160" h="1022350">
                <a:moveTo>
                  <a:pt x="863600" y="0"/>
                </a:moveTo>
                <a:cubicBezTo>
                  <a:pt x="897466" y="67204"/>
                  <a:pt x="931333" y="134408"/>
                  <a:pt x="787400" y="304800"/>
                </a:cubicBezTo>
                <a:cubicBezTo>
                  <a:pt x="643467" y="475192"/>
                  <a:pt x="216958" y="851958"/>
                  <a:pt x="0" y="10223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7" name="Téglalap 616">
            <a:extLst>
              <a:ext uri="{FF2B5EF4-FFF2-40B4-BE49-F238E27FC236}">
                <a16:creationId xmlns:a16="http://schemas.microsoft.com/office/drawing/2014/main" id="{11D0626D-5087-790B-DCBA-1626B9B50F1D}"/>
              </a:ext>
            </a:extLst>
          </p:cNvPr>
          <p:cNvSpPr/>
          <p:nvPr/>
        </p:nvSpPr>
        <p:spPr>
          <a:xfrm>
            <a:off x="3712690" y="2675798"/>
            <a:ext cx="261151" cy="376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Téglalap 614">
            <a:extLst>
              <a:ext uri="{FF2B5EF4-FFF2-40B4-BE49-F238E27FC236}">
                <a16:creationId xmlns:a16="http://schemas.microsoft.com/office/drawing/2014/main" id="{767FC3BB-56C6-CC5D-2C65-2ED3CBC0B83F}"/>
              </a:ext>
            </a:extLst>
          </p:cNvPr>
          <p:cNvSpPr/>
          <p:nvPr/>
        </p:nvSpPr>
        <p:spPr>
          <a:xfrm>
            <a:off x="3617060" y="2748932"/>
            <a:ext cx="261151" cy="3769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37" name="Egyenes összekötő 636">
            <a:extLst>
              <a:ext uri="{FF2B5EF4-FFF2-40B4-BE49-F238E27FC236}">
                <a16:creationId xmlns:a16="http://schemas.microsoft.com/office/drawing/2014/main" id="{86F65412-C675-ADEC-8C2C-1755DDA17D53}"/>
              </a:ext>
            </a:extLst>
          </p:cNvPr>
          <p:cNvCxnSpPr>
            <a:cxnSpLocks/>
          </p:cNvCxnSpPr>
          <p:nvPr/>
        </p:nvCxnSpPr>
        <p:spPr>
          <a:xfrm>
            <a:off x="3749247" y="2911705"/>
            <a:ext cx="0" cy="156133"/>
          </a:xfrm>
          <a:prstGeom prst="line">
            <a:avLst/>
          </a:prstGeom>
          <a:ln>
            <a:solidFill>
              <a:srgbClr val="6633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2" name="Egyenes összekötő 631">
            <a:extLst>
              <a:ext uri="{FF2B5EF4-FFF2-40B4-BE49-F238E27FC236}">
                <a16:creationId xmlns:a16="http://schemas.microsoft.com/office/drawing/2014/main" id="{DA16BDAF-6A72-194F-0EFA-1277CE80887A}"/>
              </a:ext>
            </a:extLst>
          </p:cNvPr>
          <p:cNvCxnSpPr>
            <a:cxnSpLocks/>
          </p:cNvCxnSpPr>
          <p:nvPr/>
        </p:nvCxnSpPr>
        <p:spPr>
          <a:xfrm>
            <a:off x="3704637" y="2914086"/>
            <a:ext cx="0" cy="153752"/>
          </a:xfrm>
          <a:prstGeom prst="line">
            <a:avLst/>
          </a:prstGeom>
          <a:ln>
            <a:solidFill>
              <a:srgbClr val="663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8" name="Téglalap 617">
            <a:extLst>
              <a:ext uri="{FF2B5EF4-FFF2-40B4-BE49-F238E27FC236}">
                <a16:creationId xmlns:a16="http://schemas.microsoft.com/office/drawing/2014/main" id="{0630BA5C-7F62-7BF2-1EF6-5B9C232DCF14}"/>
              </a:ext>
            </a:extLst>
          </p:cNvPr>
          <p:cNvSpPr/>
          <p:nvPr/>
        </p:nvSpPr>
        <p:spPr>
          <a:xfrm>
            <a:off x="3888606" y="2689401"/>
            <a:ext cx="93816" cy="436497"/>
          </a:xfrm>
          <a:custGeom>
            <a:avLst/>
            <a:gdLst>
              <a:gd name="connsiteX0" fmla="*/ 0 w 165253"/>
              <a:gd name="connsiteY0" fmla="*/ 0 h 376966"/>
              <a:gd name="connsiteX1" fmla="*/ 165253 w 165253"/>
              <a:gd name="connsiteY1" fmla="*/ 0 h 376966"/>
              <a:gd name="connsiteX2" fmla="*/ 165253 w 165253"/>
              <a:gd name="connsiteY2" fmla="*/ 376966 h 376966"/>
              <a:gd name="connsiteX3" fmla="*/ 0 w 165253"/>
              <a:gd name="connsiteY3" fmla="*/ 376966 h 376966"/>
              <a:gd name="connsiteX4" fmla="*/ 0 w 165253"/>
              <a:gd name="connsiteY4" fmla="*/ 0 h 376966"/>
              <a:gd name="connsiteX0" fmla="*/ 0 w 165253"/>
              <a:gd name="connsiteY0" fmla="*/ 78581 h 455547"/>
              <a:gd name="connsiteX1" fmla="*/ 84290 w 165253"/>
              <a:gd name="connsiteY1" fmla="*/ 0 h 455547"/>
              <a:gd name="connsiteX2" fmla="*/ 165253 w 165253"/>
              <a:gd name="connsiteY2" fmla="*/ 455547 h 455547"/>
              <a:gd name="connsiteX3" fmla="*/ 0 w 165253"/>
              <a:gd name="connsiteY3" fmla="*/ 455547 h 455547"/>
              <a:gd name="connsiteX4" fmla="*/ 0 w 165253"/>
              <a:gd name="connsiteY4" fmla="*/ 78581 h 455547"/>
              <a:gd name="connsiteX0" fmla="*/ 0 w 96197"/>
              <a:gd name="connsiteY0" fmla="*/ 78581 h 455547"/>
              <a:gd name="connsiteX1" fmla="*/ 84290 w 96197"/>
              <a:gd name="connsiteY1" fmla="*/ 0 h 455547"/>
              <a:gd name="connsiteX2" fmla="*/ 96197 w 96197"/>
              <a:gd name="connsiteY2" fmla="*/ 405541 h 455547"/>
              <a:gd name="connsiteX3" fmla="*/ 0 w 96197"/>
              <a:gd name="connsiteY3" fmla="*/ 455547 h 455547"/>
              <a:gd name="connsiteX4" fmla="*/ 0 w 96197"/>
              <a:gd name="connsiteY4" fmla="*/ 78581 h 455547"/>
              <a:gd name="connsiteX0" fmla="*/ 0 w 84291"/>
              <a:gd name="connsiteY0" fmla="*/ 78581 h 455547"/>
              <a:gd name="connsiteX1" fmla="*/ 84290 w 84291"/>
              <a:gd name="connsiteY1" fmla="*/ 0 h 455547"/>
              <a:gd name="connsiteX2" fmla="*/ 84291 w 84291"/>
              <a:gd name="connsiteY2" fmla="*/ 381729 h 455547"/>
              <a:gd name="connsiteX3" fmla="*/ 0 w 84291"/>
              <a:gd name="connsiteY3" fmla="*/ 455547 h 455547"/>
              <a:gd name="connsiteX4" fmla="*/ 0 w 84291"/>
              <a:gd name="connsiteY4" fmla="*/ 78581 h 455547"/>
              <a:gd name="connsiteX0" fmla="*/ 0 w 93816"/>
              <a:gd name="connsiteY0" fmla="*/ 78581 h 455547"/>
              <a:gd name="connsiteX1" fmla="*/ 84290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8581 h 455547"/>
              <a:gd name="connsiteX1" fmla="*/ 70002 w 93816"/>
              <a:gd name="connsiteY1" fmla="*/ 0 h 455547"/>
              <a:gd name="connsiteX2" fmla="*/ 93816 w 93816"/>
              <a:gd name="connsiteY2" fmla="*/ 381729 h 455547"/>
              <a:gd name="connsiteX3" fmla="*/ 0 w 93816"/>
              <a:gd name="connsiteY3" fmla="*/ 455547 h 455547"/>
              <a:gd name="connsiteX4" fmla="*/ 0 w 93816"/>
              <a:gd name="connsiteY4" fmla="*/ 78581 h 455547"/>
              <a:gd name="connsiteX0" fmla="*/ 0 w 93816"/>
              <a:gd name="connsiteY0" fmla="*/ 73819 h 450785"/>
              <a:gd name="connsiteX1" fmla="*/ 86670 w 93816"/>
              <a:gd name="connsiteY1" fmla="*/ 0 h 450785"/>
              <a:gd name="connsiteX2" fmla="*/ 93816 w 93816"/>
              <a:gd name="connsiteY2" fmla="*/ 376967 h 450785"/>
              <a:gd name="connsiteX3" fmla="*/ 0 w 93816"/>
              <a:gd name="connsiteY3" fmla="*/ 450785 h 450785"/>
              <a:gd name="connsiteX4" fmla="*/ 0 w 93816"/>
              <a:gd name="connsiteY4" fmla="*/ 73819 h 450785"/>
              <a:gd name="connsiteX0" fmla="*/ 0 w 93816"/>
              <a:gd name="connsiteY0" fmla="*/ 52388 h 429354"/>
              <a:gd name="connsiteX1" fmla="*/ 81908 w 93816"/>
              <a:gd name="connsiteY1" fmla="*/ 0 h 429354"/>
              <a:gd name="connsiteX2" fmla="*/ 93816 w 93816"/>
              <a:gd name="connsiteY2" fmla="*/ 355536 h 429354"/>
              <a:gd name="connsiteX3" fmla="*/ 0 w 93816"/>
              <a:gd name="connsiteY3" fmla="*/ 429354 h 429354"/>
              <a:gd name="connsiteX4" fmla="*/ 0 w 93816"/>
              <a:gd name="connsiteY4" fmla="*/ 52388 h 429354"/>
              <a:gd name="connsiteX0" fmla="*/ 0 w 93816"/>
              <a:gd name="connsiteY0" fmla="*/ 69056 h 446022"/>
              <a:gd name="connsiteX1" fmla="*/ 86671 w 93816"/>
              <a:gd name="connsiteY1" fmla="*/ 0 h 446022"/>
              <a:gd name="connsiteX2" fmla="*/ 93816 w 93816"/>
              <a:gd name="connsiteY2" fmla="*/ 372204 h 446022"/>
              <a:gd name="connsiteX3" fmla="*/ 0 w 93816"/>
              <a:gd name="connsiteY3" fmla="*/ 446022 h 446022"/>
              <a:gd name="connsiteX4" fmla="*/ 0 w 93816"/>
              <a:gd name="connsiteY4" fmla="*/ 69056 h 446022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  <a:gd name="connsiteX0" fmla="*/ 0 w 93816"/>
              <a:gd name="connsiteY0" fmla="*/ 59531 h 436497"/>
              <a:gd name="connsiteX1" fmla="*/ 86671 w 93816"/>
              <a:gd name="connsiteY1" fmla="*/ 0 h 436497"/>
              <a:gd name="connsiteX2" fmla="*/ 93816 w 93816"/>
              <a:gd name="connsiteY2" fmla="*/ 362679 h 436497"/>
              <a:gd name="connsiteX3" fmla="*/ 0 w 93816"/>
              <a:gd name="connsiteY3" fmla="*/ 436497 h 436497"/>
              <a:gd name="connsiteX4" fmla="*/ 0 w 93816"/>
              <a:gd name="connsiteY4" fmla="*/ 59531 h 43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816" h="436497">
                <a:moveTo>
                  <a:pt x="0" y="59531"/>
                </a:moveTo>
                <a:lnTo>
                  <a:pt x="86671" y="0"/>
                </a:lnTo>
                <a:cubicBezTo>
                  <a:pt x="86671" y="127243"/>
                  <a:pt x="93816" y="235436"/>
                  <a:pt x="93816" y="362679"/>
                </a:cubicBezTo>
                <a:lnTo>
                  <a:pt x="0" y="436497"/>
                </a:lnTo>
                <a:lnTo>
                  <a:pt x="0" y="5953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Téglalap 618">
            <a:extLst>
              <a:ext uri="{FF2B5EF4-FFF2-40B4-BE49-F238E27FC236}">
                <a16:creationId xmlns:a16="http://schemas.microsoft.com/office/drawing/2014/main" id="{4EA71B39-3B8F-C6A7-799B-4B24E4CAE574}"/>
              </a:ext>
            </a:extLst>
          </p:cNvPr>
          <p:cNvSpPr/>
          <p:nvPr/>
        </p:nvSpPr>
        <p:spPr>
          <a:xfrm>
            <a:off x="3630021" y="2671012"/>
            <a:ext cx="330207" cy="79410"/>
          </a:xfrm>
          <a:custGeom>
            <a:avLst/>
            <a:gdLst>
              <a:gd name="connsiteX0" fmla="*/ 0 w 261151"/>
              <a:gd name="connsiteY0" fmla="*/ 0 h 50835"/>
              <a:gd name="connsiteX1" fmla="*/ 261151 w 261151"/>
              <a:gd name="connsiteY1" fmla="*/ 0 h 50835"/>
              <a:gd name="connsiteX2" fmla="*/ 261151 w 261151"/>
              <a:gd name="connsiteY2" fmla="*/ 50835 h 50835"/>
              <a:gd name="connsiteX3" fmla="*/ 0 w 261151"/>
              <a:gd name="connsiteY3" fmla="*/ 50835 h 50835"/>
              <a:gd name="connsiteX4" fmla="*/ 0 w 261151"/>
              <a:gd name="connsiteY4" fmla="*/ 0 h 50835"/>
              <a:gd name="connsiteX0" fmla="*/ 102394 w 261151"/>
              <a:gd name="connsiteY0" fmla="*/ 0 h 79410"/>
              <a:gd name="connsiteX1" fmla="*/ 261151 w 261151"/>
              <a:gd name="connsiteY1" fmla="*/ 28575 h 79410"/>
              <a:gd name="connsiteX2" fmla="*/ 261151 w 261151"/>
              <a:gd name="connsiteY2" fmla="*/ 79410 h 79410"/>
              <a:gd name="connsiteX3" fmla="*/ 0 w 261151"/>
              <a:gd name="connsiteY3" fmla="*/ 79410 h 79410"/>
              <a:gd name="connsiteX4" fmla="*/ 102394 w 261151"/>
              <a:gd name="connsiteY4" fmla="*/ 0 h 79410"/>
              <a:gd name="connsiteX0" fmla="*/ 83344 w 242101"/>
              <a:gd name="connsiteY0" fmla="*/ 0 h 79410"/>
              <a:gd name="connsiteX1" fmla="*/ 242101 w 242101"/>
              <a:gd name="connsiteY1" fmla="*/ 28575 h 79410"/>
              <a:gd name="connsiteX2" fmla="*/ 242101 w 242101"/>
              <a:gd name="connsiteY2" fmla="*/ 79410 h 79410"/>
              <a:gd name="connsiteX3" fmla="*/ 0 w 242101"/>
              <a:gd name="connsiteY3" fmla="*/ 77029 h 79410"/>
              <a:gd name="connsiteX4" fmla="*/ 83344 w 242101"/>
              <a:gd name="connsiteY4" fmla="*/ 0 h 79410"/>
              <a:gd name="connsiteX0" fmla="*/ 95250 w 254007"/>
              <a:gd name="connsiteY0" fmla="*/ 0 h 79410"/>
              <a:gd name="connsiteX1" fmla="*/ 254007 w 254007"/>
              <a:gd name="connsiteY1" fmla="*/ 28575 h 79410"/>
              <a:gd name="connsiteX2" fmla="*/ 254007 w 254007"/>
              <a:gd name="connsiteY2" fmla="*/ 79410 h 79410"/>
              <a:gd name="connsiteX3" fmla="*/ 0 w 254007"/>
              <a:gd name="connsiteY3" fmla="*/ 72267 h 79410"/>
              <a:gd name="connsiteX4" fmla="*/ 95250 w 254007"/>
              <a:gd name="connsiteY4" fmla="*/ 0 h 79410"/>
              <a:gd name="connsiteX0" fmla="*/ 88106 w 246863"/>
              <a:gd name="connsiteY0" fmla="*/ 0 h 79410"/>
              <a:gd name="connsiteX1" fmla="*/ 246863 w 246863"/>
              <a:gd name="connsiteY1" fmla="*/ 28575 h 79410"/>
              <a:gd name="connsiteX2" fmla="*/ 246863 w 246863"/>
              <a:gd name="connsiteY2" fmla="*/ 79410 h 79410"/>
              <a:gd name="connsiteX3" fmla="*/ 0 w 246863"/>
              <a:gd name="connsiteY3" fmla="*/ 65124 h 79410"/>
              <a:gd name="connsiteX4" fmla="*/ 88106 w 246863"/>
              <a:gd name="connsiteY4" fmla="*/ 0 h 79410"/>
              <a:gd name="connsiteX0" fmla="*/ 88106 w 354019"/>
              <a:gd name="connsiteY0" fmla="*/ 0 h 79410"/>
              <a:gd name="connsiteX1" fmla="*/ 354019 w 354019"/>
              <a:gd name="connsiteY1" fmla="*/ 2381 h 79410"/>
              <a:gd name="connsiteX2" fmla="*/ 246863 w 354019"/>
              <a:gd name="connsiteY2" fmla="*/ 79410 h 79410"/>
              <a:gd name="connsiteX3" fmla="*/ 0 w 354019"/>
              <a:gd name="connsiteY3" fmla="*/ 65124 h 79410"/>
              <a:gd name="connsiteX4" fmla="*/ 88106 w 354019"/>
              <a:gd name="connsiteY4" fmla="*/ 0 h 79410"/>
              <a:gd name="connsiteX0" fmla="*/ 88106 w 346876"/>
              <a:gd name="connsiteY0" fmla="*/ 0 h 79410"/>
              <a:gd name="connsiteX1" fmla="*/ 346876 w 346876"/>
              <a:gd name="connsiteY1" fmla="*/ 2381 h 79410"/>
              <a:gd name="connsiteX2" fmla="*/ 246863 w 346876"/>
              <a:gd name="connsiteY2" fmla="*/ 79410 h 79410"/>
              <a:gd name="connsiteX3" fmla="*/ 0 w 346876"/>
              <a:gd name="connsiteY3" fmla="*/ 65124 h 79410"/>
              <a:gd name="connsiteX4" fmla="*/ 88106 w 346876"/>
              <a:gd name="connsiteY4" fmla="*/ 0 h 79410"/>
              <a:gd name="connsiteX0" fmla="*/ 88106 w 339732"/>
              <a:gd name="connsiteY0" fmla="*/ 0 h 79410"/>
              <a:gd name="connsiteX1" fmla="*/ 339732 w 339732"/>
              <a:gd name="connsiteY1" fmla="*/ 2381 h 79410"/>
              <a:gd name="connsiteX2" fmla="*/ 246863 w 339732"/>
              <a:gd name="connsiteY2" fmla="*/ 79410 h 79410"/>
              <a:gd name="connsiteX3" fmla="*/ 0 w 339732"/>
              <a:gd name="connsiteY3" fmla="*/ 65124 h 79410"/>
              <a:gd name="connsiteX4" fmla="*/ 88106 w 339732"/>
              <a:gd name="connsiteY4" fmla="*/ 0 h 79410"/>
              <a:gd name="connsiteX0" fmla="*/ 88106 w 330207"/>
              <a:gd name="connsiteY0" fmla="*/ 0 h 79410"/>
              <a:gd name="connsiteX1" fmla="*/ 330207 w 330207"/>
              <a:gd name="connsiteY1" fmla="*/ 2381 h 79410"/>
              <a:gd name="connsiteX2" fmla="*/ 246863 w 330207"/>
              <a:gd name="connsiteY2" fmla="*/ 79410 h 79410"/>
              <a:gd name="connsiteX3" fmla="*/ 0 w 330207"/>
              <a:gd name="connsiteY3" fmla="*/ 65124 h 79410"/>
              <a:gd name="connsiteX4" fmla="*/ 88106 w 330207"/>
              <a:gd name="connsiteY4" fmla="*/ 0 h 7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07" h="79410">
                <a:moveTo>
                  <a:pt x="88106" y="0"/>
                </a:moveTo>
                <a:lnTo>
                  <a:pt x="330207" y="2381"/>
                </a:lnTo>
                <a:lnTo>
                  <a:pt x="246863" y="79410"/>
                </a:lnTo>
                <a:lnTo>
                  <a:pt x="0" y="65124"/>
                </a:lnTo>
                <a:lnTo>
                  <a:pt x="8810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0" name="Téglalap 619">
            <a:extLst>
              <a:ext uri="{FF2B5EF4-FFF2-40B4-BE49-F238E27FC236}">
                <a16:creationId xmlns:a16="http://schemas.microsoft.com/office/drawing/2014/main" id="{DB0D3A52-F8EB-3EA1-1CDF-1E2F8443C4B2}"/>
              </a:ext>
            </a:extLst>
          </p:cNvPr>
          <p:cNvSpPr/>
          <p:nvPr/>
        </p:nvSpPr>
        <p:spPr>
          <a:xfrm>
            <a:off x="3586104" y="3126579"/>
            <a:ext cx="292107" cy="80037"/>
          </a:xfrm>
          <a:custGeom>
            <a:avLst/>
            <a:gdLst>
              <a:gd name="connsiteX0" fmla="*/ 0 w 261151"/>
              <a:gd name="connsiteY0" fmla="*/ 0 h 53973"/>
              <a:gd name="connsiteX1" fmla="*/ 261151 w 261151"/>
              <a:gd name="connsiteY1" fmla="*/ 0 h 53973"/>
              <a:gd name="connsiteX2" fmla="*/ 261151 w 261151"/>
              <a:gd name="connsiteY2" fmla="*/ 53973 h 53973"/>
              <a:gd name="connsiteX3" fmla="*/ 0 w 261151"/>
              <a:gd name="connsiteY3" fmla="*/ 53973 h 53973"/>
              <a:gd name="connsiteX4" fmla="*/ 0 w 261151"/>
              <a:gd name="connsiteY4" fmla="*/ 0 h 53973"/>
              <a:gd name="connsiteX0" fmla="*/ 0 w 261151"/>
              <a:gd name="connsiteY0" fmla="*/ 0 h 80166"/>
              <a:gd name="connsiteX1" fmla="*/ 261151 w 261151"/>
              <a:gd name="connsiteY1" fmla="*/ 0 h 80166"/>
              <a:gd name="connsiteX2" fmla="*/ 218288 w 261151"/>
              <a:gd name="connsiteY2" fmla="*/ 80166 h 80166"/>
              <a:gd name="connsiteX3" fmla="*/ 0 w 261151"/>
              <a:gd name="connsiteY3" fmla="*/ 53973 h 80166"/>
              <a:gd name="connsiteX4" fmla="*/ 0 w 261151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0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26194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5718 w 292107"/>
              <a:gd name="connsiteY0" fmla="*/ 0 h 53973"/>
              <a:gd name="connsiteX1" fmla="*/ 292107 w 292107"/>
              <a:gd name="connsiteY1" fmla="*/ 1 h 53973"/>
              <a:gd name="connsiteX2" fmla="*/ 249244 w 292107"/>
              <a:gd name="connsiteY2" fmla="*/ 53973 h 53973"/>
              <a:gd name="connsiteX3" fmla="*/ 0 w 292107"/>
              <a:gd name="connsiteY3" fmla="*/ 44449 h 53973"/>
              <a:gd name="connsiteX4" fmla="*/ 35718 w 292107"/>
              <a:gd name="connsiteY4" fmla="*/ 0 h 5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7" h="53973">
                <a:moveTo>
                  <a:pt x="35718" y="0"/>
                </a:moveTo>
                <a:lnTo>
                  <a:pt x="292107" y="1"/>
                </a:lnTo>
                <a:lnTo>
                  <a:pt x="249244" y="53973"/>
                </a:lnTo>
                <a:lnTo>
                  <a:pt x="0" y="44449"/>
                </a:lnTo>
                <a:lnTo>
                  <a:pt x="35718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Téglalap 619">
            <a:extLst>
              <a:ext uri="{FF2B5EF4-FFF2-40B4-BE49-F238E27FC236}">
                <a16:creationId xmlns:a16="http://schemas.microsoft.com/office/drawing/2014/main" id="{001FFC95-5B8E-2927-F556-0DD07AF51428}"/>
              </a:ext>
            </a:extLst>
          </p:cNvPr>
          <p:cNvSpPr/>
          <p:nvPr/>
        </p:nvSpPr>
        <p:spPr>
          <a:xfrm>
            <a:off x="3584518" y="3098036"/>
            <a:ext cx="292107" cy="80037"/>
          </a:xfrm>
          <a:custGeom>
            <a:avLst/>
            <a:gdLst>
              <a:gd name="connsiteX0" fmla="*/ 0 w 261151"/>
              <a:gd name="connsiteY0" fmla="*/ 0 h 53973"/>
              <a:gd name="connsiteX1" fmla="*/ 261151 w 261151"/>
              <a:gd name="connsiteY1" fmla="*/ 0 h 53973"/>
              <a:gd name="connsiteX2" fmla="*/ 261151 w 261151"/>
              <a:gd name="connsiteY2" fmla="*/ 53973 h 53973"/>
              <a:gd name="connsiteX3" fmla="*/ 0 w 261151"/>
              <a:gd name="connsiteY3" fmla="*/ 53973 h 53973"/>
              <a:gd name="connsiteX4" fmla="*/ 0 w 261151"/>
              <a:gd name="connsiteY4" fmla="*/ 0 h 53973"/>
              <a:gd name="connsiteX0" fmla="*/ 0 w 261151"/>
              <a:gd name="connsiteY0" fmla="*/ 0 h 80166"/>
              <a:gd name="connsiteX1" fmla="*/ 261151 w 261151"/>
              <a:gd name="connsiteY1" fmla="*/ 0 h 80166"/>
              <a:gd name="connsiteX2" fmla="*/ 218288 w 261151"/>
              <a:gd name="connsiteY2" fmla="*/ 80166 h 80166"/>
              <a:gd name="connsiteX3" fmla="*/ 0 w 261151"/>
              <a:gd name="connsiteY3" fmla="*/ 53973 h 80166"/>
              <a:gd name="connsiteX4" fmla="*/ 0 w 261151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0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0956 w 292107"/>
              <a:gd name="connsiteY0" fmla="*/ 0 h 80166"/>
              <a:gd name="connsiteX1" fmla="*/ 292107 w 292107"/>
              <a:gd name="connsiteY1" fmla="*/ 26194 h 80166"/>
              <a:gd name="connsiteX2" fmla="*/ 249244 w 292107"/>
              <a:gd name="connsiteY2" fmla="*/ 80166 h 80166"/>
              <a:gd name="connsiteX3" fmla="*/ 0 w 292107"/>
              <a:gd name="connsiteY3" fmla="*/ 70642 h 80166"/>
              <a:gd name="connsiteX4" fmla="*/ 30956 w 292107"/>
              <a:gd name="connsiteY4" fmla="*/ 0 h 80166"/>
              <a:gd name="connsiteX0" fmla="*/ 35718 w 292107"/>
              <a:gd name="connsiteY0" fmla="*/ 0 h 53973"/>
              <a:gd name="connsiteX1" fmla="*/ 292107 w 292107"/>
              <a:gd name="connsiteY1" fmla="*/ 1 h 53973"/>
              <a:gd name="connsiteX2" fmla="*/ 249244 w 292107"/>
              <a:gd name="connsiteY2" fmla="*/ 53973 h 53973"/>
              <a:gd name="connsiteX3" fmla="*/ 0 w 292107"/>
              <a:gd name="connsiteY3" fmla="*/ 44449 h 53973"/>
              <a:gd name="connsiteX4" fmla="*/ 35718 w 292107"/>
              <a:gd name="connsiteY4" fmla="*/ 0 h 5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7" h="53973">
                <a:moveTo>
                  <a:pt x="35718" y="0"/>
                </a:moveTo>
                <a:lnTo>
                  <a:pt x="292107" y="1"/>
                </a:lnTo>
                <a:lnTo>
                  <a:pt x="249244" y="53973"/>
                </a:lnTo>
                <a:lnTo>
                  <a:pt x="0" y="44449"/>
                </a:lnTo>
                <a:lnTo>
                  <a:pt x="35718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Téglalap 621">
            <a:extLst>
              <a:ext uri="{FF2B5EF4-FFF2-40B4-BE49-F238E27FC236}">
                <a16:creationId xmlns:a16="http://schemas.microsoft.com/office/drawing/2014/main" id="{63669858-C507-FE3E-0D17-99812809B111}"/>
              </a:ext>
            </a:extLst>
          </p:cNvPr>
          <p:cNvSpPr/>
          <p:nvPr/>
        </p:nvSpPr>
        <p:spPr>
          <a:xfrm>
            <a:off x="3575709" y="3172150"/>
            <a:ext cx="257255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Téglalap 622">
            <a:extLst>
              <a:ext uri="{FF2B5EF4-FFF2-40B4-BE49-F238E27FC236}">
                <a16:creationId xmlns:a16="http://schemas.microsoft.com/office/drawing/2014/main" id="{82E331B6-DFEB-4179-48E7-45E31774465B}"/>
              </a:ext>
            </a:extLst>
          </p:cNvPr>
          <p:cNvSpPr/>
          <p:nvPr/>
        </p:nvSpPr>
        <p:spPr>
          <a:xfrm>
            <a:off x="3701676" y="2668095"/>
            <a:ext cx="165794" cy="4571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Téglalap 623">
            <a:extLst>
              <a:ext uri="{FF2B5EF4-FFF2-40B4-BE49-F238E27FC236}">
                <a16:creationId xmlns:a16="http://schemas.microsoft.com/office/drawing/2014/main" id="{845DA0B7-25F7-02E6-8617-D52E172EB28D}"/>
              </a:ext>
            </a:extLst>
          </p:cNvPr>
          <p:cNvSpPr/>
          <p:nvPr/>
        </p:nvSpPr>
        <p:spPr>
          <a:xfrm>
            <a:off x="3711126" y="2818586"/>
            <a:ext cx="70320" cy="888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Téglalap 624">
            <a:extLst>
              <a:ext uri="{FF2B5EF4-FFF2-40B4-BE49-F238E27FC236}">
                <a16:creationId xmlns:a16="http://schemas.microsoft.com/office/drawing/2014/main" id="{894D6171-FADE-438B-B76E-919452479DCF}"/>
              </a:ext>
            </a:extLst>
          </p:cNvPr>
          <p:cNvSpPr/>
          <p:nvPr/>
        </p:nvSpPr>
        <p:spPr>
          <a:xfrm>
            <a:off x="3676331" y="2814310"/>
            <a:ext cx="88310" cy="958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Ív 626">
            <a:extLst>
              <a:ext uri="{FF2B5EF4-FFF2-40B4-BE49-F238E27FC236}">
                <a16:creationId xmlns:a16="http://schemas.microsoft.com/office/drawing/2014/main" id="{253BCCE3-176E-B339-DDAD-651B0619DB52}"/>
              </a:ext>
            </a:extLst>
          </p:cNvPr>
          <p:cNvSpPr/>
          <p:nvPr/>
        </p:nvSpPr>
        <p:spPr>
          <a:xfrm rot="9824861">
            <a:off x="3609313" y="3013101"/>
            <a:ext cx="115210" cy="75837"/>
          </a:xfrm>
          <a:prstGeom prst="arc">
            <a:avLst>
              <a:gd name="adj1" fmla="val 16888129"/>
              <a:gd name="adj2" fmla="val 5863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8" name="Körszelet 637">
            <a:extLst>
              <a:ext uri="{FF2B5EF4-FFF2-40B4-BE49-F238E27FC236}">
                <a16:creationId xmlns:a16="http://schemas.microsoft.com/office/drawing/2014/main" id="{552EC006-CA30-A077-2B19-139AAB476B01}"/>
              </a:ext>
            </a:extLst>
          </p:cNvPr>
          <p:cNvSpPr/>
          <p:nvPr/>
        </p:nvSpPr>
        <p:spPr>
          <a:xfrm rot="17615060">
            <a:off x="3658652" y="2973859"/>
            <a:ext cx="131122" cy="135228"/>
          </a:xfrm>
          <a:custGeom>
            <a:avLst/>
            <a:gdLst>
              <a:gd name="connsiteX0" fmla="*/ 139953 w 189639"/>
              <a:gd name="connsiteY0" fmla="*/ 96453 h 102640"/>
              <a:gd name="connsiteX1" fmla="*/ 66539 w 189639"/>
              <a:gd name="connsiteY1" fmla="*/ 100304 h 102640"/>
              <a:gd name="connsiteX2" fmla="*/ 9843 w 189639"/>
              <a:gd name="connsiteY2" fmla="*/ 28550 h 102640"/>
              <a:gd name="connsiteX3" fmla="*/ 94820 w 189639"/>
              <a:gd name="connsiteY3" fmla="*/ -1 h 102640"/>
              <a:gd name="connsiteX4" fmla="*/ 139953 w 189639"/>
              <a:gd name="connsiteY4" fmla="*/ 96453 h 102640"/>
              <a:gd name="connsiteX0" fmla="*/ 141551 w 141551"/>
              <a:gd name="connsiteY0" fmla="*/ 96454 h 135394"/>
              <a:gd name="connsiteX1" fmla="*/ 59929 w 141551"/>
              <a:gd name="connsiteY1" fmla="*/ 135067 h 135394"/>
              <a:gd name="connsiteX2" fmla="*/ 11441 w 141551"/>
              <a:gd name="connsiteY2" fmla="*/ 28551 h 135394"/>
              <a:gd name="connsiteX3" fmla="*/ 96418 w 141551"/>
              <a:gd name="connsiteY3" fmla="*/ 0 h 135394"/>
              <a:gd name="connsiteX4" fmla="*/ 141551 w 141551"/>
              <a:gd name="connsiteY4" fmla="*/ 96454 h 135394"/>
              <a:gd name="connsiteX0" fmla="*/ 148294 w 148294"/>
              <a:gd name="connsiteY0" fmla="*/ 109824 h 138359"/>
              <a:gd name="connsiteX1" fmla="*/ 55638 w 148294"/>
              <a:gd name="connsiteY1" fmla="*/ 135067 h 138359"/>
              <a:gd name="connsiteX2" fmla="*/ 7150 w 148294"/>
              <a:gd name="connsiteY2" fmla="*/ 28551 h 138359"/>
              <a:gd name="connsiteX3" fmla="*/ 92127 w 148294"/>
              <a:gd name="connsiteY3" fmla="*/ 0 h 138359"/>
              <a:gd name="connsiteX4" fmla="*/ 148294 w 148294"/>
              <a:gd name="connsiteY4" fmla="*/ 109824 h 138359"/>
              <a:gd name="connsiteX0" fmla="*/ 148294 w 148294"/>
              <a:gd name="connsiteY0" fmla="*/ 119506 h 148041"/>
              <a:gd name="connsiteX1" fmla="*/ 55638 w 148294"/>
              <a:gd name="connsiteY1" fmla="*/ 144749 h 148041"/>
              <a:gd name="connsiteX2" fmla="*/ 7150 w 148294"/>
              <a:gd name="connsiteY2" fmla="*/ 38233 h 148041"/>
              <a:gd name="connsiteX3" fmla="*/ 90498 w 148294"/>
              <a:gd name="connsiteY3" fmla="*/ 0 h 148041"/>
              <a:gd name="connsiteX4" fmla="*/ 148294 w 148294"/>
              <a:gd name="connsiteY4" fmla="*/ 119506 h 148041"/>
              <a:gd name="connsiteX0" fmla="*/ 140371 w 140371"/>
              <a:gd name="connsiteY0" fmla="*/ 119506 h 148267"/>
              <a:gd name="connsiteX1" fmla="*/ 47715 w 140371"/>
              <a:gd name="connsiteY1" fmla="*/ 144749 h 148267"/>
              <a:gd name="connsiteX2" fmla="*/ 7956 w 140371"/>
              <a:gd name="connsiteY2" fmla="*/ 34423 h 148267"/>
              <a:gd name="connsiteX3" fmla="*/ 82575 w 140371"/>
              <a:gd name="connsiteY3" fmla="*/ 0 h 148267"/>
              <a:gd name="connsiteX4" fmla="*/ 140371 w 140371"/>
              <a:gd name="connsiteY4" fmla="*/ 119506 h 148267"/>
              <a:gd name="connsiteX0" fmla="*/ 140419 w 140419"/>
              <a:gd name="connsiteY0" fmla="*/ 119506 h 136900"/>
              <a:gd name="connsiteX1" fmla="*/ 47365 w 140419"/>
              <a:gd name="connsiteY1" fmla="*/ 131932 h 136900"/>
              <a:gd name="connsiteX2" fmla="*/ 8004 w 140419"/>
              <a:gd name="connsiteY2" fmla="*/ 34423 h 136900"/>
              <a:gd name="connsiteX3" fmla="*/ 82623 w 140419"/>
              <a:gd name="connsiteY3" fmla="*/ 0 h 136900"/>
              <a:gd name="connsiteX4" fmla="*/ 140419 w 140419"/>
              <a:gd name="connsiteY4" fmla="*/ 119506 h 136900"/>
              <a:gd name="connsiteX0" fmla="*/ 139167 w 139167"/>
              <a:gd name="connsiteY0" fmla="*/ 122641 h 137674"/>
              <a:gd name="connsiteX1" fmla="*/ 47343 w 139167"/>
              <a:gd name="connsiteY1" fmla="*/ 131932 h 137674"/>
              <a:gd name="connsiteX2" fmla="*/ 7982 w 139167"/>
              <a:gd name="connsiteY2" fmla="*/ 34423 h 137674"/>
              <a:gd name="connsiteX3" fmla="*/ 82601 w 139167"/>
              <a:gd name="connsiteY3" fmla="*/ 0 h 137674"/>
              <a:gd name="connsiteX4" fmla="*/ 139167 w 139167"/>
              <a:gd name="connsiteY4" fmla="*/ 122641 h 137674"/>
              <a:gd name="connsiteX0" fmla="*/ 131122 w 131122"/>
              <a:gd name="connsiteY0" fmla="*/ 110500 h 135228"/>
              <a:gd name="connsiteX1" fmla="*/ 47198 w 131122"/>
              <a:gd name="connsiteY1" fmla="*/ 131932 h 135228"/>
              <a:gd name="connsiteX2" fmla="*/ 7837 w 131122"/>
              <a:gd name="connsiteY2" fmla="*/ 34423 h 135228"/>
              <a:gd name="connsiteX3" fmla="*/ 82456 w 131122"/>
              <a:gd name="connsiteY3" fmla="*/ 0 h 135228"/>
              <a:gd name="connsiteX4" fmla="*/ 131122 w 131122"/>
              <a:gd name="connsiteY4" fmla="*/ 110500 h 13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22" h="135228">
                <a:moveTo>
                  <a:pt x="131122" y="110500"/>
                </a:moveTo>
                <a:cubicBezTo>
                  <a:pt x="108614" y="117094"/>
                  <a:pt x="67745" y="144611"/>
                  <a:pt x="47198" y="131932"/>
                </a:cubicBezTo>
                <a:cubicBezTo>
                  <a:pt x="26651" y="119253"/>
                  <a:pt x="-18017" y="62689"/>
                  <a:pt x="7837" y="34423"/>
                </a:cubicBezTo>
                <a:cubicBezTo>
                  <a:pt x="23832" y="16937"/>
                  <a:pt x="46405" y="0"/>
                  <a:pt x="82456" y="0"/>
                </a:cubicBezTo>
                <a:lnTo>
                  <a:pt x="131122" y="110500"/>
                </a:lnTo>
                <a:close/>
              </a:path>
            </a:pathLst>
          </a:cu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Ív 627">
            <a:extLst>
              <a:ext uri="{FF2B5EF4-FFF2-40B4-BE49-F238E27FC236}">
                <a16:creationId xmlns:a16="http://schemas.microsoft.com/office/drawing/2014/main" id="{7A860F31-D071-350C-79D8-79EC0C1A025D}"/>
              </a:ext>
            </a:extLst>
          </p:cNvPr>
          <p:cNvSpPr/>
          <p:nvPr/>
        </p:nvSpPr>
        <p:spPr>
          <a:xfrm rot="6323427">
            <a:off x="3647262" y="2958384"/>
            <a:ext cx="164569" cy="149575"/>
          </a:xfrm>
          <a:prstGeom prst="arc">
            <a:avLst>
              <a:gd name="adj1" fmla="val 13466669"/>
              <a:gd name="adj2" fmla="val 63988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Ellipszis 229">
            <a:extLst>
              <a:ext uri="{FF2B5EF4-FFF2-40B4-BE49-F238E27FC236}">
                <a16:creationId xmlns:a16="http://schemas.microsoft.com/office/drawing/2014/main" id="{FB9AC007-315A-2BCE-14FC-C7C565137E78}"/>
              </a:ext>
            </a:extLst>
          </p:cNvPr>
          <p:cNvSpPr/>
          <p:nvPr/>
        </p:nvSpPr>
        <p:spPr>
          <a:xfrm>
            <a:off x="6020250" y="3741313"/>
            <a:ext cx="447780" cy="18818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Téglalap 230">
            <a:extLst>
              <a:ext uri="{FF2B5EF4-FFF2-40B4-BE49-F238E27FC236}">
                <a16:creationId xmlns:a16="http://schemas.microsoft.com/office/drawing/2014/main" id="{3C45ABA1-6FA9-2456-FB70-483AAE4EEF1D}"/>
              </a:ext>
            </a:extLst>
          </p:cNvPr>
          <p:cNvSpPr/>
          <p:nvPr/>
        </p:nvSpPr>
        <p:spPr>
          <a:xfrm>
            <a:off x="6207859" y="2748932"/>
            <a:ext cx="45719" cy="10733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Trapezoid 232">
            <a:extLst>
              <a:ext uri="{FF2B5EF4-FFF2-40B4-BE49-F238E27FC236}">
                <a16:creationId xmlns:a16="http://schemas.microsoft.com/office/drawing/2014/main" id="{3EFE9C5D-B93F-84A9-EF90-46293516B15F}"/>
              </a:ext>
            </a:extLst>
          </p:cNvPr>
          <p:cNvSpPr/>
          <p:nvPr/>
        </p:nvSpPr>
        <p:spPr>
          <a:xfrm>
            <a:off x="5923945" y="2288596"/>
            <a:ext cx="607197" cy="473288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33619 -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09" grpId="0" animBg="1"/>
      <p:bldP spid="610" grpId="0" animBg="1"/>
      <p:bldP spid="612" grpId="0" animBg="1"/>
      <p:bldP spid="613" grpId="0" animBg="1"/>
      <p:bldP spid="614" grpId="0" animBg="1"/>
      <p:bldP spid="638" grpId="0" animBg="1"/>
      <p:bldP spid="2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llipszis 1">
            <a:extLst>
              <a:ext uri="{FF2B5EF4-FFF2-40B4-BE49-F238E27FC236}">
                <a16:creationId xmlns:a16="http://schemas.microsoft.com/office/drawing/2014/main" id="{0E5F85C8-AD15-4E67-8E65-BCB0D12A0C1D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1" name="Csoportba foglalás 160">
            <a:extLst>
              <a:ext uri="{FF2B5EF4-FFF2-40B4-BE49-F238E27FC236}">
                <a16:creationId xmlns:a16="http://schemas.microsoft.com/office/drawing/2014/main" id="{54E5CE62-D15F-426A-A273-512D98F196B4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E768E6AC-780D-408D-80AC-928A7B4F004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Folyamatábra: Adatok 162">
              <a:extLst>
                <a:ext uri="{FF2B5EF4-FFF2-40B4-BE49-F238E27FC236}">
                  <a16:creationId xmlns:a16="http://schemas.microsoft.com/office/drawing/2014/main" id="{0AB9A3BC-A4E2-426D-A4C1-BB53216CD4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6AC5B4EC-6CFB-42BF-9841-432805D6798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5DD0E96B-0973-4AF4-84E4-5A0E43D5761D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4BA69207-B0EE-4431-8ACE-546EB6A1CC7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766C4053-447A-4A39-9E34-7EE71ADEE5D3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8F33630E-B508-4279-9A96-D82B093160CF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9" name="Téglalap 168">
              <a:extLst>
                <a:ext uri="{FF2B5EF4-FFF2-40B4-BE49-F238E27FC236}">
                  <a16:creationId xmlns:a16="http://schemas.microsoft.com/office/drawing/2014/main" id="{414DB172-96F0-48A3-ADD2-180746D8528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0" name="Folyamatábra: Adatok 169">
              <a:extLst>
                <a:ext uri="{FF2B5EF4-FFF2-40B4-BE49-F238E27FC236}">
                  <a16:creationId xmlns:a16="http://schemas.microsoft.com/office/drawing/2014/main" id="{C6519205-BCCE-4EFE-915E-8A756E90378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C3F781A-E9E3-49B3-9223-BF216024869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7E91F86-6250-4DBC-A00C-EF075CEA4D5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760CE20C-B4A3-4506-969C-4D74CEAFAD1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36985763-E89B-4340-9532-2FF9ACB2C3E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5" name="Csoportba foglalás 174">
            <a:extLst>
              <a:ext uri="{FF2B5EF4-FFF2-40B4-BE49-F238E27FC236}">
                <a16:creationId xmlns:a16="http://schemas.microsoft.com/office/drawing/2014/main" id="{C3FAD6ED-486E-4D7D-816E-8FA0CD7EC499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E301C7E2-DFED-4106-8149-5721DC11383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06180371-6C87-4FC5-89A9-C0E2A0C4483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7F1C4642-390C-413F-83B8-1356F9B68E9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AD4D33F6-771B-4953-AAFB-BB3F0726E5F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D5807EA-1077-4632-ABA3-52F7A377B03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51E4C909-49EC-4E31-BA14-F6C58F3010C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2" name="Csoportba foglalás 181">
            <a:extLst>
              <a:ext uri="{FF2B5EF4-FFF2-40B4-BE49-F238E27FC236}">
                <a16:creationId xmlns:a16="http://schemas.microsoft.com/office/drawing/2014/main" id="{0EF34E72-4D74-4BB4-9565-4FA78DED0535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3" name="Téglalap 182">
              <a:extLst>
                <a:ext uri="{FF2B5EF4-FFF2-40B4-BE49-F238E27FC236}">
                  <a16:creationId xmlns:a16="http://schemas.microsoft.com/office/drawing/2014/main" id="{80FA512B-7183-4324-8DB5-F283D4B0976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4" name="Folyamatábra: Adatok 183">
              <a:extLst>
                <a:ext uri="{FF2B5EF4-FFF2-40B4-BE49-F238E27FC236}">
                  <a16:creationId xmlns:a16="http://schemas.microsoft.com/office/drawing/2014/main" id="{1528B3C3-D334-4750-87F5-B2D25F301C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481B1D2A-153C-452E-BAA6-B36CE9A493F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6CEB3116-143C-4BD1-AF33-876DDBF753D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F9E87AD-C1A2-427F-8678-712A7C9B51A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210A30A3-BA6F-4821-8F64-DDB33208FE6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9" name="Csoportba foglalás 188">
            <a:extLst>
              <a:ext uri="{FF2B5EF4-FFF2-40B4-BE49-F238E27FC236}">
                <a16:creationId xmlns:a16="http://schemas.microsoft.com/office/drawing/2014/main" id="{ADEC9B60-F0B6-4697-A2DF-7EF54B03CCFF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A9A98EFE-FAF0-4CCF-8D2E-07E41CF41C1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1" name="Folyamatábra: Adatok 190">
              <a:extLst>
                <a:ext uri="{FF2B5EF4-FFF2-40B4-BE49-F238E27FC236}">
                  <a16:creationId xmlns:a16="http://schemas.microsoft.com/office/drawing/2014/main" id="{ACD08A82-750E-4A3A-82ED-D5C728BBD6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0C95C0EF-713A-4203-9DE2-000C081E3559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263D74D9-F4F5-41A9-A5CF-57C48C4336F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3D26CB3-2DB6-4E4B-B135-421792F7BD1B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74311C84-E147-4FC5-9CED-51379E3598CD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6" name="Csoportba foglalás 195">
            <a:extLst>
              <a:ext uri="{FF2B5EF4-FFF2-40B4-BE49-F238E27FC236}">
                <a16:creationId xmlns:a16="http://schemas.microsoft.com/office/drawing/2014/main" id="{FAE2EA44-6A22-45E3-AAF2-8024E3432C5F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DDC3F6F-A6B7-465E-962A-A6A7D79C3F8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8" name="Folyamatábra: Adatok 197">
              <a:extLst>
                <a:ext uri="{FF2B5EF4-FFF2-40B4-BE49-F238E27FC236}">
                  <a16:creationId xmlns:a16="http://schemas.microsoft.com/office/drawing/2014/main" id="{FD9F58CA-8F1B-4273-8FD1-1D63469649A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CC91387F-04DA-438C-8B5A-CA616230BB1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87BEBA22-CC1D-445D-8561-81C831F0DB5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FF3E07D-7915-44FB-AF21-AB4E1EF25F1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3A4AB444-863C-45EF-94B2-D2643C9735D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3" name="Csoportba foglalás 202">
            <a:extLst>
              <a:ext uri="{FF2B5EF4-FFF2-40B4-BE49-F238E27FC236}">
                <a16:creationId xmlns:a16="http://schemas.microsoft.com/office/drawing/2014/main" id="{EBF9D90E-182D-4F99-8606-BD7218B37F72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E50F454E-3023-4779-B8D8-C99C57EE1A6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Folyamatábra: Adatok 204">
              <a:extLst>
                <a:ext uri="{FF2B5EF4-FFF2-40B4-BE49-F238E27FC236}">
                  <a16:creationId xmlns:a16="http://schemas.microsoft.com/office/drawing/2014/main" id="{4C0CF505-B0AB-45BE-98AA-88285AF0A43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E93355C-0B9B-4D8E-AE04-81919FF9E2C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C441738D-4EEB-42B8-BB94-E792FF4AC8F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E9626CA5-3713-4C8A-AEA5-896F932E436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072E31D2-79BE-41B7-9395-4176D364D635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FA578CA-C3B6-4E54-94BA-3BF046A974A0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495" name="Téglalap: lekerekített 494">
              <a:extLst>
                <a:ext uri="{FF2B5EF4-FFF2-40B4-BE49-F238E27FC236}">
                  <a16:creationId xmlns:a16="http://schemas.microsoft.com/office/drawing/2014/main" id="{5B8864FE-5474-4B17-A65F-ABA296C24AE7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Ellipszis 495">
              <a:extLst>
                <a:ext uri="{FF2B5EF4-FFF2-40B4-BE49-F238E27FC236}">
                  <a16:creationId xmlns:a16="http://schemas.microsoft.com/office/drawing/2014/main" id="{81C11163-ED1A-4399-A04D-50F6E678C40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Ellipszis 496">
              <a:extLst>
                <a:ext uri="{FF2B5EF4-FFF2-40B4-BE49-F238E27FC236}">
                  <a16:creationId xmlns:a16="http://schemas.microsoft.com/office/drawing/2014/main" id="{D77DFA33-FE59-4BFB-BE42-4AC48503781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8" name="Csoportba foglalás 497">
            <a:extLst>
              <a:ext uri="{FF2B5EF4-FFF2-40B4-BE49-F238E27FC236}">
                <a16:creationId xmlns:a16="http://schemas.microsoft.com/office/drawing/2014/main" id="{63DF857B-6FE1-4118-B50C-65621F79F45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499" name="Téglalap: lekerekített 498">
              <a:extLst>
                <a:ext uri="{FF2B5EF4-FFF2-40B4-BE49-F238E27FC236}">
                  <a16:creationId xmlns:a16="http://schemas.microsoft.com/office/drawing/2014/main" id="{B5EF14B1-3173-4BC4-B136-56D1A86F80E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Ellipszis 499">
              <a:extLst>
                <a:ext uri="{FF2B5EF4-FFF2-40B4-BE49-F238E27FC236}">
                  <a16:creationId xmlns:a16="http://schemas.microsoft.com/office/drawing/2014/main" id="{EB4C3983-E747-4442-9D78-A1EE7979855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Ellipszis 500">
              <a:extLst>
                <a:ext uri="{FF2B5EF4-FFF2-40B4-BE49-F238E27FC236}">
                  <a16:creationId xmlns:a16="http://schemas.microsoft.com/office/drawing/2014/main" id="{4F0D207E-7CD7-47E3-B2D5-55E4FCB8D7F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9" name="Csoportba foglalás 508">
            <a:extLst>
              <a:ext uri="{FF2B5EF4-FFF2-40B4-BE49-F238E27FC236}">
                <a16:creationId xmlns:a16="http://schemas.microsoft.com/office/drawing/2014/main" id="{48D55567-FCC4-46AB-8A9E-37DF133513A1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510" name="Háromszög 509">
              <a:extLst>
                <a:ext uri="{FF2B5EF4-FFF2-40B4-BE49-F238E27FC236}">
                  <a16:creationId xmlns:a16="http://schemas.microsoft.com/office/drawing/2014/main" id="{DDD318F3-F9FE-4A2A-B2FB-6A818F9FF52B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Téglalap 510">
              <a:extLst>
                <a:ext uri="{FF2B5EF4-FFF2-40B4-BE49-F238E27FC236}">
                  <a16:creationId xmlns:a16="http://schemas.microsoft.com/office/drawing/2014/main" id="{CB13BA39-0C4F-47D3-BBCD-5E074E1C2DA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2" name="Téglalap 511">
              <a:extLst>
                <a:ext uri="{FF2B5EF4-FFF2-40B4-BE49-F238E27FC236}">
                  <a16:creationId xmlns:a16="http://schemas.microsoft.com/office/drawing/2014/main" id="{D1876507-0538-4586-9A93-53DC28A87F9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3" name="Téglalap 512">
              <a:extLst>
                <a:ext uri="{FF2B5EF4-FFF2-40B4-BE49-F238E27FC236}">
                  <a16:creationId xmlns:a16="http://schemas.microsoft.com/office/drawing/2014/main" id="{B819EDC3-9D74-4FFD-B9A5-2CCD02B548C0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Téglalap 513">
              <a:extLst>
                <a:ext uri="{FF2B5EF4-FFF2-40B4-BE49-F238E27FC236}">
                  <a16:creationId xmlns:a16="http://schemas.microsoft.com/office/drawing/2014/main" id="{ADCE928B-70EF-4032-BE7E-65F8FCC1582F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Téglalap 514">
              <a:extLst>
                <a:ext uri="{FF2B5EF4-FFF2-40B4-BE49-F238E27FC236}">
                  <a16:creationId xmlns:a16="http://schemas.microsoft.com/office/drawing/2014/main" id="{F32A7EF4-9EEC-4DCF-B09F-9A0F3A86B9E9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6" name="Téglalap 515">
              <a:extLst>
                <a:ext uri="{FF2B5EF4-FFF2-40B4-BE49-F238E27FC236}">
                  <a16:creationId xmlns:a16="http://schemas.microsoft.com/office/drawing/2014/main" id="{BB4DCF21-638B-4446-9802-B93E3E845D27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7" name="Téglalap 516">
              <a:extLst>
                <a:ext uri="{FF2B5EF4-FFF2-40B4-BE49-F238E27FC236}">
                  <a16:creationId xmlns:a16="http://schemas.microsoft.com/office/drawing/2014/main" id="{D7ECEDF2-D9D6-4DC4-9DA2-A13D48A8A95B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Téglalap 517">
              <a:extLst>
                <a:ext uri="{FF2B5EF4-FFF2-40B4-BE49-F238E27FC236}">
                  <a16:creationId xmlns:a16="http://schemas.microsoft.com/office/drawing/2014/main" id="{87537C0A-F451-44C2-AF20-9F1213D40FAB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Téglalap 518">
              <a:extLst>
                <a:ext uri="{FF2B5EF4-FFF2-40B4-BE49-F238E27FC236}">
                  <a16:creationId xmlns:a16="http://schemas.microsoft.com/office/drawing/2014/main" id="{4F4C55F9-793A-4A07-85B6-F1C107FF1AF9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D4BA6A93-8650-4DF5-AEF5-6717E5487B19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521" name="Téglalap 520">
              <a:extLst>
                <a:ext uri="{FF2B5EF4-FFF2-40B4-BE49-F238E27FC236}">
                  <a16:creationId xmlns:a16="http://schemas.microsoft.com/office/drawing/2014/main" id="{E1865E94-69CE-4149-9C3F-41B48865D05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Téglalap 521">
              <a:extLst>
                <a:ext uri="{FF2B5EF4-FFF2-40B4-BE49-F238E27FC236}">
                  <a16:creationId xmlns:a16="http://schemas.microsoft.com/office/drawing/2014/main" id="{E9B9FF08-395E-4453-B955-16766427F99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Téglalap 522">
              <a:extLst>
                <a:ext uri="{FF2B5EF4-FFF2-40B4-BE49-F238E27FC236}">
                  <a16:creationId xmlns:a16="http://schemas.microsoft.com/office/drawing/2014/main" id="{70605B36-53D0-4F85-ACC2-BA5D8A42A99F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4" name="Téglalap 523">
              <a:extLst>
                <a:ext uri="{FF2B5EF4-FFF2-40B4-BE49-F238E27FC236}">
                  <a16:creationId xmlns:a16="http://schemas.microsoft.com/office/drawing/2014/main" id="{CDE601F2-B311-40F8-884A-CAFCCC37F18D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5" name="Téglalap 524">
              <a:extLst>
                <a:ext uri="{FF2B5EF4-FFF2-40B4-BE49-F238E27FC236}">
                  <a16:creationId xmlns:a16="http://schemas.microsoft.com/office/drawing/2014/main" id="{B440BAED-4EA4-4B00-A162-4A16E4E35191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Téglalap 525">
              <a:extLst>
                <a:ext uri="{FF2B5EF4-FFF2-40B4-BE49-F238E27FC236}">
                  <a16:creationId xmlns:a16="http://schemas.microsoft.com/office/drawing/2014/main" id="{485F73CE-0820-4E51-BB40-D151D30BBA4E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Téglalap 526">
              <a:extLst>
                <a:ext uri="{FF2B5EF4-FFF2-40B4-BE49-F238E27FC236}">
                  <a16:creationId xmlns:a16="http://schemas.microsoft.com/office/drawing/2014/main" id="{1297D1F7-431B-41B1-8441-CA422D53DF77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Téglalap 527">
              <a:extLst>
                <a:ext uri="{FF2B5EF4-FFF2-40B4-BE49-F238E27FC236}">
                  <a16:creationId xmlns:a16="http://schemas.microsoft.com/office/drawing/2014/main" id="{62D36C5D-B809-4F4A-9BA2-74F9C83C134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9" name="Téglalap 528">
              <a:extLst>
                <a:ext uri="{FF2B5EF4-FFF2-40B4-BE49-F238E27FC236}">
                  <a16:creationId xmlns:a16="http://schemas.microsoft.com/office/drawing/2014/main" id="{94CC8BC7-7F6D-4ED9-A8B2-088B3173950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0" name="Téglalap 529">
              <a:extLst>
                <a:ext uri="{FF2B5EF4-FFF2-40B4-BE49-F238E27FC236}">
                  <a16:creationId xmlns:a16="http://schemas.microsoft.com/office/drawing/2014/main" id="{CD1F0115-8DFD-48A7-90D8-3BFD0825E7E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Téglalap 530">
              <a:extLst>
                <a:ext uri="{FF2B5EF4-FFF2-40B4-BE49-F238E27FC236}">
                  <a16:creationId xmlns:a16="http://schemas.microsoft.com/office/drawing/2014/main" id="{1F131A4E-9D1F-4725-8BF5-4EC7FAF00275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Téglalap 531">
              <a:extLst>
                <a:ext uri="{FF2B5EF4-FFF2-40B4-BE49-F238E27FC236}">
                  <a16:creationId xmlns:a16="http://schemas.microsoft.com/office/drawing/2014/main" id="{5760B739-0BAB-4C58-B7B4-42E163BF265C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3" name="Téglalap 532">
              <a:extLst>
                <a:ext uri="{FF2B5EF4-FFF2-40B4-BE49-F238E27FC236}">
                  <a16:creationId xmlns:a16="http://schemas.microsoft.com/office/drawing/2014/main" id="{C65ACD1D-1C3A-4670-B1F8-BC0A8F86BEAC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4" name="Csoportba foglalás 533">
            <a:extLst>
              <a:ext uri="{FF2B5EF4-FFF2-40B4-BE49-F238E27FC236}">
                <a16:creationId xmlns:a16="http://schemas.microsoft.com/office/drawing/2014/main" id="{925CFFDD-6595-49EE-A0C0-9ACF7D62E914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535" name="Csoportba foglalás 534">
              <a:extLst>
                <a:ext uri="{FF2B5EF4-FFF2-40B4-BE49-F238E27FC236}">
                  <a16:creationId xmlns:a16="http://schemas.microsoft.com/office/drawing/2014/main" id="{DA21B168-0E17-4C90-84CE-D027E25A3DB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545" name="Derékszögű háromszög 544">
                <a:extLst>
                  <a:ext uri="{FF2B5EF4-FFF2-40B4-BE49-F238E27FC236}">
                    <a16:creationId xmlns:a16="http://schemas.microsoft.com/office/drawing/2014/main" id="{7EEE2FB9-3B3D-48E0-BBAC-5B23BA8BB8FD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6" name="Téglalap 545">
                <a:extLst>
                  <a:ext uri="{FF2B5EF4-FFF2-40B4-BE49-F238E27FC236}">
                    <a16:creationId xmlns:a16="http://schemas.microsoft.com/office/drawing/2014/main" id="{03947401-3E71-45F6-A8DE-84409F89E71E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36" name="Téglalap 535">
              <a:extLst>
                <a:ext uri="{FF2B5EF4-FFF2-40B4-BE49-F238E27FC236}">
                  <a16:creationId xmlns:a16="http://schemas.microsoft.com/office/drawing/2014/main" id="{EAAF102C-6E50-4C5B-94DB-8A2FDCD69147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7" name="Derékszögű háromszög 536">
              <a:extLst>
                <a:ext uri="{FF2B5EF4-FFF2-40B4-BE49-F238E27FC236}">
                  <a16:creationId xmlns:a16="http://schemas.microsoft.com/office/drawing/2014/main" id="{F3429585-5F5B-403C-9746-FAD7733986D9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8" name="Téglalap 537">
              <a:extLst>
                <a:ext uri="{FF2B5EF4-FFF2-40B4-BE49-F238E27FC236}">
                  <a16:creationId xmlns:a16="http://schemas.microsoft.com/office/drawing/2014/main" id="{739181BD-1116-4EF6-BDB0-66E79C9554A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Téglalap 538">
              <a:extLst>
                <a:ext uri="{FF2B5EF4-FFF2-40B4-BE49-F238E27FC236}">
                  <a16:creationId xmlns:a16="http://schemas.microsoft.com/office/drawing/2014/main" id="{DE2D93E5-B815-418E-A9CC-93A30FC86324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Téglalap 539">
              <a:extLst>
                <a:ext uri="{FF2B5EF4-FFF2-40B4-BE49-F238E27FC236}">
                  <a16:creationId xmlns:a16="http://schemas.microsoft.com/office/drawing/2014/main" id="{9EFA8C4E-5975-42A2-9546-8CE8192CB9F6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1" name="Téglalap 540">
              <a:extLst>
                <a:ext uri="{FF2B5EF4-FFF2-40B4-BE49-F238E27FC236}">
                  <a16:creationId xmlns:a16="http://schemas.microsoft.com/office/drawing/2014/main" id="{B3DADAC2-EED5-4BE0-8474-758587F6880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2" name="Téglalap 541">
              <a:extLst>
                <a:ext uri="{FF2B5EF4-FFF2-40B4-BE49-F238E27FC236}">
                  <a16:creationId xmlns:a16="http://schemas.microsoft.com/office/drawing/2014/main" id="{75BD4861-3A25-4912-AA36-E9173BE3FADA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Téglalap 542">
              <a:extLst>
                <a:ext uri="{FF2B5EF4-FFF2-40B4-BE49-F238E27FC236}">
                  <a16:creationId xmlns:a16="http://schemas.microsoft.com/office/drawing/2014/main" id="{D770E12C-196F-4D0D-AA3C-4F91E5A2E35A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Téglalap 543">
              <a:extLst>
                <a:ext uri="{FF2B5EF4-FFF2-40B4-BE49-F238E27FC236}">
                  <a16:creationId xmlns:a16="http://schemas.microsoft.com/office/drawing/2014/main" id="{9ABF0163-70D4-4BCD-B7AD-EA1CF2E1F3E1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7" name="Csoportba foglalás 546">
            <a:extLst>
              <a:ext uri="{FF2B5EF4-FFF2-40B4-BE49-F238E27FC236}">
                <a16:creationId xmlns:a16="http://schemas.microsoft.com/office/drawing/2014/main" id="{5AFF6D81-0EA1-4157-819F-D2E8F48A219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548" name="Téglalap 547">
              <a:extLst>
                <a:ext uri="{FF2B5EF4-FFF2-40B4-BE49-F238E27FC236}">
                  <a16:creationId xmlns:a16="http://schemas.microsoft.com/office/drawing/2014/main" id="{E13A46DF-9F0F-4D4A-A1DB-B3212AB6D3B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9" name="Téglalap 548">
              <a:extLst>
                <a:ext uri="{FF2B5EF4-FFF2-40B4-BE49-F238E27FC236}">
                  <a16:creationId xmlns:a16="http://schemas.microsoft.com/office/drawing/2014/main" id="{DC860051-54FF-4B8F-BFC7-5CA0D6533A8C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0" name="Téglalap 549">
              <a:extLst>
                <a:ext uri="{FF2B5EF4-FFF2-40B4-BE49-F238E27FC236}">
                  <a16:creationId xmlns:a16="http://schemas.microsoft.com/office/drawing/2014/main" id="{16AF0E82-A391-4CA2-B4F4-39B868C2FB89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Téglalap 550">
              <a:extLst>
                <a:ext uri="{FF2B5EF4-FFF2-40B4-BE49-F238E27FC236}">
                  <a16:creationId xmlns:a16="http://schemas.microsoft.com/office/drawing/2014/main" id="{D0D0D559-9289-4DAF-81CE-B3EC2C76A0F4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Téglalap 551">
              <a:extLst>
                <a:ext uri="{FF2B5EF4-FFF2-40B4-BE49-F238E27FC236}">
                  <a16:creationId xmlns:a16="http://schemas.microsoft.com/office/drawing/2014/main" id="{C6386B84-C113-419A-95FC-F93DD9D6C6A4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3" name="Téglalap 552">
              <a:extLst>
                <a:ext uri="{FF2B5EF4-FFF2-40B4-BE49-F238E27FC236}">
                  <a16:creationId xmlns:a16="http://schemas.microsoft.com/office/drawing/2014/main" id="{5288B47F-6C7F-465A-B25E-38C1EA72671B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4" name="Téglalap 553">
              <a:extLst>
                <a:ext uri="{FF2B5EF4-FFF2-40B4-BE49-F238E27FC236}">
                  <a16:creationId xmlns:a16="http://schemas.microsoft.com/office/drawing/2014/main" id="{7147C1AB-5AFC-4A6F-869C-D65EBA386F0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Téglalap 554">
              <a:extLst>
                <a:ext uri="{FF2B5EF4-FFF2-40B4-BE49-F238E27FC236}">
                  <a16:creationId xmlns:a16="http://schemas.microsoft.com/office/drawing/2014/main" id="{4E086A55-827B-46E0-832C-381BBBC95394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Téglalap 555">
              <a:extLst>
                <a:ext uri="{FF2B5EF4-FFF2-40B4-BE49-F238E27FC236}">
                  <a16:creationId xmlns:a16="http://schemas.microsoft.com/office/drawing/2014/main" id="{6EDF0D9B-5E5C-4A8B-8D50-D47CA1295FCE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7" name="Téglalap 556">
              <a:extLst>
                <a:ext uri="{FF2B5EF4-FFF2-40B4-BE49-F238E27FC236}">
                  <a16:creationId xmlns:a16="http://schemas.microsoft.com/office/drawing/2014/main" id="{E9BFBF4A-2B47-4EB2-A743-F7B229B060BF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8" name="Téglalap 557">
              <a:extLst>
                <a:ext uri="{FF2B5EF4-FFF2-40B4-BE49-F238E27FC236}">
                  <a16:creationId xmlns:a16="http://schemas.microsoft.com/office/drawing/2014/main" id="{FD73B7BE-7375-4716-8830-96924869276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Téglalap 558">
              <a:extLst>
                <a:ext uri="{FF2B5EF4-FFF2-40B4-BE49-F238E27FC236}">
                  <a16:creationId xmlns:a16="http://schemas.microsoft.com/office/drawing/2014/main" id="{1D342DDD-CF9D-43F7-9127-A35B12EE67E8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0" name="Csoportba foglalás 559">
            <a:extLst>
              <a:ext uri="{FF2B5EF4-FFF2-40B4-BE49-F238E27FC236}">
                <a16:creationId xmlns:a16="http://schemas.microsoft.com/office/drawing/2014/main" id="{5C234B08-37FD-425E-BCEB-F87D2DA19A04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561" name="Téglalap 560">
              <a:extLst>
                <a:ext uri="{FF2B5EF4-FFF2-40B4-BE49-F238E27FC236}">
                  <a16:creationId xmlns:a16="http://schemas.microsoft.com/office/drawing/2014/main" id="{284CDCB3-1606-4C33-97B2-EB9D33B2975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2" name="Téglalap 561">
              <a:extLst>
                <a:ext uri="{FF2B5EF4-FFF2-40B4-BE49-F238E27FC236}">
                  <a16:creationId xmlns:a16="http://schemas.microsoft.com/office/drawing/2014/main" id="{5DB7ADAB-3898-4E91-9C00-360055FEC503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Téglalap 562">
              <a:extLst>
                <a:ext uri="{FF2B5EF4-FFF2-40B4-BE49-F238E27FC236}">
                  <a16:creationId xmlns:a16="http://schemas.microsoft.com/office/drawing/2014/main" id="{5435D6DA-8D53-4F9C-BEC6-7697B071A2EF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Téglalap 563">
              <a:extLst>
                <a:ext uri="{FF2B5EF4-FFF2-40B4-BE49-F238E27FC236}">
                  <a16:creationId xmlns:a16="http://schemas.microsoft.com/office/drawing/2014/main" id="{3014315D-15B8-424C-8709-9F870A63265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5" name="Téglalap 564">
              <a:extLst>
                <a:ext uri="{FF2B5EF4-FFF2-40B4-BE49-F238E27FC236}">
                  <a16:creationId xmlns:a16="http://schemas.microsoft.com/office/drawing/2014/main" id="{5B100D63-5E87-4CBD-B640-4088D9804DD4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6" name="Téglalap 565">
              <a:extLst>
                <a:ext uri="{FF2B5EF4-FFF2-40B4-BE49-F238E27FC236}">
                  <a16:creationId xmlns:a16="http://schemas.microsoft.com/office/drawing/2014/main" id="{58D07F72-4B3B-4998-9E58-DA32CFE7AF2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7" name="Téglalap 566">
              <a:extLst>
                <a:ext uri="{FF2B5EF4-FFF2-40B4-BE49-F238E27FC236}">
                  <a16:creationId xmlns:a16="http://schemas.microsoft.com/office/drawing/2014/main" id="{AC98928F-F432-4F1D-9E5F-DD77DF65EAC3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8" name="Téglalap 567">
              <a:extLst>
                <a:ext uri="{FF2B5EF4-FFF2-40B4-BE49-F238E27FC236}">
                  <a16:creationId xmlns:a16="http://schemas.microsoft.com/office/drawing/2014/main" id="{2FA9618A-F685-4BEA-9D93-367AC9FD3BAD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9" name="Téglalap 568">
              <a:extLst>
                <a:ext uri="{FF2B5EF4-FFF2-40B4-BE49-F238E27FC236}">
                  <a16:creationId xmlns:a16="http://schemas.microsoft.com/office/drawing/2014/main" id="{910BB317-8047-40F4-9318-E82E061DF4B1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0" name="Téglalap 569">
              <a:extLst>
                <a:ext uri="{FF2B5EF4-FFF2-40B4-BE49-F238E27FC236}">
                  <a16:creationId xmlns:a16="http://schemas.microsoft.com/office/drawing/2014/main" id="{604FF9C3-31BD-473B-9A67-4A67B34581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1" name="Téglalap 570">
              <a:extLst>
                <a:ext uri="{FF2B5EF4-FFF2-40B4-BE49-F238E27FC236}">
                  <a16:creationId xmlns:a16="http://schemas.microsoft.com/office/drawing/2014/main" id="{ECDC6AE3-A03D-4DC7-8F70-0547722CB46B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2" name="Téglalap 571">
              <a:extLst>
                <a:ext uri="{FF2B5EF4-FFF2-40B4-BE49-F238E27FC236}">
                  <a16:creationId xmlns:a16="http://schemas.microsoft.com/office/drawing/2014/main" id="{977F3EC7-786F-4E60-9E81-3139ECAC4539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3" name="Téglalap 572">
              <a:extLst>
                <a:ext uri="{FF2B5EF4-FFF2-40B4-BE49-F238E27FC236}">
                  <a16:creationId xmlns:a16="http://schemas.microsoft.com/office/drawing/2014/main" id="{3C448AE6-5201-4568-B09B-7C1AD8DAFB75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4" name="Csoportba foglalás 573">
            <a:extLst>
              <a:ext uri="{FF2B5EF4-FFF2-40B4-BE49-F238E27FC236}">
                <a16:creationId xmlns:a16="http://schemas.microsoft.com/office/drawing/2014/main" id="{D7B249AA-E8CD-4D53-8784-09B67A8E8D1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575" name="Téglalap: lekerekített 574">
              <a:extLst>
                <a:ext uri="{FF2B5EF4-FFF2-40B4-BE49-F238E27FC236}">
                  <a16:creationId xmlns:a16="http://schemas.microsoft.com/office/drawing/2014/main" id="{00DC2A09-750E-4364-832C-25BECD7A66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06CEB6D-F99E-4084-9044-5460388C565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3CF1F525-82F5-42F3-904E-EBB741A8AA8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8" name="Csoportba foglalás 577">
            <a:extLst>
              <a:ext uri="{FF2B5EF4-FFF2-40B4-BE49-F238E27FC236}">
                <a16:creationId xmlns:a16="http://schemas.microsoft.com/office/drawing/2014/main" id="{6C828E51-AEAF-424B-9DE5-1FC32F45C490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579" name="Téglalap: lekerekített 578">
              <a:extLst>
                <a:ext uri="{FF2B5EF4-FFF2-40B4-BE49-F238E27FC236}">
                  <a16:creationId xmlns:a16="http://schemas.microsoft.com/office/drawing/2014/main" id="{ED38DF86-C9D1-429D-B651-1609923DEA3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Ellipszis 579">
              <a:extLst>
                <a:ext uri="{FF2B5EF4-FFF2-40B4-BE49-F238E27FC236}">
                  <a16:creationId xmlns:a16="http://schemas.microsoft.com/office/drawing/2014/main" id="{72B169E4-2053-46B5-8934-F2B6019C211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1" name="Ellipszis 580">
              <a:extLst>
                <a:ext uri="{FF2B5EF4-FFF2-40B4-BE49-F238E27FC236}">
                  <a16:creationId xmlns:a16="http://schemas.microsoft.com/office/drawing/2014/main" id="{1618565B-ECDE-434A-96A9-06E571328AE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2" name="Csoportba foglalás 581">
            <a:extLst>
              <a:ext uri="{FF2B5EF4-FFF2-40B4-BE49-F238E27FC236}">
                <a16:creationId xmlns:a16="http://schemas.microsoft.com/office/drawing/2014/main" id="{675EE88C-EACA-42BC-913C-12511867615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583" name="Téglalap: lekerekített 582">
              <a:extLst>
                <a:ext uri="{FF2B5EF4-FFF2-40B4-BE49-F238E27FC236}">
                  <a16:creationId xmlns:a16="http://schemas.microsoft.com/office/drawing/2014/main" id="{5FD75DBD-BD3E-49B4-AE55-F81267B7A7D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4" name="Ellipszis 583">
              <a:extLst>
                <a:ext uri="{FF2B5EF4-FFF2-40B4-BE49-F238E27FC236}">
                  <a16:creationId xmlns:a16="http://schemas.microsoft.com/office/drawing/2014/main" id="{FC61CF8E-C60D-405C-AE53-8E6E1746106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5" name="Ellipszis 584">
              <a:extLst>
                <a:ext uri="{FF2B5EF4-FFF2-40B4-BE49-F238E27FC236}">
                  <a16:creationId xmlns:a16="http://schemas.microsoft.com/office/drawing/2014/main" id="{D4998968-DA63-48DD-A6E7-19FED138D60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86" name="Csoportba foglalás 585">
            <a:extLst>
              <a:ext uri="{FF2B5EF4-FFF2-40B4-BE49-F238E27FC236}">
                <a16:creationId xmlns:a16="http://schemas.microsoft.com/office/drawing/2014/main" id="{45BCB823-A7E5-43E7-A1AC-A9ABE739D734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587" name="Téglalap: lekerekített 586">
              <a:extLst>
                <a:ext uri="{FF2B5EF4-FFF2-40B4-BE49-F238E27FC236}">
                  <a16:creationId xmlns:a16="http://schemas.microsoft.com/office/drawing/2014/main" id="{4D58229A-026D-4EDC-A46E-0EACD5556D6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8" name="Ellipszis 587">
              <a:extLst>
                <a:ext uri="{FF2B5EF4-FFF2-40B4-BE49-F238E27FC236}">
                  <a16:creationId xmlns:a16="http://schemas.microsoft.com/office/drawing/2014/main" id="{150A501A-B067-4360-8058-B952A8BA354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9" name="Ellipszis 588">
              <a:extLst>
                <a:ext uri="{FF2B5EF4-FFF2-40B4-BE49-F238E27FC236}">
                  <a16:creationId xmlns:a16="http://schemas.microsoft.com/office/drawing/2014/main" id="{C4325E41-3DC2-4334-A693-83B9BA5094A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0" name="Csoportba foglalás 589">
            <a:extLst>
              <a:ext uri="{FF2B5EF4-FFF2-40B4-BE49-F238E27FC236}">
                <a16:creationId xmlns:a16="http://schemas.microsoft.com/office/drawing/2014/main" id="{E27CE824-DD32-4CD1-92E2-B8DDB182DC44}"/>
              </a:ext>
            </a:extLst>
          </p:cNvPr>
          <p:cNvGrpSpPr/>
          <p:nvPr/>
        </p:nvGrpSpPr>
        <p:grpSpPr>
          <a:xfrm>
            <a:off x="6122078" y="5268948"/>
            <a:ext cx="608184" cy="303284"/>
            <a:chOff x="2746142" y="6244089"/>
            <a:chExt cx="425202" cy="192216"/>
          </a:xfrm>
        </p:grpSpPr>
        <p:sp>
          <p:nvSpPr>
            <p:cNvPr id="591" name="Folyamatábra: Lyukkártya 590">
              <a:extLst>
                <a:ext uri="{FF2B5EF4-FFF2-40B4-BE49-F238E27FC236}">
                  <a16:creationId xmlns:a16="http://schemas.microsoft.com/office/drawing/2014/main" id="{6EDCB91C-23B4-4075-9029-D703EE6FE8C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2" name="Folyamatábra: Lyukkártya 591">
              <a:extLst>
                <a:ext uri="{FF2B5EF4-FFF2-40B4-BE49-F238E27FC236}">
                  <a16:creationId xmlns:a16="http://schemas.microsoft.com/office/drawing/2014/main" id="{54B0303B-217B-4FD0-8088-E6242D2ACED8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3" name="Ellipszis 592">
              <a:extLst>
                <a:ext uri="{FF2B5EF4-FFF2-40B4-BE49-F238E27FC236}">
                  <a16:creationId xmlns:a16="http://schemas.microsoft.com/office/drawing/2014/main" id="{713D0E18-D7F1-4D0E-8138-106D22C66C48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964FD73E-4756-489E-BC15-A9AA1B6B328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5" name="Csoportba foglalás 594">
            <a:extLst>
              <a:ext uri="{FF2B5EF4-FFF2-40B4-BE49-F238E27FC236}">
                <a16:creationId xmlns:a16="http://schemas.microsoft.com/office/drawing/2014/main" id="{96B35995-5025-4E69-9494-EBC6D1BCB6B7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596" name="Téglalap: lekerekített 595">
              <a:extLst>
                <a:ext uri="{FF2B5EF4-FFF2-40B4-BE49-F238E27FC236}">
                  <a16:creationId xmlns:a16="http://schemas.microsoft.com/office/drawing/2014/main" id="{3C4D63C3-1348-4E17-8FA3-C9ABC5C9663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7" name="Ellipszis 596">
              <a:extLst>
                <a:ext uri="{FF2B5EF4-FFF2-40B4-BE49-F238E27FC236}">
                  <a16:creationId xmlns:a16="http://schemas.microsoft.com/office/drawing/2014/main" id="{420EB9AF-BD09-4FF3-856C-0DEB5E0EE54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63F1CE4A-D417-4650-8047-E796A452E21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9" name="Csoportba foglalás 598">
            <a:extLst>
              <a:ext uri="{FF2B5EF4-FFF2-40B4-BE49-F238E27FC236}">
                <a16:creationId xmlns:a16="http://schemas.microsoft.com/office/drawing/2014/main" id="{917C67CA-548E-449B-9E0F-3F46FC19DB6C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600" name="Téglalap: lekerekített 599">
              <a:extLst>
                <a:ext uri="{FF2B5EF4-FFF2-40B4-BE49-F238E27FC236}">
                  <a16:creationId xmlns:a16="http://schemas.microsoft.com/office/drawing/2014/main" id="{769DDD1A-67E6-48AC-8569-D0D8C5DCD06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1" name="Ellipszis 600">
              <a:extLst>
                <a:ext uri="{FF2B5EF4-FFF2-40B4-BE49-F238E27FC236}">
                  <a16:creationId xmlns:a16="http://schemas.microsoft.com/office/drawing/2014/main" id="{50B194BA-91E7-4077-BFA3-935C03295A1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Ellipszis 601">
              <a:extLst>
                <a:ext uri="{FF2B5EF4-FFF2-40B4-BE49-F238E27FC236}">
                  <a16:creationId xmlns:a16="http://schemas.microsoft.com/office/drawing/2014/main" id="{77672B91-C57B-4657-8B8B-C9CFDA55B02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3" name="Csoportba foglalás 602">
            <a:extLst>
              <a:ext uri="{FF2B5EF4-FFF2-40B4-BE49-F238E27FC236}">
                <a16:creationId xmlns:a16="http://schemas.microsoft.com/office/drawing/2014/main" id="{8F983A11-8502-4D8A-A1B2-9FCB85F10A55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604" name="Téglalap: lekerekített 603">
              <a:extLst>
                <a:ext uri="{FF2B5EF4-FFF2-40B4-BE49-F238E27FC236}">
                  <a16:creationId xmlns:a16="http://schemas.microsoft.com/office/drawing/2014/main" id="{9AAE35C5-052F-47A7-B342-778DF3A5A1F1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Ellipszis 604">
              <a:extLst>
                <a:ext uri="{FF2B5EF4-FFF2-40B4-BE49-F238E27FC236}">
                  <a16:creationId xmlns:a16="http://schemas.microsoft.com/office/drawing/2014/main" id="{1C25827C-65AA-4A6E-87D9-4AD89678FAA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Ellipszis 605">
              <a:extLst>
                <a:ext uri="{FF2B5EF4-FFF2-40B4-BE49-F238E27FC236}">
                  <a16:creationId xmlns:a16="http://schemas.microsoft.com/office/drawing/2014/main" id="{8C24FF82-850A-48BC-8F02-6D41C292C3E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4C71C228-2167-4829-B15F-A1A50E17BB7F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608" name="Téglalap: lekerekített 607">
              <a:extLst>
                <a:ext uri="{FF2B5EF4-FFF2-40B4-BE49-F238E27FC236}">
                  <a16:creationId xmlns:a16="http://schemas.microsoft.com/office/drawing/2014/main" id="{263E0468-5CF5-4369-99E9-C600E237012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Ellipszis 608">
              <a:extLst>
                <a:ext uri="{FF2B5EF4-FFF2-40B4-BE49-F238E27FC236}">
                  <a16:creationId xmlns:a16="http://schemas.microsoft.com/office/drawing/2014/main" id="{62046CB2-9DB6-42FD-B678-67921DB34B1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Ellipszis 609">
              <a:extLst>
                <a:ext uri="{FF2B5EF4-FFF2-40B4-BE49-F238E27FC236}">
                  <a16:creationId xmlns:a16="http://schemas.microsoft.com/office/drawing/2014/main" id="{A9392204-8C88-424E-875F-636517CF09A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1" name="Csoportba foglalás 610">
            <a:extLst>
              <a:ext uri="{FF2B5EF4-FFF2-40B4-BE49-F238E27FC236}">
                <a16:creationId xmlns:a16="http://schemas.microsoft.com/office/drawing/2014/main" id="{12ACA326-3E8F-4538-8CC6-D35B30EB0EEF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612" name="Ellipszis 611">
              <a:extLst>
                <a:ext uri="{FF2B5EF4-FFF2-40B4-BE49-F238E27FC236}">
                  <a16:creationId xmlns:a16="http://schemas.microsoft.com/office/drawing/2014/main" id="{9AE9718B-73FF-4FC5-9026-149F9C5B577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: lekerekített 612">
              <a:extLst>
                <a:ext uri="{FF2B5EF4-FFF2-40B4-BE49-F238E27FC236}">
                  <a16:creationId xmlns:a16="http://schemas.microsoft.com/office/drawing/2014/main" id="{DEA0CECD-DEC6-4DAB-95C6-AE934AD0EE8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Ellipszis 613">
              <a:extLst>
                <a:ext uri="{FF2B5EF4-FFF2-40B4-BE49-F238E27FC236}">
                  <a16:creationId xmlns:a16="http://schemas.microsoft.com/office/drawing/2014/main" id="{E9D5E875-13D1-4EDF-99D1-52587C27C8D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5" name="Csoportba foglalás 614">
            <a:extLst>
              <a:ext uri="{FF2B5EF4-FFF2-40B4-BE49-F238E27FC236}">
                <a16:creationId xmlns:a16="http://schemas.microsoft.com/office/drawing/2014/main" id="{CBB83FCF-E67B-4411-8FC7-EFE08BDF5890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616" name="Téglalap: lekerekített 615">
              <a:extLst>
                <a:ext uri="{FF2B5EF4-FFF2-40B4-BE49-F238E27FC236}">
                  <a16:creationId xmlns:a16="http://schemas.microsoft.com/office/drawing/2014/main" id="{9F231614-71AA-414D-B63F-937F8E003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Ellipszis 616">
              <a:extLst>
                <a:ext uri="{FF2B5EF4-FFF2-40B4-BE49-F238E27FC236}">
                  <a16:creationId xmlns:a16="http://schemas.microsoft.com/office/drawing/2014/main" id="{206D39BD-69DB-4CEF-8D13-76E3183F8D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8" name="Ellipszis 617">
              <a:extLst>
                <a:ext uri="{FF2B5EF4-FFF2-40B4-BE49-F238E27FC236}">
                  <a16:creationId xmlns:a16="http://schemas.microsoft.com/office/drawing/2014/main" id="{25B90A9F-2A7C-41E2-9E83-31D59471335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9" name="Csoportba foglalás 618">
            <a:extLst>
              <a:ext uri="{FF2B5EF4-FFF2-40B4-BE49-F238E27FC236}">
                <a16:creationId xmlns:a16="http://schemas.microsoft.com/office/drawing/2014/main" id="{A17CE538-31F7-465B-A796-870205B4E46A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620" name="Téglalap: lekerekített 619">
              <a:extLst>
                <a:ext uri="{FF2B5EF4-FFF2-40B4-BE49-F238E27FC236}">
                  <a16:creationId xmlns:a16="http://schemas.microsoft.com/office/drawing/2014/main" id="{D8DADA19-366B-450D-BC9B-D1E6A6559FF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1" name="Ellipszis 620">
              <a:extLst>
                <a:ext uri="{FF2B5EF4-FFF2-40B4-BE49-F238E27FC236}">
                  <a16:creationId xmlns:a16="http://schemas.microsoft.com/office/drawing/2014/main" id="{9126EE3F-A7AF-493A-8191-43CE9B5A5AA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Ellipszis 621">
              <a:extLst>
                <a:ext uri="{FF2B5EF4-FFF2-40B4-BE49-F238E27FC236}">
                  <a16:creationId xmlns:a16="http://schemas.microsoft.com/office/drawing/2014/main" id="{E936BEDB-D91C-4066-8DAC-8881F322780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3" name="Csoportba foglalás 622">
            <a:extLst>
              <a:ext uri="{FF2B5EF4-FFF2-40B4-BE49-F238E27FC236}">
                <a16:creationId xmlns:a16="http://schemas.microsoft.com/office/drawing/2014/main" id="{97A87046-068C-47C2-B8BB-79185D29F285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624" name="Téglalap: lekerekített 623">
              <a:extLst>
                <a:ext uri="{FF2B5EF4-FFF2-40B4-BE49-F238E27FC236}">
                  <a16:creationId xmlns:a16="http://schemas.microsoft.com/office/drawing/2014/main" id="{A1B4B877-EFBD-4424-B682-CC17969734D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Ellipszis 624">
              <a:extLst>
                <a:ext uri="{FF2B5EF4-FFF2-40B4-BE49-F238E27FC236}">
                  <a16:creationId xmlns:a16="http://schemas.microsoft.com/office/drawing/2014/main" id="{86E6E1FF-673B-4677-B3C2-951DCBA9A3D6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Ellipszis 625">
              <a:extLst>
                <a:ext uri="{FF2B5EF4-FFF2-40B4-BE49-F238E27FC236}">
                  <a16:creationId xmlns:a16="http://schemas.microsoft.com/office/drawing/2014/main" id="{588D45C6-5F81-4A0F-933A-F2D72A123B3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27" name="Csoportba foglalás 626">
            <a:extLst>
              <a:ext uri="{FF2B5EF4-FFF2-40B4-BE49-F238E27FC236}">
                <a16:creationId xmlns:a16="http://schemas.microsoft.com/office/drawing/2014/main" id="{03F0711F-BE7E-4266-84BE-48F25C30764D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628" name="Téglalap: lekerekített 627">
              <a:extLst>
                <a:ext uri="{FF2B5EF4-FFF2-40B4-BE49-F238E27FC236}">
                  <a16:creationId xmlns:a16="http://schemas.microsoft.com/office/drawing/2014/main" id="{C802A99E-22BA-43DA-B41E-FCF7E1F852B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Ellipszis 628">
              <a:extLst>
                <a:ext uri="{FF2B5EF4-FFF2-40B4-BE49-F238E27FC236}">
                  <a16:creationId xmlns:a16="http://schemas.microsoft.com/office/drawing/2014/main" id="{9E2625E0-3C0B-4DE8-BC69-16183F934C7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Ellipszis 629">
              <a:extLst>
                <a:ext uri="{FF2B5EF4-FFF2-40B4-BE49-F238E27FC236}">
                  <a16:creationId xmlns:a16="http://schemas.microsoft.com/office/drawing/2014/main" id="{A340FBEC-AE74-45E2-B0AD-A5F0A30173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9" name="Csoportba foglalás 638">
            <a:extLst>
              <a:ext uri="{FF2B5EF4-FFF2-40B4-BE49-F238E27FC236}">
                <a16:creationId xmlns:a16="http://schemas.microsoft.com/office/drawing/2014/main" id="{E8AB638F-05D1-40E4-93E2-DB5F48200D24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640" name="Romboid 639">
              <a:extLst>
                <a:ext uri="{FF2B5EF4-FFF2-40B4-BE49-F238E27FC236}">
                  <a16:creationId xmlns:a16="http://schemas.microsoft.com/office/drawing/2014/main" id="{5821379B-ABAD-4087-8089-D69F04B72CD6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1" name="Derékszögű háromszög 640">
              <a:extLst>
                <a:ext uri="{FF2B5EF4-FFF2-40B4-BE49-F238E27FC236}">
                  <a16:creationId xmlns:a16="http://schemas.microsoft.com/office/drawing/2014/main" id="{D7A9FD0D-528B-4A7A-8BE0-144F65657E5F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2" name="Ellipszis 641">
              <a:extLst>
                <a:ext uri="{FF2B5EF4-FFF2-40B4-BE49-F238E27FC236}">
                  <a16:creationId xmlns:a16="http://schemas.microsoft.com/office/drawing/2014/main" id="{4B1B828E-E194-43E7-98E2-684FBA75AE66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3" name="Ellipszis 642">
              <a:extLst>
                <a:ext uri="{FF2B5EF4-FFF2-40B4-BE49-F238E27FC236}">
                  <a16:creationId xmlns:a16="http://schemas.microsoft.com/office/drawing/2014/main" id="{DC9B7031-49D7-4D62-BA6B-C216BF2FE51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4" name="Ellipszis 643">
              <a:extLst>
                <a:ext uri="{FF2B5EF4-FFF2-40B4-BE49-F238E27FC236}">
                  <a16:creationId xmlns:a16="http://schemas.microsoft.com/office/drawing/2014/main" id="{03D6EAA1-C404-45D9-A839-821AFFF60B3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5" name="Romboid 644">
              <a:extLst>
                <a:ext uri="{FF2B5EF4-FFF2-40B4-BE49-F238E27FC236}">
                  <a16:creationId xmlns:a16="http://schemas.microsoft.com/office/drawing/2014/main" id="{F99EBA88-A443-4013-A402-55E456BF68D0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6" name="Derékszögű háromszög 645">
              <a:extLst>
                <a:ext uri="{FF2B5EF4-FFF2-40B4-BE49-F238E27FC236}">
                  <a16:creationId xmlns:a16="http://schemas.microsoft.com/office/drawing/2014/main" id="{67E69CA3-3E99-4AEA-99D8-A4976B37E54F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02" name="Csoportba foglalás 501">
            <a:extLst>
              <a:ext uri="{FF2B5EF4-FFF2-40B4-BE49-F238E27FC236}">
                <a16:creationId xmlns:a16="http://schemas.microsoft.com/office/drawing/2014/main" id="{A75E68E5-F7C1-4C91-AD80-4E70E662C013}"/>
              </a:ext>
            </a:extLst>
          </p:cNvPr>
          <p:cNvGrpSpPr/>
          <p:nvPr/>
        </p:nvGrpSpPr>
        <p:grpSpPr>
          <a:xfrm>
            <a:off x="7096265" y="5199841"/>
            <a:ext cx="1543658" cy="376618"/>
            <a:chOff x="7957322" y="4560808"/>
            <a:chExt cx="1311639" cy="217809"/>
          </a:xfrm>
        </p:grpSpPr>
        <p:sp>
          <p:nvSpPr>
            <p:cNvPr id="503" name="Folyamatábra: Bekötés 502">
              <a:extLst>
                <a:ext uri="{FF2B5EF4-FFF2-40B4-BE49-F238E27FC236}">
                  <a16:creationId xmlns:a16="http://schemas.microsoft.com/office/drawing/2014/main" id="{F2D5A3CE-B0CA-4963-9E38-496C6BDB5B2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Folyamatábra: Bekötés 503">
              <a:extLst>
                <a:ext uri="{FF2B5EF4-FFF2-40B4-BE49-F238E27FC236}">
                  <a16:creationId xmlns:a16="http://schemas.microsoft.com/office/drawing/2014/main" id="{997B9698-9F2F-499C-9C6F-2FA7DA84872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Folyamatábra: Bekötés 504">
              <a:extLst>
                <a:ext uri="{FF2B5EF4-FFF2-40B4-BE49-F238E27FC236}">
                  <a16:creationId xmlns:a16="http://schemas.microsoft.com/office/drawing/2014/main" id="{B29A6E4F-0489-48FE-ADD8-B00CB05B5D0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Folyamatábra: Bekötés 505">
              <a:extLst>
                <a:ext uri="{FF2B5EF4-FFF2-40B4-BE49-F238E27FC236}">
                  <a16:creationId xmlns:a16="http://schemas.microsoft.com/office/drawing/2014/main" id="{FDE84CB6-7A22-44BB-97BF-F177007FD8FF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rapezoid 506">
              <a:extLst>
                <a:ext uri="{FF2B5EF4-FFF2-40B4-BE49-F238E27FC236}">
                  <a16:creationId xmlns:a16="http://schemas.microsoft.com/office/drawing/2014/main" id="{A5D2253E-209A-49A4-988C-E82A10C1B3DF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8" name="Trapezoid 507">
              <a:extLst>
                <a:ext uri="{FF2B5EF4-FFF2-40B4-BE49-F238E27FC236}">
                  <a16:creationId xmlns:a16="http://schemas.microsoft.com/office/drawing/2014/main" id="{7B3B3B1E-DE7C-4AAA-93A1-EEF481846DBC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B741D6A7-4740-39FE-D921-24110E5A0F32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CFA67EB1-C4C0-B192-F525-F2AE5AB8F219}"/>
              </a:ext>
            </a:extLst>
          </p:cNvPr>
          <p:cNvCxnSpPr>
            <a:cxnSpLocks/>
          </p:cNvCxnSpPr>
          <p:nvPr/>
        </p:nvCxnSpPr>
        <p:spPr>
          <a:xfrm flipH="1">
            <a:off x="9646321" y="1149382"/>
            <a:ext cx="648935" cy="4447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A5D603E-B018-A566-1274-6F9C2CA8F195}"/>
              </a:ext>
            </a:extLst>
          </p:cNvPr>
          <p:cNvCxnSpPr>
            <a:cxnSpLocks/>
          </p:cNvCxnSpPr>
          <p:nvPr/>
        </p:nvCxnSpPr>
        <p:spPr>
          <a:xfrm flipH="1">
            <a:off x="10537804" y="1595652"/>
            <a:ext cx="209069" cy="620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32434FC-E9E9-342A-B430-DAA51CED7157}"/>
              </a:ext>
            </a:extLst>
          </p:cNvPr>
          <p:cNvCxnSpPr>
            <a:cxnSpLocks/>
          </p:cNvCxnSpPr>
          <p:nvPr/>
        </p:nvCxnSpPr>
        <p:spPr>
          <a:xfrm>
            <a:off x="11516619" y="1625551"/>
            <a:ext cx="138849" cy="6654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755614C-CE29-DED9-0039-B91DFB38DDAC}"/>
              </a:ext>
            </a:extLst>
          </p:cNvPr>
          <p:cNvCxnSpPr>
            <a:cxnSpLocks/>
          </p:cNvCxnSpPr>
          <p:nvPr/>
        </p:nvCxnSpPr>
        <p:spPr>
          <a:xfrm flipH="1">
            <a:off x="9355122" y="638540"/>
            <a:ext cx="885456" cy="1756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7" name="Téglalap 646">
            <a:extLst>
              <a:ext uri="{FF2B5EF4-FFF2-40B4-BE49-F238E27FC236}">
                <a16:creationId xmlns:a16="http://schemas.microsoft.com/office/drawing/2014/main" id="{01701F60-D22C-4A44-B2B7-8689A8069CC6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60952D-98A3-149F-E09C-39E180AECE26}"/>
              </a:ext>
            </a:extLst>
          </p:cNvPr>
          <p:cNvGrpSpPr/>
          <p:nvPr/>
        </p:nvGrpSpPr>
        <p:grpSpPr>
          <a:xfrm>
            <a:off x="8081859" y="4953246"/>
            <a:ext cx="140624" cy="613081"/>
            <a:chOff x="3331952" y="5828971"/>
            <a:chExt cx="140624" cy="613081"/>
          </a:xfrm>
        </p:grpSpPr>
        <p:sp>
          <p:nvSpPr>
            <p:cNvPr id="5" name="Téglalap 116">
              <a:extLst>
                <a:ext uri="{FF2B5EF4-FFF2-40B4-BE49-F238E27FC236}">
                  <a16:creationId xmlns:a16="http://schemas.microsoft.com/office/drawing/2014/main" id="{2FEB4DBF-9263-1C65-9735-DE678EC1F57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25434-EB5C-1EFF-A940-7B28F683D6CF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A4D6F-5AF0-EAA2-B2EC-C6F1BE656ED3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10" name="Téglalap 116">
              <a:extLst>
                <a:ext uri="{FF2B5EF4-FFF2-40B4-BE49-F238E27FC236}">
                  <a16:creationId xmlns:a16="http://schemas.microsoft.com/office/drawing/2014/main" id="{2DE5BFFA-3E77-F147-ED5E-70847F8573D2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CA5A19-1D68-681C-55CE-4CD9924A7D4E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438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Ellipszis 1">
            <a:extLst>
              <a:ext uri="{FF2B5EF4-FFF2-40B4-BE49-F238E27FC236}">
                <a16:creationId xmlns:a16="http://schemas.microsoft.com/office/drawing/2014/main" id="{99A784B8-2BB2-3013-2971-76D051B31AFF}"/>
              </a:ext>
            </a:extLst>
          </p:cNvPr>
          <p:cNvSpPr/>
          <p:nvPr/>
        </p:nvSpPr>
        <p:spPr>
          <a:xfrm>
            <a:off x="10580018" y="206679"/>
            <a:ext cx="1186288" cy="11823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1858851" y="698629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AB081E-3122-14D2-7A03-C68F1EFCB8CF}"/>
              </a:ext>
            </a:extLst>
          </p:cNvPr>
          <p:cNvGrpSpPr/>
          <p:nvPr/>
        </p:nvGrpSpPr>
        <p:grpSpPr>
          <a:xfrm>
            <a:off x="871807" y="3903508"/>
            <a:ext cx="1427927" cy="1673581"/>
            <a:chOff x="871807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71807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76523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63668" y="4662697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945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35136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D6AC02-D45C-97F1-924B-AE44E8D50A8A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05194-FDC8-545F-6965-85CC859A4798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" name="Csoportba foglalás 533">
            <a:extLst>
              <a:ext uri="{FF2B5EF4-FFF2-40B4-BE49-F238E27FC236}">
                <a16:creationId xmlns:a16="http://schemas.microsoft.com/office/drawing/2014/main" id="{E4689CAD-2452-AB6B-62A2-A2D7DCEB1E62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27" name="Csoportba foglalás 534">
              <a:extLst>
                <a:ext uri="{FF2B5EF4-FFF2-40B4-BE49-F238E27FC236}">
                  <a16:creationId xmlns:a16="http://schemas.microsoft.com/office/drawing/2014/main" id="{CA2C306E-3E18-0801-1B08-A172990F93E4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37" name="Derékszögű háromszög 544">
                <a:extLst>
                  <a:ext uri="{FF2B5EF4-FFF2-40B4-BE49-F238E27FC236}">
                    <a16:creationId xmlns:a16="http://schemas.microsoft.com/office/drawing/2014/main" id="{343A7A9C-44EE-C770-205D-D79020E6A6FF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545">
                <a:extLst>
                  <a:ext uri="{FF2B5EF4-FFF2-40B4-BE49-F238E27FC236}">
                    <a16:creationId xmlns:a16="http://schemas.microsoft.com/office/drawing/2014/main" id="{9E23B448-FAB4-BF17-A462-C7414411062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8" name="Téglalap 535">
              <a:extLst>
                <a:ext uri="{FF2B5EF4-FFF2-40B4-BE49-F238E27FC236}">
                  <a16:creationId xmlns:a16="http://schemas.microsoft.com/office/drawing/2014/main" id="{A196B5B3-7CA8-F901-4B82-023CD813CBA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Derékszögű háromszög 536">
              <a:extLst>
                <a:ext uri="{FF2B5EF4-FFF2-40B4-BE49-F238E27FC236}">
                  <a16:creationId xmlns:a16="http://schemas.microsoft.com/office/drawing/2014/main" id="{A5BA93B5-7D0B-471D-29CB-EB064DF1B64D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537">
              <a:extLst>
                <a:ext uri="{FF2B5EF4-FFF2-40B4-BE49-F238E27FC236}">
                  <a16:creationId xmlns:a16="http://schemas.microsoft.com/office/drawing/2014/main" id="{F3868E6F-6F34-615A-E6E9-F6E16F485338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538">
              <a:extLst>
                <a:ext uri="{FF2B5EF4-FFF2-40B4-BE49-F238E27FC236}">
                  <a16:creationId xmlns:a16="http://schemas.microsoft.com/office/drawing/2014/main" id="{8C56D446-AE6C-ED69-5832-4F9CBDE6CC4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539">
              <a:extLst>
                <a:ext uri="{FF2B5EF4-FFF2-40B4-BE49-F238E27FC236}">
                  <a16:creationId xmlns:a16="http://schemas.microsoft.com/office/drawing/2014/main" id="{48626D5A-1290-CFDF-8A91-6B776AD95F2A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540">
              <a:extLst>
                <a:ext uri="{FF2B5EF4-FFF2-40B4-BE49-F238E27FC236}">
                  <a16:creationId xmlns:a16="http://schemas.microsoft.com/office/drawing/2014/main" id="{886FA7E3-FFA0-E210-8497-0637C1FB3D5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541">
              <a:extLst>
                <a:ext uri="{FF2B5EF4-FFF2-40B4-BE49-F238E27FC236}">
                  <a16:creationId xmlns:a16="http://schemas.microsoft.com/office/drawing/2014/main" id="{2E600245-0FD9-D6D7-5E8A-26C3067E310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542">
              <a:extLst>
                <a:ext uri="{FF2B5EF4-FFF2-40B4-BE49-F238E27FC236}">
                  <a16:creationId xmlns:a16="http://schemas.microsoft.com/office/drawing/2014/main" id="{45FE3F9E-C724-5FB0-562F-C5842AA51EA4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543">
              <a:extLst>
                <a:ext uri="{FF2B5EF4-FFF2-40B4-BE49-F238E27FC236}">
                  <a16:creationId xmlns:a16="http://schemas.microsoft.com/office/drawing/2014/main" id="{72B156F5-F667-86DC-0004-954D3AB1267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11884" y="5634101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324 L 3.75E-6 0.00324 C -0.01068 -0.01805 -0.01563 -0.02615 -0.02422 -0.04953 C -0.03933 -0.09051 -0.03321 -0.08472 -0.04935 -0.11203 C -0.0543 -0.12037 -0.06237 -0.12939 -0.06797 -0.13564 C -0.07344 -0.1412 -0.07878 -0.14745 -0.08438 -0.15231 C -0.09128 -0.15764 -0.09857 -0.16088 -0.10547 -0.1662 C -0.1444 -0.1949 -0.11276 -0.18009 -0.16888 -0.20648 C -0.18151 -0.21226 -0.1944 -0.21643 -0.20703 -0.22176 C -0.21029 -0.22291 -0.21328 -0.22546 -0.21641 -0.22592 C -0.22891 -0.22731 -0.24141 -0.22685 -0.25404 -0.22731 L -0.33282 -0.22592 C -0.36055 -0.22268 -0.41563 -0.20926 -0.41563 -0.20926 C -0.42644 -0.20509 -0.43711 -0.20162 -0.44766 -0.19676 C -0.47071 -0.18588 -0.49935 -0.16851 -0.5211 -0.15231 C -0.5362 -0.14097 -0.55131 -0.12963 -0.56563 -0.1162 C -0.57761 -0.10532 -0.58881 -0.09166 -0.60013 -0.0787 C -0.61146 -0.06574 -0.63412 -0.03773 -0.64375 -0.02037 C -0.65261 -0.00486 -0.66029 0.0125 -0.6681 0.02963 C -0.69128 0.08079 -0.71693 0.14144 -0.73125 0.20186 C -0.73568 0.22037 -0.73985 0.23912 -0.74453 0.25741 C -0.74896 0.27431 -0.75443 0.29028 -0.7586 0.30741 C -0.77162 0.36042 -0.76641 0.35579 -0.77813 0.41713 C -0.78412 0.44746 -0.79193 0.47686 -0.79766 0.50741 C -0.80938 0.56852 -0.81953 0.63056 -0.83047 0.69213 C -0.83594 0.72223 -0.83998 0.75324 -0.84688 0.78241 C -0.85938 0.83473 -0.87188 0.88704 -0.88438 0.93936 C -0.91459 1.06436 -0.88581 0.93774 -0.90938 1.05047 C -0.92058 1.10417 -0.91042 1.05 -0.91563 1.07824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7.40741E-7 L -0.10651 -0.9898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-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1" grpId="0" animBg="1"/>
      <p:bldP spid="12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60000"/>
                <a:lumOff val="40000"/>
                <a:shade val="30000"/>
                <a:satMod val="115000"/>
              </a:schemeClr>
            </a:gs>
            <a:gs pos="91000">
              <a:schemeClr val="accent1">
                <a:lumMod val="60000"/>
                <a:lumOff val="40000"/>
                <a:shade val="67500"/>
                <a:satMod val="115000"/>
              </a:schemeClr>
            </a:gs>
            <a:gs pos="30000">
              <a:schemeClr val="tx1">
                <a:lumMod val="99000"/>
                <a:lumOff val="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4B40212F-722F-321B-7F49-E49056AB13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41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0">
                <a:schemeClr val="tx1">
                  <a:lumMod val="99000"/>
                  <a:lumOff val="1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34D3555E-DABA-BA85-CDDF-E1800143CB92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7E263FEE-E738-D81D-0D1D-719BDA23FA66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Csillag: 5 ágú 13">
              <a:extLst>
                <a:ext uri="{FF2B5EF4-FFF2-40B4-BE49-F238E27FC236}">
                  <a16:creationId xmlns:a16="http://schemas.microsoft.com/office/drawing/2014/main" id="{64C21385-8A28-A834-ED56-F93BC6E24F47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Csillag: 5 ágú 14">
              <a:extLst>
                <a:ext uri="{FF2B5EF4-FFF2-40B4-BE49-F238E27FC236}">
                  <a16:creationId xmlns:a16="http://schemas.microsoft.com/office/drawing/2014/main" id="{E2E3813B-BA2A-43DD-7B32-54D4ABDD6727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Csillag: 5 ágú 15">
              <a:extLst>
                <a:ext uri="{FF2B5EF4-FFF2-40B4-BE49-F238E27FC236}">
                  <a16:creationId xmlns:a16="http://schemas.microsoft.com/office/drawing/2014/main" id="{812BC6EC-23CC-3712-91F7-BFDF10028C83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Csillag: 5 ágú 16">
              <a:extLst>
                <a:ext uri="{FF2B5EF4-FFF2-40B4-BE49-F238E27FC236}">
                  <a16:creationId xmlns:a16="http://schemas.microsoft.com/office/drawing/2014/main" id="{AC1C9CC5-7007-EDE5-8E94-C79960A32E04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Csillag: 5 ágú 17">
              <a:extLst>
                <a:ext uri="{FF2B5EF4-FFF2-40B4-BE49-F238E27FC236}">
                  <a16:creationId xmlns:a16="http://schemas.microsoft.com/office/drawing/2014/main" id="{E2AEB807-2719-3C46-58FE-40F011B35AE0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Csillag: 5 ágú 18">
              <a:extLst>
                <a:ext uri="{FF2B5EF4-FFF2-40B4-BE49-F238E27FC236}">
                  <a16:creationId xmlns:a16="http://schemas.microsoft.com/office/drawing/2014/main" id="{55F0766A-BAD9-81C9-7CB8-A0822BC2B742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3" name="Ellipszis 12">
            <a:extLst>
              <a:ext uri="{FF2B5EF4-FFF2-40B4-BE49-F238E27FC236}">
                <a16:creationId xmlns:a16="http://schemas.microsoft.com/office/drawing/2014/main" id="{F944CDF7-08C2-C537-1F08-8BE84A680785}"/>
              </a:ext>
            </a:extLst>
          </p:cNvPr>
          <p:cNvSpPr/>
          <p:nvPr/>
        </p:nvSpPr>
        <p:spPr>
          <a:xfrm>
            <a:off x="10589734" y="195623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Ellipszis 1">
            <a:extLst>
              <a:ext uri="{FF2B5EF4-FFF2-40B4-BE49-F238E27FC236}">
                <a16:creationId xmlns:a16="http://schemas.microsoft.com/office/drawing/2014/main" id="{05A8160F-F509-484D-9856-AF2CF724A03E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BFABC055-5D6B-464B-AFFD-9703D4737A9F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395FE556-E808-429C-99D5-16AA01C2D8E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Folyamatábra: Adatok 161">
              <a:extLst>
                <a:ext uri="{FF2B5EF4-FFF2-40B4-BE49-F238E27FC236}">
                  <a16:creationId xmlns:a16="http://schemas.microsoft.com/office/drawing/2014/main" id="{C2F13638-4BAA-48C7-95B7-961B18BEFB5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D36A01E0-EA3E-4722-959D-34E5477C475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CE642CEA-CE62-422C-9B83-E9FFE03469E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FE747FD5-FB2B-4FCF-91E3-51251114B80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E8389B6F-EFDC-4A61-8C19-58382DEC4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8DDC2C91-2431-419F-AED4-82CC92F61019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CECC2238-B13A-4635-9DBE-58A19B27CC1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9" name="Folyamatábra: Adatok 168">
              <a:extLst>
                <a:ext uri="{FF2B5EF4-FFF2-40B4-BE49-F238E27FC236}">
                  <a16:creationId xmlns:a16="http://schemas.microsoft.com/office/drawing/2014/main" id="{F4573E18-CFA2-42F0-B2D3-4EE9BF94118C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0369B1C-76E6-4947-AF0E-3C3B3746A4F8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30EDC12-E469-4F9C-8F5A-F9C4F7DD8D8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A6A3E28B-CC44-4009-B1FF-D25CA457D27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9" name="Téglalap 258">
              <a:extLst>
                <a:ext uri="{FF2B5EF4-FFF2-40B4-BE49-F238E27FC236}">
                  <a16:creationId xmlns:a16="http://schemas.microsoft.com/office/drawing/2014/main" id="{899667E0-6AA9-4BCC-AAE8-75560EB8F63A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0" name="Csoportba foglalás 259">
            <a:extLst>
              <a:ext uri="{FF2B5EF4-FFF2-40B4-BE49-F238E27FC236}">
                <a16:creationId xmlns:a16="http://schemas.microsoft.com/office/drawing/2014/main" id="{6D847807-FCF6-4C10-BA81-4C4154CA3534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261" name="Téglalap 260">
              <a:extLst>
                <a:ext uri="{FF2B5EF4-FFF2-40B4-BE49-F238E27FC236}">
                  <a16:creationId xmlns:a16="http://schemas.microsoft.com/office/drawing/2014/main" id="{856B862E-B7BF-4EAE-A1BF-C1FE813E1F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2" name="Folyamatábra: Adatok 261">
              <a:extLst>
                <a:ext uri="{FF2B5EF4-FFF2-40B4-BE49-F238E27FC236}">
                  <a16:creationId xmlns:a16="http://schemas.microsoft.com/office/drawing/2014/main" id="{9E58AEA2-6292-4577-A865-F36F02ECD2F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3" name="Téglalap 262">
              <a:extLst>
                <a:ext uri="{FF2B5EF4-FFF2-40B4-BE49-F238E27FC236}">
                  <a16:creationId xmlns:a16="http://schemas.microsoft.com/office/drawing/2014/main" id="{EB6D411E-323C-484E-826F-553F5CD15ED7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4" name="Téglalap 263">
              <a:extLst>
                <a:ext uri="{FF2B5EF4-FFF2-40B4-BE49-F238E27FC236}">
                  <a16:creationId xmlns:a16="http://schemas.microsoft.com/office/drawing/2014/main" id="{3C8F6688-5A3D-49FF-AB6F-0E6EACF71B57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5" name="Téglalap 264">
              <a:extLst>
                <a:ext uri="{FF2B5EF4-FFF2-40B4-BE49-F238E27FC236}">
                  <a16:creationId xmlns:a16="http://schemas.microsoft.com/office/drawing/2014/main" id="{7820ED0B-8E90-4CAB-B118-9004A3DB1E49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6" name="Téglalap 265">
              <a:extLst>
                <a:ext uri="{FF2B5EF4-FFF2-40B4-BE49-F238E27FC236}">
                  <a16:creationId xmlns:a16="http://schemas.microsoft.com/office/drawing/2014/main" id="{F85E5B98-3913-4E9F-94CA-D7B5E7E8AEA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7009C1D5-880C-487F-94EA-BDC0E0E4C34A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268" name="Téglalap 267">
              <a:extLst>
                <a:ext uri="{FF2B5EF4-FFF2-40B4-BE49-F238E27FC236}">
                  <a16:creationId xmlns:a16="http://schemas.microsoft.com/office/drawing/2014/main" id="{EEAD38DB-D135-420E-8197-10DBDAD61C8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Folyamatábra: Adatok 268">
              <a:extLst>
                <a:ext uri="{FF2B5EF4-FFF2-40B4-BE49-F238E27FC236}">
                  <a16:creationId xmlns:a16="http://schemas.microsoft.com/office/drawing/2014/main" id="{28274EF1-BBC9-43E7-BDB2-179AE0B56A2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0" name="Téglalap 269">
              <a:extLst>
                <a:ext uri="{FF2B5EF4-FFF2-40B4-BE49-F238E27FC236}">
                  <a16:creationId xmlns:a16="http://schemas.microsoft.com/office/drawing/2014/main" id="{7E6D820B-FABA-40B0-98CE-7947B5F9D60F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Téglalap 270">
              <a:extLst>
                <a:ext uri="{FF2B5EF4-FFF2-40B4-BE49-F238E27FC236}">
                  <a16:creationId xmlns:a16="http://schemas.microsoft.com/office/drawing/2014/main" id="{91C31C57-CF80-41DB-A729-E6D7AF6ECA7E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2" name="Téglalap 271">
              <a:extLst>
                <a:ext uri="{FF2B5EF4-FFF2-40B4-BE49-F238E27FC236}">
                  <a16:creationId xmlns:a16="http://schemas.microsoft.com/office/drawing/2014/main" id="{8F31741A-B49D-4E02-B1DB-7B24D9B05A3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Téglalap 272">
              <a:extLst>
                <a:ext uri="{FF2B5EF4-FFF2-40B4-BE49-F238E27FC236}">
                  <a16:creationId xmlns:a16="http://schemas.microsoft.com/office/drawing/2014/main" id="{367FE2FF-09D8-4C1D-8E09-4E16C552833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4" name="Csoportba foglalás 273">
            <a:extLst>
              <a:ext uri="{FF2B5EF4-FFF2-40B4-BE49-F238E27FC236}">
                <a16:creationId xmlns:a16="http://schemas.microsoft.com/office/drawing/2014/main" id="{C8D3251B-A1AF-4AAB-BF14-5494B7C0DD18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275" name="Téglalap 274">
              <a:extLst>
                <a:ext uri="{FF2B5EF4-FFF2-40B4-BE49-F238E27FC236}">
                  <a16:creationId xmlns:a16="http://schemas.microsoft.com/office/drawing/2014/main" id="{1F8441D6-5F70-4262-BC75-38415444D4DC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6" name="Folyamatábra: Adatok 275">
              <a:extLst>
                <a:ext uri="{FF2B5EF4-FFF2-40B4-BE49-F238E27FC236}">
                  <a16:creationId xmlns:a16="http://schemas.microsoft.com/office/drawing/2014/main" id="{00ACB203-10AF-4F68-ADD0-5C237DE42B8E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7" name="Téglalap 276">
              <a:extLst>
                <a:ext uri="{FF2B5EF4-FFF2-40B4-BE49-F238E27FC236}">
                  <a16:creationId xmlns:a16="http://schemas.microsoft.com/office/drawing/2014/main" id="{B10CCF58-3B48-4F0E-B7C2-397AF9D1BE8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8" name="Téglalap 277">
              <a:extLst>
                <a:ext uri="{FF2B5EF4-FFF2-40B4-BE49-F238E27FC236}">
                  <a16:creationId xmlns:a16="http://schemas.microsoft.com/office/drawing/2014/main" id="{54F95973-F021-49AA-A693-98425E7C249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9" name="Téglalap 278">
              <a:extLst>
                <a:ext uri="{FF2B5EF4-FFF2-40B4-BE49-F238E27FC236}">
                  <a16:creationId xmlns:a16="http://schemas.microsoft.com/office/drawing/2014/main" id="{352513E5-4477-4375-9123-8F31E707B71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0" name="Téglalap 279">
              <a:extLst>
                <a:ext uri="{FF2B5EF4-FFF2-40B4-BE49-F238E27FC236}">
                  <a16:creationId xmlns:a16="http://schemas.microsoft.com/office/drawing/2014/main" id="{6CCB3894-D151-4412-A849-E2C2D7D56A0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1" name="Csoportba foglalás 280">
            <a:extLst>
              <a:ext uri="{FF2B5EF4-FFF2-40B4-BE49-F238E27FC236}">
                <a16:creationId xmlns:a16="http://schemas.microsoft.com/office/drawing/2014/main" id="{75C7DB77-CFA0-4214-A118-86D4B0A65B06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82" name="Téglalap 281">
              <a:extLst>
                <a:ext uri="{FF2B5EF4-FFF2-40B4-BE49-F238E27FC236}">
                  <a16:creationId xmlns:a16="http://schemas.microsoft.com/office/drawing/2014/main" id="{88A94F26-2C55-4FAF-84A5-93A4742D0E0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83" name="Folyamatábra: Adatok 282">
              <a:extLst>
                <a:ext uri="{FF2B5EF4-FFF2-40B4-BE49-F238E27FC236}">
                  <a16:creationId xmlns:a16="http://schemas.microsoft.com/office/drawing/2014/main" id="{19D9A20C-FC9E-4D0B-9F9F-7F07CCBA084F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4" name="Téglalap 283">
              <a:extLst>
                <a:ext uri="{FF2B5EF4-FFF2-40B4-BE49-F238E27FC236}">
                  <a16:creationId xmlns:a16="http://schemas.microsoft.com/office/drawing/2014/main" id="{F9E3E5F4-2978-48E3-A0AB-166D974CB89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5" name="Téglalap 284">
              <a:extLst>
                <a:ext uri="{FF2B5EF4-FFF2-40B4-BE49-F238E27FC236}">
                  <a16:creationId xmlns:a16="http://schemas.microsoft.com/office/drawing/2014/main" id="{A4366C44-875E-488D-9EBB-628BC63B2B6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6" name="Téglalap 285">
              <a:extLst>
                <a:ext uri="{FF2B5EF4-FFF2-40B4-BE49-F238E27FC236}">
                  <a16:creationId xmlns:a16="http://schemas.microsoft.com/office/drawing/2014/main" id="{5BEEF5A8-E4C3-48DF-ABE0-7F596A7779C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7" name="Téglalap 286">
              <a:extLst>
                <a:ext uri="{FF2B5EF4-FFF2-40B4-BE49-F238E27FC236}">
                  <a16:creationId xmlns:a16="http://schemas.microsoft.com/office/drawing/2014/main" id="{9AF21E47-618F-4E8C-9E61-AEDD9BF84B4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88" name="Csoportba foglalás 287">
            <a:extLst>
              <a:ext uri="{FF2B5EF4-FFF2-40B4-BE49-F238E27FC236}">
                <a16:creationId xmlns:a16="http://schemas.microsoft.com/office/drawing/2014/main" id="{DFE2D8E4-B3BE-4CF6-A0C7-7559F5F11683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89" name="Téglalap 288">
              <a:extLst>
                <a:ext uri="{FF2B5EF4-FFF2-40B4-BE49-F238E27FC236}">
                  <a16:creationId xmlns:a16="http://schemas.microsoft.com/office/drawing/2014/main" id="{077B30D9-1F4A-41ED-A84D-A78BBA8FECE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0" name="Folyamatábra: Adatok 289">
              <a:extLst>
                <a:ext uri="{FF2B5EF4-FFF2-40B4-BE49-F238E27FC236}">
                  <a16:creationId xmlns:a16="http://schemas.microsoft.com/office/drawing/2014/main" id="{9F7C577F-35EB-4D15-92C2-7061FE9F42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1" name="Téglalap 290">
              <a:extLst>
                <a:ext uri="{FF2B5EF4-FFF2-40B4-BE49-F238E27FC236}">
                  <a16:creationId xmlns:a16="http://schemas.microsoft.com/office/drawing/2014/main" id="{C127DA22-D66F-49DC-A0AA-F1914227617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2" name="Téglalap 291">
              <a:extLst>
                <a:ext uri="{FF2B5EF4-FFF2-40B4-BE49-F238E27FC236}">
                  <a16:creationId xmlns:a16="http://schemas.microsoft.com/office/drawing/2014/main" id="{34030773-0E34-4513-802A-F099C34A97F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3" name="Téglalap 292">
              <a:extLst>
                <a:ext uri="{FF2B5EF4-FFF2-40B4-BE49-F238E27FC236}">
                  <a16:creationId xmlns:a16="http://schemas.microsoft.com/office/drawing/2014/main" id="{FB0204C1-D7C8-40DC-8A51-9C535B398B2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4" name="Téglalap 293">
              <a:extLst>
                <a:ext uri="{FF2B5EF4-FFF2-40B4-BE49-F238E27FC236}">
                  <a16:creationId xmlns:a16="http://schemas.microsoft.com/office/drawing/2014/main" id="{67BBA94A-D512-4C75-A791-DD9B6BE896D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76" name="Csoportba foglalás 175">
            <a:extLst>
              <a:ext uri="{FF2B5EF4-FFF2-40B4-BE49-F238E27FC236}">
                <a16:creationId xmlns:a16="http://schemas.microsoft.com/office/drawing/2014/main" id="{5B3B5C1E-0E75-4FB8-9D97-580B32AAF363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177" name="Téglalap: lekerekített 176">
              <a:extLst>
                <a:ext uri="{FF2B5EF4-FFF2-40B4-BE49-F238E27FC236}">
                  <a16:creationId xmlns:a16="http://schemas.microsoft.com/office/drawing/2014/main" id="{B2D3A77F-45E2-4894-9ECA-AC6D164D6A7E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Ellipszis 177">
              <a:extLst>
                <a:ext uri="{FF2B5EF4-FFF2-40B4-BE49-F238E27FC236}">
                  <a16:creationId xmlns:a16="http://schemas.microsoft.com/office/drawing/2014/main" id="{E43BEA92-DAA3-447F-913E-43880CC092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Ellipszis 178">
              <a:extLst>
                <a:ext uri="{FF2B5EF4-FFF2-40B4-BE49-F238E27FC236}">
                  <a16:creationId xmlns:a16="http://schemas.microsoft.com/office/drawing/2014/main" id="{41428247-D385-4C86-A271-FB9FB3A3BA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0" name="Csoportba foglalás 179">
            <a:extLst>
              <a:ext uri="{FF2B5EF4-FFF2-40B4-BE49-F238E27FC236}">
                <a16:creationId xmlns:a16="http://schemas.microsoft.com/office/drawing/2014/main" id="{E9306E37-6336-4C0B-8AE4-62921E257288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181" name="Téglalap: lekerekített 180">
              <a:extLst>
                <a:ext uri="{FF2B5EF4-FFF2-40B4-BE49-F238E27FC236}">
                  <a16:creationId xmlns:a16="http://schemas.microsoft.com/office/drawing/2014/main" id="{9EC150A4-67D6-4AB6-8C26-5A0C26EE9BA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Ellipszis 181">
              <a:extLst>
                <a:ext uri="{FF2B5EF4-FFF2-40B4-BE49-F238E27FC236}">
                  <a16:creationId xmlns:a16="http://schemas.microsoft.com/office/drawing/2014/main" id="{7E2E9071-4E72-4EEB-A112-B0D00629901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3" name="Ellipszis 182">
              <a:extLst>
                <a:ext uri="{FF2B5EF4-FFF2-40B4-BE49-F238E27FC236}">
                  <a16:creationId xmlns:a16="http://schemas.microsoft.com/office/drawing/2014/main" id="{9922759D-5981-44D8-97F2-6321C691198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8A69A-1F84-CE25-669D-39AFC916362D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847171" y="3903508"/>
            <a:chExt cx="1427927" cy="1673581"/>
          </a:xfrm>
        </p:grpSpPr>
        <p:sp>
          <p:nvSpPr>
            <p:cNvPr id="192" name="Háromszög 191">
              <a:extLst>
                <a:ext uri="{FF2B5EF4-FFF2-40B4-BE49-F238E27FC236}">
                  <a16:creationId xmlns:a16="http://schemas.microsoft.com/office/drawing/2014/main" id="{C5EA31CF-5F10-4346-B205-B27FF95064D7}"/>
                </a:ext>
              </a:extLst>
            </p:cNvPr>
            <p:cNvSpPr/>
            <p:nvPr/>
          </p:nvSpPr>
          <p:spPr>
            <a:xfrm>
              <a:off x="847171" y="3903508"/>
              <a:ext cx="1411966" cy="671724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67DDD314-99F4-4265-A404-45E112BAF6A7}"/>
                </a:ext>
              </a:extLst>
            </p:cNvPr>
            <p:cNvSpPr/>
            <p:nvPr/>
          </p:nvSpPr>
          <p:spPr>
            <a:xfrm>
              <a:off x="851887" y="4583272"/>
              <a:ext cx="1423211" cy="993817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81E276A1-8AA9-4A7B-8B81-425D25728D25}"/>
                </a:ext>
              </a:extLst>
            </p:cNvPr>
            <p:cNvSpPr/>
            <p:nvPr/>
          </p:nvSpPr>
          <p:spPr>
            <a:xfrm>
              <a:off x="939032" y="4662697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Téglalap 194">
              <a:extLst>
                <a:ext uri="{FF2B5EF4-FFF2-40B4-BE49-F238E27FC236}">
                  <a16:creationId xmlns:a16="http://schemas.microsoft.com/office/drawing/2014/main" id="{B23C39CE-8275-47FD-AA1A-9C21B8D56DB8}"/>
                </a:ext>
              </a:extLst>
            </p:cNvPr>
            <p:cNvSpPr/>
            <p:nvPr/>
          </p:nvSpPr>
          <p:spPr>
            <a:xfrm>
              <a:off x="12699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124CD7BE-6022-4530-8B00-FA7F718564C6}"/>
                </a:ext>
              </a:extLst>
            </p:cNvPr>
            <p:cNvSpPr/>
            <p:nvPr/>
          </p:nvSpPr>
          <p:spPr>
            <a:xfrm>
              <a:off x="1941369" y="4662695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04EB1C1B-8B9F-4400-A013-A2A2099E5F3D}"/>
                </a:ext>
              </a:extLst>
            </p:cNvPr>
            <p:cNvSpPr/>
            <p:nvPr/>
          </p:nvSpPr>
          <p:spPr>
            <a:xfrm>
              <a:off x="1610500" y="4662695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979A738A-C555-458F-99C3-BAFD63988A26}"/>
                </a:ext>
              </a:extLst>
            </p:cNvPr>
            <p:cNvSpPr/>
            <p:nvPr/>
          </p:nvSpPr>
          <p:spPr>
            <a:xfrm>
              <a:off x="939032" y="5167234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4765F958-C8D6-45EA-8578-4AA40F04692A}"/>
                </a:ext>
              </a:extLst>
            </p:cNvPr>
            <p:cNvSpPr/>
            <p:nvPr/>
          </p:nvSpPr>
          <p:spPr>
            <a:xfrm>
              <a:off x="1269898" y="5167233"/>
              <a:ext cx="211274" cy="330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72CF38C0-B3B6-46AE-A3CA-4858BBF808C5}"/>
                </a:ext>
              </a:extLst>
            </p:cNvPr>
            <p:cNvSpPr/>
            <p:nvPr/>
          </p:nvSpPr>
          <p:spPr>
            <a:xfrm>
              <a:off x="1941369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833374E9-27D6-4A3F-861F-E8C82223A0B8}"/>
                </a:ext>
              </a:extLst>
            </p:cNvPr>
            <p:cNvSpPr/>
            <p:nvPr/>
          </p:nvSpPr>
          <p:spPr>
            <a:xfrm>
              <a:off x="1610500" y="5167233"/>
              <a:ext cx="211274" cy="330332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E819CB-C17C-7DCE-FDF4-44EBD28E7AE6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2791280" y="2610342"/>
            <a:chExt cx="1718453" cy="2974313"/>
          </a:xfrm>
        </p:grpSpPr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9E758896-7B7D-4E4F-90E0-0C02103B802F}"/>
                </a:ext>
              </a:extLst>
            </p:cNvPr>
            <p:cNvSpPr/>
            <p:nvPr/>
          </p:nvSpPr>
          <p:spPr>
            <a:xfrm>
              <a:off x="2791280" y="2610342"/>
              <a:ext cx="1718453" cy="2974313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9F2B08CD-6A48-444A-9687-8EB2494AC531}"/>
                </a:ext>
              </a:extLst>
            </p:cNvPr>
            <p:cNvSpPr/>
            <p:nvPr/>
          </p:nvSpPr>
          <p:spPr>
            <a:xfrm>
              <a:off x="2975029" y="2796986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7A0B697A-37C3-429E-8D4E-3A16FE252CAF}"/>
                </a:ext>
              </a:extLst>
            </p:cNvPr>
            <p:cNvSpPr/>
            <p:nvPr/>
          </p:nvSpPr>
          <p:spPr>
            <a:xfrm>
              <a:off x="348106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A2500B67-F593-4E8E-853F-B10B72E17203}"/>
                </a:ext>
              </a:extLst>
            </p:cNvPr>
            <p:cNvSpPr/>
            <p:nvPr/>
          </p:nvSpPr>
          <p:spPr>
            <a:xfrm>
              <a:off x="4000072" y="2796985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7" name="Téglalap 206">
              <a:extLst>
                <a:ext uri="{FF2B5EF4-FFF2-40B4-BE49-F238E27FC236}">
                  <a16:creationId xmlns:a16="http://schemas.microsoft.com/office/drawing/2014/main" id="{547ECCE4-F6E4-42E1-BBDF-C815932202DB}"/>
                </a:ext>
              </a:extLst>
            </p:cNvPr>
            <p:cNvSpPr/>
            <p:nvPr/>
          </p:nvSpPr>
          <p:spPr>
            <a:xfrm>
              <a:off x="2975027" y="3498329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8AFF6F2E-0DD3-41C8-8BEE-CC7440B6DE28}"/>
                </a:ext>
              </a:extLst>
            </p:cNvPr>
            <p:cNvSpPr/>
            <p:nvPr/>
          </p:nvSpPr>
          <p:spPr>
            <a:xfrm>
              <a:off x="3481061" y="3498327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FCA81E79-6B7E-4AB2-B7CF-F6167960D001}"/>
                </a:ext>
              </a:extLst>
            </p:cNvPr>
            <p:cNvSpPr/>
            <p:nvPr/>
          </p:nvSpPr>
          <p:spPr>
            <a:xfrm>
              <a:off x="4000071" y="3498327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2634A56-90B8-41B3-B82E-A2C71E515DF3}"/>
                </a:ext>
              </a:extLst>
            </p:cNvPr>
            <p:cNvSpPr/>
            <p:nvPr/>
          </p:nvSpPr>
          <p:spPr>
            <a:xfrm>
              <a:off x="2975027" y="4228300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EA44F96-FD13-49F8-AF14-1CEADB9A98AB}"/>
                </a:ext>
              </a:extLst>
            </p:cNvPr>
            <p:cNvSpPr/>
            <p:nvPr/>
          </p:nvSpPr>
          <p:spPr>
            <a:xfrm>
              <a:off x="348106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05330693-6353-4AFE-84E1-4DE414B51B19}"/>
                </a:ext>
              </a:extLst>
            </p:cNvPr>
            <p:cNvSpPr/>
            <p:nvPr/>
          </p:nvSpPr>
          <p:spPr>
            <a:xfrm>
              <a:off x="4000071" y="4228298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D84B45F0-8BA3-4AD5-B299-FD4E4A4E8EBA}"/>
                </a:ext>
              </a:extLst>
            </p:cNvPr>
            <p:cNvSpPr/>
            <p:nvPr/>
          </p:nvSpPr>
          <p:spPr>
            <a:xfrm>
              <a:off x="2962053" y="4929644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Téglalap 213">
              <a:extLst>
                <a:ext uri="{FF2B5EF4-FFF2-40B4-BE49-F238E27FC236}">
                  <a16:creationId xmlns:a16="http://schemas.microsoft.com/office/drawing/2014/main" id="{1FEFC5E9-0331-4050-9E50-4453A1237A75}"/>
                </a:ext>
              </a:extLst>
            </p:cNvPr>
            <p:cNvSpPr/>
            <p:nvPr/>
          </p:nvSpPr>
          <p:spPr>
            <a:xfrm>
              <a:off x="3468086" y="4929642"/>
              <a:ext cx="324017" cy="54252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0F19DFFD-FB56-44C0-9DF1-9A2E65ED7167}"/>
                </a:ext>
              </a:extLst>
            </p:cNvPr>
            <p:cNvSpPr/>
            <p:nvPr/>
          </p:nvSpPr>
          <p:spPr>
            <a:xfrm>
              <a:off x="3987096" y="4929642"/>
              <a:ext cx="324017" cy="542525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A296F-0223-4573-2E43-4F086E60D68C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4205297" y="1619293"/>
            <a:chExt cx="1484964" cy="39669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9093F5-654C-7C6A-81BB-99F8B5C75324}"/>
                </a:ext>
              </a:extLst>
            </p:cNvPr>
            <p:cNvGrpSpPr/>
            <p:nvPr/>
          </p:nvGrpSpPr>
          <p:grpSpPr>
            <a:xfrm>
              <a:off x="4205297" y="1619293"/>
              <a:ext cx="1484964" cy="3966911"/>
              <a:chOff x="4205297" y="1619293"/>
              <a:chExt cx="1484964" cy="3966911"/>
            </a:xfrm>
          </p:grpSpPr>
          <p:sp>
            <p:nvSpPr>
              <p:cNvPr id="227" name="Derékszögű háromszög 226">
                <a:extLst>
                  <a:ext uri="{FF2B5EF4-FFF2-40B4-BE49-F238E27FC236}">
                    <a16:creationId xmlns:a16="http://schemas.microsoft.com/office/drawing/2014/main" id="{9077AA60-017D-4C29-A283-FDE975E41A90}"/>
                  </a:ext>
                </a:extLst>
              </p:cNvPr>
              <p:cNvSpPr/>
              <p:nvPr/>
            </p:nvSpPr>
            <p:spPr>
              <a:xfrm flipH="1">
                <a:off x="4205297" y="1619293"/>
                <a:ext cx="1481513" cy="601517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8" name="Téglalap 227">
                <a:extLst>
                  <a:ext uri="{FF2B5EF4-FFF2-40B4-BE49-F238E27FC236}">
                    <a16:creationId xmlns:a16="http://schemas.microsoft.com/office/drawing/2014/main" id="{06E14E0F-D74B-4BA6-A27D-E517F9DA03AF}"/>
                  </a:ext>
                </a:extLst>
              </p:cNvPr>
              <p:cNvSpPr/>
              <p:nvPr/>
            </p:nvSpPr>
            <p:spPr>
              <a:xfrm>
                <a:off x="4209036" y="2216168"/>
                <a:ext cx="1481225" cy="3370036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75E07099-4D60-4DA0-8DDD-A270CD542BF7}"/>
                </a:ext>
              </a:extLst>
            </p:cNvPr>
            <p:cNvSpPr/>
            <p:nvPr/>
          </p:nvSpPr>
          <p:spPr>
            <a:xfrm>
              <a:off x="4347898" y="2444203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Derékszögű háromszög 218">
              <a:extLst>
                <a:ext uri="{FF2B5EF4-FFF2-40B4-BE49-F238E27FC236}">
                  <a16:creationId xmlns:a16="http://schemas.microsoft.com/office/drawing/2014/main" id="{A378E76A-E485-4F1F-A8ED-CFC6F56BF87C}"/>
                </a:ext>
              </a:extLst>
            </p:cNvPr>
            <p:cNvSpPr/>
            <p:nvPr/>
          </p:nvSpPr>
          <p:spPr>
            <a:xfrm flipH="1">
              <a:off x="4659049" y="1869765"/>
              <a:ext cx="899535" cy="395724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3136556-128F-45BB-931D-2C4B5DE5CFEB}"/>
                </a:ext>
              </a:extLst>
            </p:cNvPr>
            <p:cNvSpPr/>
            <p:nvPr/>
          </p:nvSpPr>
          <p:spPr>
            <a:xfrm>
              <a:off x="4347896" y="2844969"/>
              <a:ext cx="1203496" cy="2042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Téglalap 220">
              <a:extLst>
                <a:ext uri="{FF2B5EF4-FFF2-40B4-BE49-F238E27FC236}">
                  <a16:creationId xmlns:a16="http://schemas.microsoft.com/office/drawing/2014/main" id="{720AE9D4-8C39-41B9-A0E5-B987CA743F6F}"/>
                </a:ext>
              </a:extLst>
            </p:cNvPr>
            <p:cNvSpPr/>
            <p:nvPr/>
          </p:nvSpPr>
          <p:spPr>
            <a:xfrm>
              <a:off x="4347896" y="323142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2B28D5A3-EE60-492D-B5B6-55E5F4F70705}"/>
                </a:ext>
              </a:extLst>
            </p:cNvPr>
            <p:cNvSpPr/>
            <p:nvPr/>
          </p:nvSpPr>
          <p:spPr>
            <a:xfrm>
              <a:off x="4347896" y="3603567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3" name="Téglalap 222">
              <a:extLst>
                <a:ext uri="{FF2B5EF4-FFF2-40B4-BE49-F238E27FC236}">
                  <a16:creationId xmlns:a16="http://schemas.microsoft.com/office/drawing/2014/main" id="{32053295-117D-48E1-BDC3-D6410FB2E922}"/>
                </a:ext>
              </a:extLst>
            </p:cNvPr>
            <p:cNvSpPr/>
            <p:nvPr/>
          </p:nvSpPr>
          <p:spPr>
            <a:xfrm>
              <a:off x="4347898" y="4004335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7F6D122F-AE1E-4166-9AAC-720B2F7510BD}"/>
                </a:ext>
              </a:extLst>
            </p:cNvPr>
            <p:cNvSpPr/>
            <p:nvPr/>
          </p:nvSpPr>
          <p:spPr>
            <a:xfrm>
              <a:off x="4347898" y="437647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5F9AC46B-F5C9-40B2-AF17-451C091EA066}"/>
                </a:ext>
              </a:extLst>
            </p:cNvPr>
            <p:cNvSpPr/>
            <p:nvPr/>
          </p:nvSpPr>
          <p:spPr>
            <a:xfrm>
              <a:off x="4347898" y="4777246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055CAC22-BE4D-4381-9939-BA8668B1F02C}"/>
                </a:ext>
              </a:extLst>
            </p:cNvPr>
            <p:cNvSpPr/>
            <p:nvPr/>
          </p:nvSpPr>
          <p:spPr>
            <a:xfrm>
              <a:off x="4347896" y="5163700"/>
              <a:ext cx="1203496" cy="204243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9" name="Csoportba foglalás 228">
            <a:extLst>
              <a:ext uri="{FF2B5EF4-FFF2-40B4-BE49-F238E27FC236}">
                <a16:creationId xmlns:a16="http://schemas.microsoft.com/office/drawing/2014/main" id="{B553B902-6EA7-4DC2-8604-5C96C3D973C5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F2A47FA9-7B1D-414A-8A08-EF765A479184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1" name="Téglalap 230">
              <a:extLst>
                <a:ext uri="{FF2B5EF4-FFF2-40B4-BE49-F238E27FC236}">
                  <a16:creationId xmlns:a16="http://schemas.microsoft.com/office/drawing/2014/main" id="{1E084B40-6EBD-425A-92D1-43851A44173E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Téglalap 231">
              <a:extLst>
                <a:ext uri="{FF2B5EF4-FFF2-40B4-BE49-F238E27FC236}">
                  <a16:creationId xmlns:a16="http://schemas.microsoft.com/office/drawing/2014/main" id="{0FB3171C-5072-47CB-9DA1-0EE529F69053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Téglalap 232">
              <a:extLst>
                <a:ext uri="{FF2B5EF4-FFF2-40B4-BE49-F238E27FC236}">
                  <a16:creationId xmlns:a16="http://schemas.microsoft.com/office/drawing/2014/main" id="{BB6D4EAC-5D52-4DC1-9D21-48A8F81AE287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4" name="Téglalap 233">
              <a:extLst>
                <a:ext uri="{FF2B5EF4-FFF2-40B4-BE49-F238E27FC236}">
                  <a16:creationId xmlns:a16="http://schemas.microsoft.com/office/drawing/2014/main" id="{6CA40E58-9778-4F8C-917B-9B087F2D83F5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5" name="Téglalap 234">
              <a:extLst>
                <a:ext uri="{FF2B5EF4-FFF2-40B4-BE49-F238E27FC236}">
                  <a16:creationId xmlns:a16="http://schemas.microsoft.com/office/drawing/2014/main" id="{67C1CAE1-B469-434D-A4CB-E7FBE5CCF43A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Téglalap 235">
              <a:extLst>
                <a:ext uri="{FF2B5EF4-FFF2-40B4-BE49-F238E27FC236}">
                  <a16:creationId xmlns:a16="http://schemas.microsoft.com/office/drawing/2014/main" id="{43D8F69E-C3D0-4D83-A7C9-FD546AC4A3A7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Téglalap 236">
              <a:extLst>
                <a:ext uri="{FF2B5EF4-FFF2-40B4-BE49-F238E27FC236}">
                  <a16:creationId xmlns:a16="http://schemas.microsoft.com/office/drawing/2014/main" id="{7D918FED-A9AD-46EE-8C28-6C9A949117AF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8" name="Téglalap 237">
              <a:extLst>
                <a:ext uri="{FF2B5EF4-FFF2-40B4-BE49-F238E27FC236}">
                  <a16:creationId xmlns:a16="http://schemas.microsoft.com/office/drawing/2014/main" id="{BB0C9FD9-34A0-409F-8860-79E6E4D91C14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9" name="Téglalap 238">
              <a:extLst>
                <a:ext uri="{FF2B5EF4-FFF2-40B4-BE49-F238E27FC236}">
                  <a16:creationId xmlns:a16="http://schemas.microsoft.com/office/drawing/2014/main" id="{DCFE6EEA-7CBB-4462-8AEE-25B90075AC7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Téglalap 239">
              <a:extLst>
                <a:ext uri="{FF2B5EF4-FFF2-40B4-BE49-F238E27FC236}">
                  <a16:creationId xmlns:a16="http://schemas.microsoft.com/office/drawing/2014/main" id="{0C0DC221-77CD-4D89-9569-83D8515654D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Téglalap 240">
              <a:extLst>
                <a:ext uri="{FF2B5EF4-FFF2-40B4-BE49-F238E27FC236}">
                  <a16:creationId xmlns:a16="http://schemas.microsoft.com/office/drawing/2014/main" id="{E9944E06-638A-48F2-9AF5-BC390219BA46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C7E2A-AD6B-BE2C-3B80-4779EC333735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6050432" y="1174024"/>
            <a:chExt cx="1224609" cy="4402009"/>
          </a:xfrm>
        </p:grpSpPr>
        <p:sp>
          <p:nvSpPr>
            <p:cNvPr id="243" name="Téglalap 242">
              <a:extLst>
                <a:ext uri="{FF2B5EF4-FFF2-40B4-BE49-F238E27FC236}">
                  <a16:creationId xmlns:a16="http://schemas.microsoft.com/office/drawing/2014/main" id="{6F5966DA-E1E0-49A0-8CD5-37B9EDDC6C4F}"/>
                </a:ext>
              </a:extLst>
            </p:cNvPr>
            <p:cNvSpPr/>
            <p:nvPr/>
          </p:nvSpPr>
          <p:spPr>
            <a:xfrm>
              <a:off x="6050432" y="1174024"/>
              <a:ext cx="1224609" cy="440200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Téglalap 243">
              <a:extLst>
                <a:ext uri="{FF2B5EF4-FFF2-40B4-BE49-F238E27FC236}">
                  <a16:creationId xmlns:a16="http://schemas.microsoft.com/office/drawing/2014/main" id="{B44D6668-1248-4848-9C67-A2D992FD0987}"/>
                </a:ext>
              </a:extLst>
            </p:cNvPr>
            <p:cNvSpPr/>
            <p:nvPr/>
          </p:nvSpPr>
          <p:spPr>
            <a:xfrm>
              <a:off x="6219344" y="138898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Téglalap 244">
              <a:extLst>
                <a:ext uri="{FF2B5EF4-FFF2-40B4-BE49-F238E27FC236}">
                  <a16:creationId xmlns:a16="http://schemas.microsoft.com/office/drawing/2014/main" id="{2A2CD1A2-5D50-4C43-863D-797CCC145651}"/>
                </a:ext>
              </a:extLst>
            </p:cNvPr>
            <p:cNvSpPr/>
            <p:nvPr/>
          </p:nvSpPr>
          <p:spPr>
            <a:xfrm>
              <a:off x="6556699" y="1388979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6" name="Téglalap 245">
              <a:extLst>
                <a:ext uri="{FF2B5EF4-FFF2-40B4-BE49-F238E27FC236}">
                  <a16:creationId xmlns:a16="http://schemas.microsoft.com/office/drawing/2014/main" id="{0928C21B-4922-4BBC-B625-7499E2C94D47}"/>
                </a:ext>
              </a:extLst>
            </p:cNvPr>
            <p:cNvSpPr/>
            <p:nvPr/>
          </p:nvSpPr>
          <p:spPr>
            <a:xfrm>
              <a:off x="6907031" y="1388979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7" name="Téglalap 246">
              <a:extLst>
                <a:ext uri="{FF2B5EF4-FFF2-40B4-BE49-F238E27FC236}">
                  <a16:creationId xmlns:a16="http://schemas.microsoft.com/office/drawing/2014/main" id="{6567BFA3-CC89-4042-8638-3552E6C1D31B}"/>
                </a:ext>
              </a:extLst>
            </p:cNvPr>
            <p:cNvSpPr/>
            <p:nvPr/>
          </p:nvSpPr>
          <p:spPr>
            <a:xfrm>
              <a:off x="6219343" y="2448152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Téglalap 247">
              <a:extLst>
                <a:ext uri="{FF2B5EF4-FFF2-40B4-BE49-F238E27FC236}">
                  <a16:creationId xmlns:a16="http://schemas.microsoft.com/office/drawing/2014/main" id="{B015E796-0DA1-4FC3-A3EA-6D1B783F011E}"/>
                </a:ext>
              </a:extLst>
            </p:cNvPr>
            <p:cNvSpPr/>
            <p:nvPr/>
          </p:nvSpPr>
          <p:spPr>
            <a:xfrm>
              <a:off x="6556697" y="2448151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Téglalap 248">
              <a:extLst>
                <a:ext uri="{FF2B5EF4-FFF2-40B4-BE49-F238E27FC236}">
                  <a16:creationId xmlns:a16="http://schemas.microsoft.com/office/drawing/2014/main" id="{4D650A12-DF11-43EB-8B99-2D7E46F91FC1}"/>
                </a:ext>
              </a:extLst>
            </p:cNvPr>
            <p:cNvSpPr/>
            <p:nvPr/>
          </p:nvSpPr>
          <p:spPr>
            <a:xfrm>
              <a:off x="6907030" y="244815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0" name="Téglalap 249">
              <a:extLst>
                <a:ext uri="{FF2B5EF4-FFF2-40B4-BE49-F238E27FC236}">
                  <a16:creationId xmlns:a16="http://schemas.microsoft.com/office/drawing/2014/main" id="{5972B30D-7DB5-49D9-A20B-E79294133C89}"/>
                </a:ext>
              </a:extLst>
            </p:cNvPr>
            <p:cNvSpPr/>
            <p:nvPr/>
          </p:nvSpPr>
          <p:spPr>
            <a:xfrm>
              <a:off x="6206368" y="3493011"/>
              <a:ext cx="218393" cy="90203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1" name="Téglalap 250">
              <a:extLst>
                <a:ext uri="{FF2B5EF4-FFF2-40B4-BE49-F238E27FC236}">
                  <a16:creationId xmlns:a16="http://schemas.microsoft.com/office/drawing/2014/main" id="{8DF53938-2866-4625-9154-302DE5333EFF}"/>
                </a:ext>
              </a:extLst>
            </p:cNvPr>
            <p:cNvSpPr/>
            <p:nvPr/>
          </p:nvSpPr>
          <p:spPr>
            <a:xfrm>
              <a:off x="6543723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2" name="Téglalap 251">
              <a:extLst>
                <a:ext uri="{FF2B5EF4-FFF2-40B4-BE49-F238E27FC236}">
                  <a16:creationId xmlns:a16="http://schemas.microsoft.com/office/drawing/2014/main" id="{B72244B3-DB33-4064-86D7-D55FE87FFF2A}"/>
                </a:ext>
              </a:extLst>
            </p:cNvPr>
            <p:cNvSpPr/>
            <p:nvPr/>
          </p:nvSpPr>
          <p:spPr>
            <a:xfrm>
              <a:off x="6894055" y="3493010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C071FEB2-DAAB-455D-B774-FDC84017C2D8}"/>
                </a:ext>
              </a:extLst>
            </p:cNvPr>
            <p:cNvSpPr/>
            <p:nvPr/>
          </p:nvSpPr>
          <p:spPr>
            <a:xfrm>
              <a:off x="6206368" y="4552184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4" name="Téglalap 253">
              <a:extLst>
                <a:ext uri="{FF2B5EF4-FFF2-40B4-BE49-F238E27FC236}">
                  <a16:creationId xmlns:a16="http://schemas.microsoft.com/office/drawing/2014/main" id="{9089390F-BF0F-4170-AE67-BD41FB8EBF67}"/>
                </a:ext>
              </a:extLst>
            </p:cNvPr>
            <p:cNvSpPr/>
            <p:nvPr/>
          </p:nvSpPr>
          <p:spPr>
            <a:xfrm>
              <a:off x="6543723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5" name="Téglalap 254">
              <a:extLst>
                <a:ext uri="{FF2B5EF4-FFF2-40B4-BE49-F238E27FC236}">
                  <a16:creationId xmlns:a16="http://schemas.microsoft.com/office/drawing/2014/main" id="{5B0D1622-E4C6-49F1-B3D8-EB1730E54DB3}"/>
                </a:ext>
              </a:extLst>
            </p:cNvPr>
            <p:cNvSpPr/>
            <p:nvPr/>
          </p:nvSpPr>
          <p:spPr>
            <a:xfrm>
              <a:off x="6894055" y="4552183"/>
              <a:ext cx="218393" cy="902039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6" name="Csoportba foglalás 255">
            <a:extLst>
              <a:ext uri="{FF2B5EF4-FFF2-40B4-BE49-F238E27FC236}">
                <a16:creationId xmlns:a16="http://schemas.microsoft.com/office/drawing/2014/main" id="{10CEC18D-5839-4A36-A12C-A603FF3F38A0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257" name="Téglalap: lekerekített 256">
              <a:extLst>
                <a:ext uri="{FF2B5EF4-FFF2-40B4-BE49-F238E27FC236}">
                  <a16:creationId xmlns:a16="http://schemas.microsoft.com/office/drawing/2014/main" id="{BF4FF1EE-70BC-4EA5-89AC-F113137A2B12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8" name="Ellipszis 257">
              <a:extLst>
                <a:ext uri="{FF2B5EF4-FFF2-40B4-BE49-F238E27FC236}">
                  <a16:creationId xmlns:a16="http://schemas.microsoft.com/office/drawing/2014/main" id="{8E429070-F1C9-49AA-9B14-CF33AD0DDFA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7" name="Ellipszis 416">
              <a:extLst>
                <a:ext uri="{FF2B5EF4-FFF2-40B4-BE49-F238E27FC236}">
                  <a16:creationId xmlns:a16="http://schemas.microsoft.com/office/drawing/2014/main" id="{9F490049-572B-40C5-836C-01BE8CA2AB4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18" name="Csoportba foglalás 417">
            <a:extLst>
              <a:ext uri="{FF2B5EF4-FFF2-40B4-BE49-F238E27FC236}">
                <a16:creationId xmlns:a16="http://schemas.microsoft.com/office/drawing/2014/main" id="{6D0AEE99-8A22-4BD1-BF12-C3B3BEB86EB5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419" name="Téglalap: lekerekített 418">
              <a:extLst>
                <a:ext uri="{FF2B5EF4-FFF2-40B4-BE49-F238E27FC236}">
                  <a16:creationId xmlns:a16="http://schemas.microsoft.com/office/drawing/2014/main" id="{B0BCCCBA-DA40-4F8C-A865-14B916641A8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0" name="Ellipszis 419">
              <a:extLst>
                <a:ext uri="{FF2B5EF4-FFF2-40B4-BE49-F238E27FC236}">
                  <a16:creationId xmlns:a16="http://schemas.microsoft.com/office/drawing/2014/main" id="{163755CD-6EB1-411B-9D23-CC0AAEA4A1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1" name="Ellipszis 420">
              <a:extLst>
                <a:ext uri="{FF2B5EF4-FFF2-40B4-BE49-F238E27FC236}">
                  <a16:creationId xmlns:a16="http://schemas.microsoft.com/office/drawing/2014/main" id="{1E8C0243-FE82-4CCC-B0D0-042650A1C18B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2" name="Csoportba foglalás 421">
            <a:extLst>
              <a:ext uri="{FF2B5EF4-FFF2-40B4-BE49-F238E27FC236}">
                <a16:creationId xmlns:a16="http://schemas.microsoft.com/office/drawing/2014/main" id="{BD230EC0-FFE1-45F1-8A12-24E79D8A852C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423" name="Téglalap: lekerekített 422">
              <a:extLst>
                <a:ext uri="{FF2B5EF4-FFF2-40B4-BE49-F238E27FC236}">
                  <a16:creationId xmlns:a16="http://schemas.microsoft.com/office/drawing/2014/main" id="{D4647522-D8E5-4BA1-A74B-5B9CE44CFE7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4" name="Ellipszis 423">
              <a:extLst>
                <a:ext uri="{FF2B5EF4-FFF2-40B4-BE49-F238E27FC236}">
                  <a16:creationId xmlns:a16="http://schemas.microsoft.com/office/drawing/2014/main" id="{588BCB09-639E-43F0-90DF-BA362343FAA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5" name="Ellipszis 424">
              <a:extLst>
                <a:ext uri="{FF2B5EF4-FFF2-40B4-BE49-F238E27FC236}">
                  <a16:creationId xmlns:a16="http://schemas.microsoft.com/office/drawing/2014/main" id="{259DD7BA-221E-4419-817F-49FD949DAB8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6" name="Csoportba foglalás 425">
            <a:extLst>
              <a:ext uri="{FF2B5EF4-FFF2-40B4-BE49-F238E27FC236}">
                <a16:creationId xmlns:a16="http://schemas.microsoft.com/office/drawing/2014/main" id="{91CD1659-365A-421F-91B5-9273C84D4EBC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427" name="Téglalap: lekerekített 426">
              <a:extLst>
                <a:ext uri="{FF2B5EF4-FFF2-40B4-BE49-F238E27FC236}">
                  <a16:creationId xmlns:a16="http://schemas.microsoft.com/office/drawing/2014/main" id="{EB1743A4-20AE-444D-806F-536D70B6F08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8" name="Ellipszis 427">
              <a:extLst>
                <a:ext uri="{FF2B5EF4-FFF2-40B4-BE49-F238E27FC236}">
                  <a16:creationId xmlns:a16="http://schemas.microsoft.com/office/drawing/2014/main" id="{F12EEC9E-D713-485D-9736-A3ACDDDEBF5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9" name="Ellipszis 428">
              <a:extLst>
                <a:ext uri="{FF2B5EF4-FFF2-40B4-BE49-F238E27FC236}">
                  <a16:creationId xmlns:a16="http://schemas.microsoft.com/office/drawing/2014/main" id="{D11D20A7-8FBB-440C-B0F0-67C1D012F16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0" name="Csoportba foglalás 429">
            <a:extLst>
              <a:ext uri="{FF2B5EF4-FFF2-40B4-BE49-F238E27FC236}">
                <a16:creationId xmlns:a16="http://schemas.microsoft.com/office/drawing/2014/main" id="{7143AF61-6EB5-41B3-8368-09FBA2E68C4C}"/>
              </a:ext>
            </a:extLst>
          </p:cNvPr>
          <p:cNvGrpSpPr/>
          <p:nvPr/>
        </p:nvGrpSpPr>
        <p:grpSpPr>
          <a:xfrm>
            <a:off x="6107884" y="5259029"/>
            <a:ext cx="608184" cy="303284"/>
            <a:chOff x="2746142" y="6244089"/>
            <a:chExt cx="425202" cy="192216"/>
          </a:xfrm>
        </p:grpSpPr>
        <p:sp>
          <p:nvSpPr>
            <p:cNvPr id="431" name="Folyamatábra: Lyukkártya 430">
              <a:extLst>
                <a:ext uri="{FF2B5EF4-FFF2-40B4-BE49-F238E27FC236}">
                  <a16:creationId xmlns:a16="http://schemas.microsoft.com/office/drawing/2014/main" id="{95FB02E1-137F-4680-B107-F4C49C2AB82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2" name="Folyamatábra: Lyukkártya 431">
              <a:extLst>
                <a:ext uri="{FF2B5EF4-FFF2-40B4-BE49-F238E27FC236}">
                  <a16:creationId xmlns:a16="http://schemas.microsoft.com/office/drawing/2014/main" id="{05E57799-26A6-482A-BB42-C4BE1AB0CECE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3" name="Ellipszis 432">
              <a:extLst>
                <a:ext uri="{FF2B5EF4-FFF2-40B4-BE49-F238E27FC236}">
                  <a16:creationId xmlns:a16="http://schemas.microsoft.com/office/drawing/2014/main" id="{BFA6F11C-8D8B-4E18-803D-981681BFC2A4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167B105F-1E5F-4E9C-A9EE-6286B2A8885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5" name="Csoportba foglalás 434">
            <a:extLst>
              <a:ext uri="{FF2B5EF4-FFF2-40B4-BE49-F238E27FC236}">
                <a16:creationId xmlns:a16="http://schemas.microsoft.com/office/drawing/2014/main" id="{0F21B7F9-43B7-4685-8FD6-ABF39DDFAD4D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436" name="Téglalap: lekerekített 435">
              <a:extLst>
                <a:ext uri="{FF2B5EF4-FFF2-40B4-BE49-F238E27FC236}">
                  <a16:creationId xmlns:a16="http://schemas.microsoft.com/office/drawing/2014/main" id="{8E3242EA-EAAE-44BB-B861-FC52ACE1B80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7" name="Ellipszis 436">
              <a:extLst>
                <a:ext uri="{FF2B5EF4-FFF2-40B4-BE49-F238E27FC236}">
                  <a16:creationId xmlns:a16="http://schemas.microsoft.com/office/drawing/2014/main" id="{3C971DEA-CBD5-4DEB-AAD0-557EDB6F836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Ellipszis 437">
              <a:extLst>
                <a:ext uri="{FF2B5EF4-FFF2-40B4-BE49-F238E27FC236}">
                  <a16:creationId xmlns:a16="http://schemas.microsoft.com/office/drawing/2014/main" id="{1FD70B04-F1ED-4ABE-B748-24BEAE14CD2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9" name="Csoportba foglalás 438">
            <a:extLst>
              <a:ext uri="{FF2B5EF4-FFF2-40B4-BE49-F238E27FC236}">
                <a16:creationId xmlns:a16="http://schemas.microsoft.com/office/drawing/2014/main" id="{FEEBEFDE-E65D-4AA6-A52A-5D8669748C2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440" name="Téglalap: lekerekített 439">
              <a:extLst>
                <a:ext uri="{FF2B5EF4-FFF2-40B4-BE49-F238E27FC236}">
                  <a16:creationId xmlns:a16="http://schemas.microsoft.com/office/drawing/2014/main" id="{DB67C95E-5601-411F-9E70-AD120403FAF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Ellipszis 440">
              <a:extLst>
                <a:ext uri="{FF2B5EF4-FFF2-40B4-BE49-F238E27FC236}">
                  <a16:creationId xmlns:a16="http://schemas.microsoft.com/office/drawing/2014/main" id="{A7622132-740C-4AB9-9D00-ECC8E8F358E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Ellipszis 441">
              <a:extLst>
                <a:ext uri="{FF2B5EF4-FFF2-40B4-BE49-F238E27FC236}">
                  <a16:creationId xmlns:a16="http://schemas.microsoft.com/office/drawing/2014/main" id="{FA41122E-FDE4-4E3B-B527-C0E0AC4DE9B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67ACD87C-F80B-47FC-8172-DF4F92EF2271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444" name="Téglalap: lekerekített 443">
              <a:extLst>
                <a:ext uri="{FF2B5EF4-FFF2-40B4-BE49-F238E27FC236}">
                  <a16:creationId xmlns:a16="http://schemas.microsoft.com/office/drawing/2014/main" id="{886437F6-269F-429C-AD50-208B389694C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Ellipszis 444">
              <a:extLst>
                <a:ext uri="{FF2B5EF4-FFF2-40B4-BE49-F238E27FC236}">
                  <a16:creationId xmlns:a16="http://schemas.microsoft.com/office/drawing/2014/main" id="{D3698510-3CBC-448B-8F9A-5D6EBCD0F9B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Ellipszis 445">
              <a:extLst>
                <a:ext uri="{FF2B5EF4-FFF2-40B4-BE49-F238E27FC236}">
                  <a16:creationId xmlns:a16="http://schemas.microsoft.com/office/drawing/2014/main" id="{72051542-9997-4787-BA82-3D565D5C594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7" name="Csoportba foglalás 446">
            <a:extLst>
              <a:ext uri="{FF2B5EF4-FFF2-40B4-BE49-F238E27FC236}">
                <a16:creationId xmlns:a16="http://schemas.microsoft.com/office/drawing/2014/main" id="{FCE6565E-1886-45B1-9E58-19409F2CDB81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448" name="Téglalap: lekerekített 447">
              <a:extLst>
                <a:ext uri="{FF2B5EF4-FFF2-40B4-BE49-F238E27FC236}">
                  <a16:creationId xmlns:a16="http://schemas.microsoft.com/office/drawing/2014/main" id="{3D5C7BD5-6794-449E-9D2E-3FDE2734B5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Ellipszis 448">
              <a:extLst>
                <a:ext uri="{FF2B5EF4-FFF2-40B4-BE49-F238E27FC236}">
                  <a16:creationId xmlns:a16="http://schemas.microsoft.com/office/drawing/2014/main" id="{F5B03483-31DC-40F7-8451-403784DB7DB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Ellipszis 449">
              <a:extLst>
                <a:ext uri="{FF2B5EF4-FFF2-40B4-BE49-F238E27FC236}">
                  <a16:creationId xmlns:a16="http://schemas.microsoft.com/office/drawing/2014/main" id="{B9639CF6-B95F-4886-A1E0-75FE68D668E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1" name="Csoportba foglalás 450">
            <a:extLst>
              <a:ext uri="{FF2B5EF4-FFF2-40B4-BE49-F238E27FC236}">
                <a16:creationId xmlns:a16="http://schemas.microsoft.com/office/drawing/2014/main" id="{0B149E6F-6D6F-45BD-AB35-052DB05E9291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452" name="Ellipszis 451">
              <a:extLst>
                <a:ext uri="{FF2B5EF4-FFF2-40B4-BE49-F238E27FC236}">
                  <a16:creationId xmlns:a16="http://schemas.microsoft.com/office/drawing/2014/main" id="{EEE51346-5EAC-4159-A900-998175C1515A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: lekerekített 452">
              <a:extLst>
                <a:ext uri="{FF2B5EF4-FFF2-40B4-BE49-F238E27FC236}">
                  <a16:creationId xmlns:a16="http://schemas.microsoft.com/office/drawing/2014/main" id="{B267A7D2-5BEE-4E1A-8ED6-837211C309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4" name="Ellipszis 453">
              <a:extLst>
                <a:ext uri="{FF2B5EF4-FFF2-40B4-BE49-F238E27FC236}">
                  <a16:creationId xmlns:a16="http://schemas.microsoft.com/office/drawing/2014/main" id="{00C43D4D-C7AE-469D-A77D-1F89ED1C3F3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5" name="Csoportba foglalás 454">
            <a:extLst>
              <a:ext uri="{FF2B5EF4-FFF2-40B4-BE49-F238E27FC236}">
                <a16:creationId xmlns:a16="http://schemas.microsoft.com/office/drawing/2014/main" id="{B97C8202-CC87-4A3C-BABC-EBAB18B754B5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456" name="Téglalap: lekerekített 455">
              <a:extLst>
                <a:ext uri="{FF2B5EF4-FFF2-40B4-BE49-F238E27FC236}">
                  <a16:creationId xmlns:a16="http://schemas.microsoft.com/office/drawing/2014/main" id="{12EC1BE4-2331-42A1-BADD-C8FA6FAFA575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7" name="Ellipszis 456">
              <a:extLst>
                <a:ext uri="{FF2B5EF4-FFF2-40B4-BE49-F238E27FC236}">
                  <a16:creationId xmlns:a16="http://schemas.microsoft.com/office/drawing/2014/main" id="{4A214768-F3B1-499C-8D08-88BDE0E5A8C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Ellipszis 457">
              <a:extLst>
                <a:ext uri="{FF2B5EF4-FFF2-40B4-BE49-F238E27FC236}">
                  <a16:creationId xmlns:a16="http://schemas.microsoft.com/office/drawing/2014/main" id="{09869F9D-76FE-4B55-ABC5-B50CBAB83FB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9" name="Csoportba foglalás 458">
            <a:extLst>
              <a:ext uri="{FF2B5EF4-FFF2-40B4-BE49-F238E27FC236}">
                <a16:creationId xmlns:a16="http://schemas.microsoft.com/office/drawing/2014/main" id="{F5EC715F-52BF-4FEA-A94F-062FC84B9645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460" name="Téglalap: lekerekített 459">
              <a:extLst>
                <a:ext uri="{FF2B5EF4-FFF2-40B4-BE49-F238E27FC236}">
                  <a16:creationId xmlns:a16="http://schemas.microsoft.com/office/drawing/2014/main" id="{DFF597A4-D609-4FAA-BC81-3747AA2605E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Ellipszis 460">
              <a:extLst>
                <a:ext uri="{FF2B5EF4-FFF2-40B4-BE49-F238E27FC236}">
                  <a16:creationId xmlns:a16="http://schemas.microsoft.com/office/drawing/2014/main" id="{E25B9BCE-9671-42ED-B5EB-652B30460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Ellipszis 461">
              <a:extLst>
                <a:ext uri="{FF2B5EF4-FFF2-40B4-BE49-F238E27FC236}">
                  <a16:creationId xmlns:a16="http://schemas.microsoft.com/office/drawing/2014/main" id="{FDCC3B47-F258-4E17-9A1C-5CE980362CC3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3" name="Csoportba foglalás 462">
            <a:extLst>
              <a:ext uri="{FF2B5EF4-FFF2-40B4-BE49-F238E27FC236}">
                <a16:creationId xmlns:a16="http://schemas.microsoft.com/office/drawing/2014/main" id="{A1EA8E25-C272-4814-9C05-4C692398AA33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464" name="Téglalap: lekerekített 463">
              <a:extLst>
                <a:ext uri="{FF2B5EF4-FFF2-40B4-BE49-F238E27FC236}">
                  <a16:creationId xmlns:a16="http://schemas.microsoft.com/office/drawing/2014/main" id="{D74056C9-BFE7-46DA-833F-6A10A026FA6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Ellipszis 464">
              <a:extLst>
                <a:ext uri="{FF2B5EF4-FFF2-40B4-BE49-F238E27FC236}">
                  <a16:creationId xmlns:a16="http://schemas.microsoft.com/office/drawing/2014/main" id="{338EEF9B-5DDE-4949-9163-321389184F7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Ellipszis 465">
              <a:extLst>
                <a:ext uri="{FF2B5EF4-FFF2-40B4-BE49-F238E27FC236}">
                  <a16:creationId xmlns:a16="http://schemas.microsoft.com/office/drawing/2014/main" id="{1141587D-CB06-4F85-8991-6C04F7DC0A8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7" name="Csoportba foglalás 466">
            <a:extLst>
              <a:ext uri="{FF2B5EF4-FFF2-40B4-BE49-F238E27FC236}">
                <a16:creationId xmlns:a16="http://schemas.microsoft.com/office/drawing/2014/main" id="{4679828E-5508-4AF7-B78E-9D19BF9B93C3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468" name="Téglalap: lekerekített 467">
              <a:extLst>
                <a:ext uri="{FF2B5EF4-FFF2-40B4-BE49-F238E27FC236}">
                  <a16:creationId xmlns:a16="http://schemas.microsoft.com/office/drawing/2014/main" id="{25F1AAE1-0248-43C2-9884-2055A678B0D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9" name="Ellipszis 468">
              <a:extLst>
                <a:ext uri="{FF2B5EF4-FFF2-40B4-BE49-F238E27FC236}">
                  <a16:creationId xmlns:a16="http://schemas.microsoft.com/office/drawing/2014/main" id="{AAA503E4-6CDB-4EDE-A781-6DC27A57E2CD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0" name="Ellipszis 469">
              <a:extLst>
                <a:ext uri="{FF2B5EF4-FFF2-40B4-BE49-F238E27FC236}">
                  <a16:creationId xmlns:a16="http://schemas.microsoft.com/office/drawing/2014/main" id="{0B8B0F63-1E37-41D9-8C92-0A330358D28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79" name="Csoportba foglalás 478">
            <a:extLst>
              <a:ext uri="{FF2B5EF4-FFF2-40B4-BE49-F238E27FC236}">
                <a16:creationId xmlns:a16="http://schemas.microsoft.com/office/drawing/2014/main" id="{E99B1A32-24F2-4FB6-B49B-8ED5F1EBABCD}"/>
              </a:ext>
            </a:extLst>
          </p:cNvPr>
          <p:cNvGrpSpPr/>
          <p:nvPr/>
        </p:nvGrpSpPr>
        <p:grpSpPr>
          <a:xfrm>
            <a:off x="3067869" y="5197382"/>
            <a:ext cx="864241" cy="390631"/>
            <a:chOff x="3526291" y="6200931"/>
            <a:chExt cx="642366" cy="251734"/>
          </a:xfrm>
        </p:grpSpPr>
        <p:sp>
          <p:nvSpPr>
            <p:cNvPr id="480" name="Romboid 479">
              <a:extLst>
                <a:ext uri="{FF2B5EF4-FFF2-40B4-BE49-F238E27FC236}">
                  <a16:creationId xmlns:a16="http://schemas.microsoft.com/office/drawing/2014/main" id="{A07B8A78-E9AB-4FB5-B169-95AFA0BA7634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1" name="Derékszögű háromszög 480">
              <a:extLst>
                <a:ext uri="{FF2B5EF4-FFF2-40B4-BE49-F238E27FC236}">
                  <a16:creationId xmlns:a16="http://schemas.microsoft.com/office/drawing/2014/main" id="{37E094C0-701D-46FD-BA85-9ABC51BA35F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2" name="Ellipszis 481">
              <a:extLst>
                <a:ext uri="{FF2B5EF4-FFF2-40B4-BE49-F238E27FC236}">
                  <a16:creationId xmlns:a16="http://schemas.microsoft.com/office/drawing/2014/main" id="{0503CC0F-0C3F-43AB-BDC0-4C6063806862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Ellipszis 482">
              <a:extLst>
                <a:ext uri="{FF2B5EF4-FFF2-40B4-BE49-F238E27FC236}">
                  <a16:creationId xmlns:a16="http://schemas.microsoft.com/office/drawing/2014/main" id="{931BCE33-D4C9-47CA-B13F-DC0BD433AAC1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4" name="Ellipszis 483">
              <a:extLst>
                <a:ext uri="{FF2B5EF4-FFF2-40B4-BE49-F238E27FC236}">
                  <a16:creationId xmlns:a16="http://schemas.microsoft.com/office/drawing/2014/main" id="{3F88EEE7-0AE7-4553-8312-3E4708C9FBB8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Romboid 484">
              <a:extLst>
                <a:ext uri="{FF2B5EF4-FFF2-40B4-BE49-F238E27FC236}">
                  <a16:creationId xmlns:a16="http://schemas.microsoft.com/office/drawing/2014/main" id="{196D7DB2-CCB8-41B8-89C0-3570ED4CE091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Derékszögű háromszög 485">
              <a:extLst>
                <a:ext uri="{FF2B5EF4-FFF2-40B4-BE49-F238E27FC236}">
                  <a16:creationId xmlns:a16="http://schemas.microsoft.com/office/drawing/2014/main" id="{D6D7283E-BF5F-477F-9D6A-79D857567C23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84" name="Csoportba foglalás 183">
            <a:extLst>
              <a:ext uri="{FF2B5EF4-FFF2-40B4-BE49-F238E27FC236}">
                <a16:creationId xmlns:a16="http://schemas.microsoft.com/office/drawing/2014/main" id="{F62621FE-575A-4B45-9763-C0F11998679C}"/>
              </a:ext>
            </a:extLst>
          </p:cNvPr>
          <p:cNvGrpSpPr/>
          <p:nvPr/>
        </p:nvGrpSpPr>
        <p:grpSpPr>
          <a:xfrm>
            <a:off x="7110102" y="5192885"/>
            <a:ext cx="1543658" cy="376618"/>
            <a:chOff x="7957322" y="4560808"/>
            <a:chExt cx="1311639" cy="217809"/>
          </a:xfrm>
        </p:grpSpPr>
        <p:sp>
          <p:nvSpPr>
            <p:cNvPr id="185" name="Folyamatábra: Bekötés 184">
              <a:extLst>
                <a:ext uri="{FF2B5EF4-FFF2-40B4-BE49-F238E27FC236}">
                  <a16:creationId xmlns:a16="http://schemas.microsoft.com/office/drawing/2014/main" id="{1B6F7022-8544-499A-934B-8103C9AE63C2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Folyamatábra: Bekötés 185">
              <a:extLst>
                <a:ext uri="{FF2B5EF4-FFF2-40B4-BE49-F238E27FC236}">
                  <a16:creationId xmlns:a16="http://schemas.microsoft.com/office/drawing/2014/main" id="{CAE7944B-4B80-4067-85D2-84323AE8B8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Folyamatábra: Bekötés 186">
              <a:extLst>
                <a:ext uri="{FF2B5EF4-FFF2-40B4-BE49-F238E27FC236}">
                  <a16:creationId xmlns:a16="http://schemas.microsoft.com/office/drawing/2014/main" id="{18BFE192-5D59-4AC4-893B-8E6CC2649EA8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Folyamatábra: Bekötés 187">
              <a:extLst>
                <a:ext uri="{FF2B5EF4-FFF2-40B4-BE49-F238E27FC236}">
                  <a16:creationId xmlns:a16="http://schemas.microsoft.com/office/drawing/2014/main" id="{88877A34-47FB-4A05-8CDE-D57F7CE38F7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rapezoid 188">
              <a:extLst>
                <a:ext uri="{FF2B5EF4-FFF2-40B4-BE49-F238E27FC236}">
                  <a16:creationId xmlns:a16="http://schemas.microsoft.com/office/drawing/2014/main" id="{67B1888F-C45D-4E22-AEEB-40B7CF916F5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rapezoid 189">
              <a:extLst>
                <a:ext uri="{FF2B5EF4-FFF2-40B4-BE49-F238E27FC236}">
                  <a16:creationId xmlns:a16="http://schemas.microsoft.com/office/drawing/2014/main" id="{ECE09E8A-BA9E-4084-BE13-4C8F47FA4E2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Háromszög 114">
            <a:extLst>
              <a:ext uri="{FF2B5EF4-FFF2-40B4-BE49-F238E27FC236}">
                <a16:creationId xmlns:a16="http://schemas.microsoft.com/office/drawing/2014/main" id="{0FF54F08-D2F0-C079-41C5-F38A4FA54778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4C03D0-66A4-01E6-7F9D-2E9F34CF0A44}"/>
              </a:ext>
            </a:extLst>
          </p:cNvPr>
          <p:cNvGrpSpPr/>
          <p:nvPr/>
        </p:nvGrpSpPr>
        <p:grpSpPr>
          <a:xfrm>
            <a:off x="8081859" y="4967100"/>
            <a:ext cx="140624" cy="613081"/>
            <a:chOff x="3331952" y="5828971"/>
            <a:chExt cx="140624" cy="613081"/>
          </a:xfrm>
        </p:grpSpPr>
        <p:sp>
          <p:nvSpPr>
            <p:cNvPr id="4" name="Téglalap 116">
              <a:extLst>
                <a:ext uri="{FF2B5EF4-FFF2-40B4-BE49-F238E27FC236}">
                  <a16:creationId xmlns:a16="http://schemas.microsoft.com/office/drawing/2014/main" id="{A5BC234A-55B3-037F-AADF-7B647D5571D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8BD403-8067-FB64-45C0-0BBBF2DE6EE1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Háromszög 114">
            <a:extLst>
              <a:ext uri="{FF2B5EF4-FFF2-40B4-BE49-F238E27FC236}">
                <a16:creationId xmlns:a16="http://schemas.microsoft.com/office/drawing/2014/main" id="{71152634-A30F-0748-01D5-B4FA80BC7EAB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DE0772-CB9E-A3FC-D369-78743F587DB5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7" name="Téglalap 116">
              <a:extLst>
                <a:ext uri="{FF2B5EF4-FFF2-40B4-BE49-F238E27FC236}">
                  <a16:creationId xmlns:a16="http://schemas.microsoft.com/office/drawing/2014/main" id="{2F23C347-641D-6CF0-B761-ED9BACCA9D49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7651C1-A202-9BDD-52C9-50A630B7BA50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927CE328-E7A7-8356-39F5-696E6B0B416E}"/>
              </a:ext>
            </a:extLst>
          </p:cNvPr>
          <p:cNvSpPr/>
          <p:nvPr/>
        </p:nvSpPr>
        <p:spPr>
          <a:xfrm>
            <a:off x="7947" y="5650505"/>
            <a:ext cx="12192000" cy="12270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Téglalap 486">
            <a:extLst>
              <a:ext uri="{FF2B5EF4-FFF2-40B4-BE49-F238E27FC236}">
                <a16:creationId xmlns:a16="http://schemas.microsoft.com/office/drawing/2014/main" id="{D7C42E45-1086-4E5B-B0BF-81C739F35979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305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1">
            <a:extLst>
              <a:ext uri="{FF2B5EF4-FFF2-40B4-BE49-F238E27FC236}">
                <a16:creationId xmlns:a16="http://schemas.microsoft.com/office/drawing/2014/main" id="{5A204100-082E-97FE-8D02-49EEF52C9DFD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5" name="Téglalap 2">
              <a:extLst>
                <a:ext uri="{FF2B5EF4-FFF2-40B4-BE49-F238E27FC236}">
                  <a16:creationId xmlns:a16="http://schemas.microsoft.com/office/drawing/2014/main" id="{B34A3023-E31A-7B8A-45FA-576025AE6F9E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3">
              <a:extLst>
                <a:ext uri="{FF2B5EF4-FFF2-40B4-BE49-F238E27FC236}">
                  <a16:creationId xmlns:a16="http://schemas.microsoft.com/office/drawing/2014/main" id="{4C5310E8-0C12-AF6D-077C-D385AB639A5E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4">
              <a:extLst>
                <a:ext uri="{FF2B5EF4-FFF2-40B4-BE49-F238E27FC236}">
                  <a16:creationId xmlns:a16="http://schemas.microsoft.com/office/drawing/2014/main" id="{3F10E5A0-69D1-29B9-8A73-E58A1F24764C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5">
              <a:extLst>
                <a:ext uri="{FF2B5EF4-FFF2-40B4-BE49-F238E27FC236}">
                  <a16:creationId xmlns:a16="http://schemas.microsoft.com/office/drawing/2014/main" id="{89D5A252-8A3F-30A7-D580-79E0D66112DD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6">
              <a:extLst>
                <a:ext uri="{FF2B5EF4-FFF2-40B4-BE49-F238E27FC236}">
                  <a16:creationId xmlns:a16="http://schemas.microsoft.com/office/drawing/2014/main" id="{419C0F48-6167-7B18-7AD6-698531ACE8B2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7">
              <a:extLst>
                <a:ext uri="{FF2B5EF4-FFF2-40B4-BE49-F238E27FC236}">
                  <a16:creationId xmlns:a16="http://schemas.microsoft.com/office/drawing/2014/main" id="{657685C9-28BD-AC91-CDCB-8442FD8E54FB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Csillag: 5 ágú 11">
              <a:extLst>
                <a:ext uri="{FF2B5EF4-FFF2-40B4-BE49-F238E27FC236}">
                  <a16:creationId xmlns:a16="http://schemas.microsoft.com/office/drawing/2014/main" id="{0583FBB3-DD95-06F0-6B3B-B1E12FE436CF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Ellipszis 12">
            <a:extLst>
              <a:ext uri="{FF2B5EF4-FFF2-40B4-BE49-F238E27FC236}">
                <a16:creationId xmlns:a16="http://schemas.microsoft.com/office/drawing/2014/main" id="{0EDB49FE-1305-8356-49AA-7E4B2FCC6DC3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Ellipszis 1">
            <a:extLst>
              <a:ext uri="{FF2B5EF4-FFF2-40B4-BE49-F238E27FC236}">
                <a16:creationId xmlns:a16="http://schemas.microsoft.com/office/drawing/2014/main" id="{F2580603-EA80-4286-AE87-BDA985F8B01B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713194F4-F207-4AC1-96F4-797E2ED62F94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64125D1A-A988-46A5-8FF1-2D5C7B7250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CECDA647-47F9-42D2-BB0D-8BD816B76508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F40CF545-A415-4658-80AD-0425EB3020D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CD799F97-8EB2-4725-9693-E57E4F3408E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425A4BD-D9D5-449C-B9C0-1A735351A4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89605DA-4CD4-4DF8-84A7-81484EEA5E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E4A9482C-853F-426C-8CCE-3FC0ADE503BC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33945F2B-FF7E-46C4-BD97-17B08E7B59D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652AFA01-F1E4-47E5-93F9-729293B6DA8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AA842560-D647-4B23-9F4F-D9EC1E7AFF0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D4DD56E6-80BD-4E36-80E2-FF44C30C2E1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6CAED6A-B612-480D-A98C-894085BC15B6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F0C40E7-3A6A-4B27-A88A-DD6A9E6780D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3F47327F-44CD-4BC3-BCD7-1F94E0EDE1C7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2BA6738E-1544-4AEC-8504-2E7146C55077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0473474-8EC2-43CD-9906-F520E7225F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5B2A0476-3396-4CAB-BB44-84AB6A12CB9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D2EAF44A-8B99-48C7-A7E9-FB071DFCAC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73BBF79D-4B45-49DA-9BFB-0917E38F41C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2E20C0A9-0CE0-448E-B440-76BC097E9E9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8F088A1D-988F-4E82-B442-A82789CD2698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1CC05B86-D388-4058-B8BD-54DE5A8358F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097478FF-8CC0-499B-B216-5C7F6D7D76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E0937A73-77D2-4179-BA27-35C2DF8C05B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11E0AF2-7AB0-4E13-81E3-C07995A5C37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FFBB3D36-45FE-4760-9D6E-E5FC0F33BC0F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E5EF63B8-C526-4A83-B20E-635468EC69A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00853A02-1C5E-42B1-BC1D-5A52A5BBA533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589DF4C2-3EC3-4EB7-977F-A85C6CD91E7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0BA874C7-4A84-49CE-A578-31716778284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D074316A-410F-4BD5-866F-F7411FFFF2E2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24E7F35A-DE84-4129-9D9B-7CA1E9D17654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B7CD6173-34CC-4C8C-82C2-F84894793048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2346ED65-7A30-4218-84DF-BC87C16876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16EA9F76-4F9B-4B1B-907A-98A98A373EB1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C7E1680E-D8EA-4EB2-84AA-4F60A236A4D1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CF711D5-5CA5-4BB5-8B16-82E3ED7B9B8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BE4994A4-4E1E-4793-9A94-E30F96CE358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6D26F449-4690-4A0D-AC24-37E21759DE4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226AB9E8-39E3-4D91-B607-AF43AF8E2EC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1E4AEE99-138E-401F-A3CB-385500F6C4F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B4E4A6AE-004A-4EB0-AF14-E014260A3984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C642B0CC-2B3C-4446-95AC-CA9A5BA3AB9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532B78C3-6254-424E-89AC-26F73731842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C3E216FF-4347-44DC-A6B4-8D0409FB116E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5E4847D8-EA97-477D-8E94-3DEFCF62A6AF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4A341A37-2C81-41C8-A2AF-2DC000E742B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4D678DF0-6EF8-43C2-8574-7A3D8D58C07F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28" name="Csoportba foglalás 427">
            <a:extLst>
              <a:ext uri="{FF2B5EF4-FFF2-40B4-BE49-F238E27FC236}">
                <a16:creationId xmlns:a16="http://schemas.microsoft.com/office/drawing/2014/main" id="{9AB88621-FCA9-4770-9660-6A8465D81D45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429" name="Téglalap: lekerekített 428">
              <a:extLst>
                <a:ext uri="{FF2B5EF4-FFF2-40B4-BE49-F238E27FC236}">
                  <a16:creationId xmlns:a16="http://schemas.microsoft.com/office/drawing/2014/main" id="{B6834357-E3E1-47A2-B474-BC95C66627B3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0" name="Ellipszis 429">
              <a:extLst>
                <a:ext uri="{FF2B5EF4-FFF2-40B4-BE49-F238E27FC236}">
                  <a16:creationId xmlns:a16="http://schemas.microsoft.com/office/drawing/2014/main" id="{6B787F12-A923-4E61-8B53-CA293E85286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1" name="Ellipszis 430">
              <a:extLst>
                <a:ext uri="{FF2B5EF4-FFF2-40B4-BE49-F238E27FC236}">
                  <a16:creationId xmlns:a16="http://schemas.microsoft.com/office/drawing/2014/main" id="{107AA699-D27A-4113-86B7-FF0C2D95A34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32" name="Csoportba foglalás 431">
            <a:extLst>
              <a:ext uri="{FF2B5EF4-FFF2-40B4-BE49-F238E27FC236}">
                <a16:creationId xmlns:a16="http://schemas.microsoft.com/office/drawing/2014/main" id="{14033291-54B5-49B7-AA8F-4437F3345773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433" name="Téglalap: lekerekített 432">
              <a:extLst>
                <a:ext uri="{FF2B5EF4-FFF2-40B4-BE49-F238E27FC236}">
                  <a16:creationId xmlns:a16="http://schemas.microsoft.com/office/drawing/2014/main" id="{32CF0DE9-7125-4B55-AB59-29C1467675F2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4" name="Ellipszis 433">
              <a:extLst>
                <a:ext uri="{FF2B5EF4-FFF2-40B4-BE49-F238E27FC236}">
                  <a16:creationId xmlns:a16="http://schemas.microsoft.com/office/drawing/2014/main" id="{23C82B09-38FD-4224-B2BD-3875AFA78AD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5" name="Ellipszis 434">
              <a:extLst>
                <a:ext uri="{FF2B5EF4-FFF2-40B4-BE49-F238E27FC236}">
                  <a16:creationId xmlns:a16="http://schemas.microsoft.com/office/drawing/2014/main" id="{5010DAB9-617F-4687-8AF6-49BE43F065B2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3" name="Csoportba foglalás 442">
            <a:extLst>
              <a:ext uri="{FF2B5EF4-FFF2-40B4-BE49-F238E27FC236}">
                <a16:creationId xmlns:a16="http://schemas.microsoft.com/office/drawing/2014/main" id="{E1B6E74B-4EB3-414C-A697-BC6B2B676E92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444" name="Háromszög 443">
              <a:extLst>
                <a:ext uri="{FF2B5EF4-FFF2-40B4-BE49-F238E27FC236}">
                  <a16:creationId xmlns:a16="http://schemas.microsoft.com/office/drawing/2014/main" id="{F999021F-0DB4-410A-AD59-4E9A5180AAEA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5" name="Téglalap 444">
              <a:extLst>
                <a:ext uri="{FF2B5EF4-FFF2-40B4-BE49-F238E27FC236}">
                  <a16:creationId xmlns:a16="http://schemas.microsoft.com/office/drawing/2014/main" id="{A2F30B34-FDC9-416E-B890-79E93DD02AED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6" name="Téglalap 445">
              <a:extLst>
                <a:ext uri="{FF2B5EF4-FFF2-40B4-BE49-F238E27FC236}">
                  <a16:creationId xmlns:a16="http://schemas.microsoft.com/office/drawing/2014/main" id="{086DB211-0B13-40CE-B772-D7FE8DA4D01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7" name="Téglalap 446">
              <a:extLst>
                <a:ext uri="{FF2B5EF4-FFF2-40B4-BE49-F238E27FC236}">
                  <a16:creationId xmlns:a16="http://schemas.microsoft.com/office/drawing/2014/main" id="{0FAE4BB0-1BFD-48B8-B146-1DEACC660715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8" name="Téglalap 447">
              <a:extLst>
                <a:ext uri="{FF2B5EF4-FFF2-40B4-BE49-F238E27FC236}">
                  <a16:creationId xmlns:a16="http://schemas.microsoft.com/office/drawing/2014/main" id="{B2AAFF71-05F9-458C-9C90-76B1A23D17EA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9" name="Téglalap 448">
              <a:extLst>
                <a:ext uri="{FF2B5EF4-FFF2-40B4-BE49-F238E27FC236}">
                  <a16:creationId xmlns:a16="http://schemas.microsoft.com/office/drawing/2014/main" id="{6C6C7FFB-6B99-4E45-8413-3760AE7F164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0" name="Téglalap 449">
              <a:extLst>
                <a:ext uri="{FF2B5EF4-FFF2-40B4-BE49-F238E27FC236}">
                  <a16:creationId xmlns:a16="http://schemas.microsoft.com/office/drawing/2014/main" id="{BC283ED5-4488-4D92-916D-BBC6A415633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1" name="Téglalap 450">
              <a:extLst>
                <a:ext uri="{FF2B5EF4-FFF2-40B4-BE49-F238E27FC236}">
                  <a16:creationId xmlns:a16="http://schemas.microsoft.com/office/drawing/2014/main" id="{5DA98DBC-9F20-4B2C-9AFB-DEA34B2B089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2" name="Téglalap 451">
              <a:extLst>
                <a:ext uri="{FF2B5EF4-FFF2-40B4-BE49-F238E27FC236}">
                  <a16:creationId xmlns:a16="http://schemas.microsoft.com/office/drawing/2014/main" id="{29F80DAC-0CFE-4F41-8E2E-AC7CD930486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3" name="Téglalap 452">
              <a:extLst>
                <a:ext uri="{FF2B5EF4-FFF2-40B4-BE49-F238E27FC236}">
                  <a16:creationId xmlns:a16="http://schemas.microsoft.com/office/drawing/2014/main" id="{450DCB13-B45B-423B-BD29-4FDA2C7F70F7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54" name="Csoportba foglalás 453">
            <a:extLst>
              <a:ext uri="{FF2B5EF4-FFF2-40B4-BE49-F238E27FC236}">
                <a16:creationId xmlns:a16="http://schemas.microsoft.com/office/drawing/2014/main" id="{42381FE0-81E5-4D3A-852B-A6FCC2671D1D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455" name="Téglalap 454">
              <a:extLst>
                <a:ext uri="{FF2B5EF4-FFF2-40B4-BE49-F238E27FC236}">
                  <a16:creationId xmlns:a16="http://schemas.microsoft.com/office/drawing/2014/main" id="{E13F5279-92FA-495C-B690-D5A9C52854D6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6" name="Téglalap 455">
              <a:extLst>
                <a:ext uri="{FF2B5EF4-FFF2-40B4-BE49-F238E27FC236}">
                  <a16:creationId xmlns:a16="http://schemas.microsoft.com/office/drawing/2014/main" id="{96D29C1F-4EE5-4033-A65E-6BB31D553307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7" name="Téglalap 456">
              <a:extLst>
                <a:ext uri="{FF2B5EF4-FFF2-40B4-BE49-F238E27FC236}">
                  <a16:creationId xmlns:a16="http://schemas.microsoft.com/office/drawing/2014/main" id="{58D39136-75CE-49AE-B0AE-E29346D15B7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8" name="Téglalap 457">
              <a:extLst>
                <a:ext uri="{FF2B5EF4-FFF2-40B4-BE49-F238E27FC236}">
                  <a16:creationId xmlns:a16="http://schemas.microsoft.com/office/drawing/2014/main" id="{58B69B04-D9ED-4279-B6C9-E1A25423E9AE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9" name="Téglalap 458">
              <a:extLst>
                <a:ext uri="{FF2B5EF4-FFF2-40B4-BE49-F238E27FC236}">
                  <a16:creationId xmlns:a16="http://schemas.microsoft.com/office/drawing/2014/main" id="{E034FD1B-0B02-4C9E-8F6E-2A6F7B86B81F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0" name="Téglalap 459">
              <a:extLst>
                <a:ext uri="{FF2B5EF4-FFF2-40B4-BE49-F238E27FC236}">
                  <a16:creationId xmlns:a16="http://schemas.microsoft.com/office/drawing/2014/main" id="{18397CC1-624C-4D14-8874-331D94C84BC4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1" name="Téglalap 460">
              <a:extLst>
                <a:ext uri="{FF2B5EF4-FFF2-40B4-BE49-F238E27FC236}">
                  <a16:creationId xmlns:a16="http://schemas.microsoft.com/office/drawing/2014/main" id="{E777E096-74AA-47D9-A94A-4029F484326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2" name="Téglalap 461">
              <a:extLst>
                <a:ext uri="{FF2B5EF4-FFF2-40B4-BE49-F238E27FC236}">
                  <a16:creationId xmlns:a16="http://schemas.microsoft.com/office/drawing/2014/main" id="{178DBE30-0693-4E40-A001-ABBCC3E515D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3" name="Téglalap 462">
              <a:extLst>
                <a:ext uri="{FF2B5EF4-FFF2-40B4-BE49-F238E27FC236}">
                  <a16:creationId xmlns:a16="http://schemas.microsoft.com/office/drawing/2014/main" id="{7684E96E-2CB2-4935-A280-592B85574C3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4" name="Téglalap 463">
              <a:extLst>
                <a:ext uri="{FF2B5EF4-FFF2-40B4-BE49-F238E27FC236}">
                  <a16:creationId xmlns:a16="http://schemas.microsoft.com/office/drawing/2014/main" id="{D6F3F3A8-7743-4947-B4D9-26AFF0B2C05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5" name="Téglalap 464">
              <a:extLst>
                <a:ext uri="{FF2B5EF4-FFF2-40B4-BE49-F238E27FC236}">
                  <a16:creationId xmlns:a16="http://schemas.microsoft.com/office/drawing/2014/main" id="{A6611468-1697-4C71-96C1-E4BEDFDC3DAE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6" name="Téglalap 465">
              <a:extLst>
                <a:ext uri="{FF2B5EF4-FFF2-40B4-BE49-F238E27FC236}">
                  <a16:creationId xmlns:a16="http://schemas.microsoft.com/office/drawing/2014/main" id="{8742562C-46E8-4452-A793-CB4C26DFC510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7" name="Téglalap 466">
              <a:extLst>
                <a:ext uri="{FF2B5EF4-FFF2-40B4-BE49-F238E27FC236}">
                  <a16:creationId xmlns:a16="http://schemas.microsoft.com/office/drawing/2014/main" id="{83907B35-1124-43B8-A450-8956AB10734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68B92-2E59-2938-6B15-AD24C605FD05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17534481" y="-32816072"/>
            <a:chExt cx="12684423" cy="38781902"/>
          </a:xfrm>
        </p:grpSpPr>
        <p:grpSp>
          <p:nvGrpSpPr>
            <p:cNvPr id="469" name="Csoportba foglalás 468">
              <a:extLst>
                <a:ext uri="{FF2B5EF4-FFF2-40B4-BE49-F238E27FC236}">
                  <a16:creationId xmlns:a16="http://schemas.microsoft.com/office/drawing/2014/main" id="{32C80378-ED96-4ED3-8437-4F5362C20D65}"/>
                </a:ext>
              </a:extLst>
            </p:cNvPr>
            <p:cNvGrpSpPr/>
            <p:nvPr/>
          </p:nvGrpSpPr>
          <p:grpSpPr>
            <a:xfrm>
              <a:off x="17534481" y="-32816072"/>
              <a:ext cx="12684423" cy="38781902"/>
              <a:chOff x="3229104" y="2116626"/>
              <a:chExt cx="1038188" cy="2514161"/>
            </a:xfrm>
          </p:grpSpPr>
          <p:sp>
            <p:nvSpPr>
              <p:cNvPr id="479" name="Derékszögű háromszög 478">
                <a:extLst>
                  <a:ext uri="{FF2B5EF4-FFF2-40B4-BE49-F238E27FC236}">
                    <a16:creationId xmlns:a16="http://schemas.microsoft.com/office/drawing/2014/main" id="{AF286BB4-B926-4C57-9476-4CA84D5C7E9E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0" name="Téglalap 479">
                <a:extLst>
                  <a:ext uri="{FF2B5EF4-FFF2-40B4-BE49-F238E27FC236}">
                    <a16:creationId xmlns:a16="http://schemas.microsoft.com/office/drawing/2014/main" id="{A5A11664-32C4-452C-96D1-2593DB40FB38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70" name="Téglalap 469">
              <a:extLst>
                <a:ext uri="{FF2B5EF4-FFF2-40B4-BE49-F238E27FC236}">
                  <a16:creationId xmlns:a16="http://schemas.microsoft.com/office/drawing/2014/main" id="{63F4F4F8-AD55-487C-B573-94DCA8F21691}"/>
                </a:ext>
              </a:extLst>
            </p:cNvPr>
            <p:cNvSpPr/>
            <p:nvPr/>
          </p:nvSpPr>
          <p:spPr>
            <a:xfrm>
              <a:off x="18752564" y="-2475146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1" name="Derékszögű háromszög 470">
              <a:extLst>
                <a:ext uri="{FF2B5EF4-FFF2-40B4-BE49-F238E27FC236}">
                  <a16:creationId xmlns:a16="http://schemas.microsoft.com/office/drawing/2014/main" id="{F5DA495B-3A06-4439-915E-A42BDEBF54D4}"/>
                </a:ext>
              </a:extLst>
            </p:cNvPr>
            <p:cNvSpPr/>
            <p:nvPr/>
          </p:nvSpPr>
          <p:spPr>
            <a:xfrm flipH="1">
              <a:off x="21410386" y="-30367369"/>
              <a:ext cx="7683743" cy="386873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2" name="Téglalap 471">
              <a:extLst>
                <a:ext uri="{FF2B5EF4-FFF2-40B4-BE49-F238E27FC236}">
                  <a16:creationId xmlns:a16="http://schemas.microsoft.com/office/drawing/2014/main" id="{62D98918-656B-40B6-A732-3A54155D35D0}"/>
                </a:ext>
              </a:extLst>
            </p:cNvPr>
            <p:cNvSpPr/>
            <p:nvPr/>
          </p:nvSpPr>
          <p:spPr>
            <a:xfrm>
              <a:off x="18752552" y="-20833432"/>
              <a:ext cx="10280146" cy="19967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3" name="Téglalap 472">
              <a:extLst>
                <a:ext uri="{FF2B5EF4-FFF2-40B4-BE49-F238E27FC236}">
                  <a16:creationId xmlns:a16="http://schemas.microsoft.com/office/drawing/2014/main" id="{7C99B9F5-CF94-48E4-8754-403185DFC039}"/>
                </a:ext>
              </a:extLst>
            </p:cNvPr>
            <p:cNvSpPr/>
            <p:nvPr/>
          </p:nvSpPr>
          <p:spPr>
            <a:xfrm>
              <a:off x="18752552" y="-17055308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4" name="Téglalap 473">
              <a:extLst>
                <a:ext uri="{FF2B5EF4-FFF2-40B4-BE49-F238E27FC236}">
                  <a16:creationId xmlns:a16="http://schemas.microsoft.com/office/drawing/2014/main" id="{D3CA2224-FDF1-484F-B519-54BEA886F826}"/>
                </a:ext>
              </a:extLst>
            </p:cNvPr>
            <p:cNvSpPr/>
            <p:nvPr/>
          </p:nvSpPr>
          <p:spPr>
            <a:xfrm>
              <a:off x="18752552" y="-13417123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5" name="Téglalap 474">
              <a:extLst>
                <a:ext uri="{FF2B5EF4-FFF2-40B4-BE49-F238E27FC236}">
                  <a16:creationId xmlns:a16="http://schemas.microsoft.com/office/drawing/2014/main" id="{4134B084-AC1E-4865-94AF-BC8EA9307E8D}"/>
                </a:ext>
              </a:extLst>
            </p:cNvPr>
            <p:cNvSpPr/>
            <p:nvPr/>
          </p:nvSpPr>
          <p:spPr>
            <a:xfrm>
              <a:off x="18752564" y="-9499075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6" name="Téglalap 475">
              <a:extLst>
                <a:ext uri="{FF2B5EF4-FFF2-40B4-BE49-F238E27FC236}">
                  <a16:creationId xmlns:a16="http://schemas.microsoft.com/office/drawing/2014/main" id="{3D2F0E79-8F32-40DB-B75D-CAABA8EB7F20}"/>
                </a:ext>
              </a:extLst>
            </p:cNvPr>
            <p:cNvSpPr/>
            <p:nvPr/>
          </p:nvSpPr>
          <p:spPr>
            <a:xfrm>
              <a:off x="18752564" y="-5860890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7" name="Téglalap 476">
              <a:extLst>
                <a:ext uri="{FF2B5EF4-FFF2-40B4-BE49-F238E27FC236}">
                  <a16:creationId xmlns:a16="http://schemas.microsoft.com/office/drawing/2014/main" id="{252716A9-B63E-4141-9BCC-B6D215365E0C}"/>
                </a:ext>
              </a:extLst>
            </p:cNvPr>
            <p:cNvSpPr/>
            <p:nvPr/>
          </p:nvSpPr>
          <p:spPr>
            <a:xfrm>
              <a:off x="18752564" y="-1942827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8" name="Téglalap 477">
              <a:extLst>
                <a:ext uri="{FF2B5EF4-FFF2-40B4-BE49-F238E27FC236}">
                  <a16:creationId xmlns:a16="http://schemas.microsoft.com/office/drawing/2014/main" id="{8535C34E-D646-4321-98BC-8D60F92D5515}"/>
                </a:ext>
              </a:extLst>
            </p:cNvPr>
            <p:cNvSpPr/>
            <p:nvPr/>
          </p:nvSpPr>
          <p:spPr>
            <a:xfrm>
              <a:off x="18752552" y="1835282"/>
              <a:ext cx="10280146" cy="1996754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81" name="Csoportba foglalás 480">
            <a:extLst>
              <a:ext uri="{FF2B5EF4-FFF2-40B4-BE49-F238E27FC236}">
                <a16:creationId xmlns:a16="http://schemas.microsoft.com/office/drawing/2014/main" id="{B84A4EEB-1AD9-4170-AB9C-6739A4DD7FE9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482" name="Téglalap 481">
              <a:extLst>
                <a:ext uri="{FF2B5EF4-FFF2-40B4-BE49-F238E27FC236}">
                  <a16:creationId xmlns:a16="http://schemas.microsoft.com/office/drawing/2014/main" id="{7ECC027C-1A13-4959-96ED-D581480E8DB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3" name="Téglalap 482">
              <a:extLst>
                <a:ext uri="{FF2B5EF4-FFF2-40B4-BE49-F238E27FC236}">
                  <a16:creationId xmlns:a16="http://schemas.microsoft.com/office/drawing/2014/main" id="{653EAC97-E6EE-4A79-877C-AA566C88C1E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4" name="Téglalap 483">
              <a:extLst>
                <a:ext uri="{FF2B5EF4-FFF2-40B4-BE49-F238E27FC236}">
                  <a16:creationId xmlns:a16="http://schemas.microsoft.com/office/drawing/2014/main" id="{4F4111A7-0F7B-41A8-80B1-877D0398D5B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5" name="Téglalap 484">
              <a:extLst>
                <a:ext uri="{FF2B5EF4-FFF2-40B4-BE49-F238E27FC236}">
                  <a16:creationId xmlns:a16="http://schemas.microsoft.com/office/drawing/2014/main" id="{FDA6BF82-05DF-400A-A3BA-CBE8CBD0CCE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6" name="Téglalap 485">
              <a:extLst>
                <a:ext uri="{FF2B5EF4-FFF2-40B4-BE49-F238E27FC236}">
                  <a16:creationId xmlns:a16="http://schemas.microsoft.com/office/drawing/2014/main" id="{40887EA3-9690-4DB8-93D2-266F71446648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7" name="Téglalap 486">
              <a:extLst>
                <a:ext uri="{FF2B5EF4-FFF2-40B4-BE49-F238E27FC236}">
                  <a16:creationId xmlns:a16="http://schemas.microsoft.com/office/drawing/2014/main" id="{01D98FF9-CF3B-4BF6-841A-990B28DCAF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8" name="Téglalap 487">
              <a:extLst>
                <a:ext uri="{FF2B5EF4-FFF2-40B4-BE49-F238E27FC236}">
                  <a16:creationId xmlns:a16="http://schemas.microsoft.com/office/drawing/2014/main" id="{1EA65938-C47C-4CE1-A68C-44B4B1C12B20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9" name="Téglalap 488">
              <a:extLst>
                <a:ext uri="{FF2B5EF4-FFF2-40B4-BE49-F238E27FC236}">
                  <a16:creationId xmlns:a16="http://schemas.microsoft.com/office/drawing/2014/main" id="{495C763F-6573-4C08-B470-E25BFD2858AB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0" name="Téglalap 489">
              <a:extLst>
                <a:ext uri="{FF2B5EF4-FFF2-40B4-BE49-F238E27FC236}">
                  <a16:creationId xmlns:a16="http://schemas.microsoft.com/office/drawing/2014/main" id="{1AB6188C-6D00-40AC-A77D-9E967E53D4A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1" name="Téglalap 490">
              <a:extLst>
                <a:ext uri="{FF2B5EF4-FFF2-40B4-BE49-F238E27FC236}">
                  <a16:creationId xmlns:a16="http://schemas.microsoft.com/office/drawing/2014/main" id="{941A74A7-33D0-49D5-A344-2FAFA43E528D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2" name="Téglalap 491">
              <a:extLst>
                <a:ext uri="{FF2B5EF4-FFF2-40B4-BE49-F238E27FC236}">
                  <a16:creationId xmlns:a16="http://schemas.microsoft.com/office/drawing/2014/main" id="{33962A4A-362C-46EC-BDD7-D2B9D6C37FF9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3" name="Téglalap 492">
              <a:extLst>
                <a:ext uri="{FF2B5EF4-FFF2-40B4-BE49-F238E27FC236}">
                  <a16:creationId xmlns:a16="http://schemas.microsoft.com/office/drawing/2014/main" id="{89E80835-0D9C-468A-A66F-79EAF82245E4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94" name="Csoportba foglalás 493">
            <a:extLst>
              <a:ext uri="{FF2B5EF4-FFF2-40B4-BE49-F238E27FC236}">
                <a16:creationId xmlns:a16="http://schemas.microsoft.com/office/drawing/2014/main" id="{B4007CE6-421C-4817-9422-A9CC45DE3B3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495" name="Téglalap 494">
              <a:extLst>
                <a:ext uri="{FF2B5EF4-FFF2-40B4-BE49-F238E27FC236}">
                  <a16:creationId xmlns:a16="http://schemas.microsoft.com/office/drawing/2014/main" id="{56652917-0E26-4CDF-A4F1-C0887772C648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6" name="Téglalap 495">
              <a:extLst>
                <a:ext uri="{FF2B5EF4-FFF2-40B4-BE49-F238E27FC236}">
                  <a16:creationId xmlns:a16="http://schemas.microsoft.com/office/drawing/2014/main" id="{B3DE994A-4215-4DB9-8A5F-FF65B4C8830B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7" name="Téglalap 496">
              <a:extLst>
                <a:ext uri="{FF2B5EF4-FFF2-40B4-BE49-F238E27FC236}">
                  <a16:creationId xmlns:a16="http://schemas.microsoft.com/office/drawing/2014/main" id="{D7449048-A9AC-4994-A883-5BE85584EBF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8" name="Téglalap 497">
              <a:extLst>
                <a:ext uri="{FF2B5EF4-FFF2-40B4-BE49-F238E27FC236}">
                  <a16:creationId xmlns:a16="http://schemas.microsoft.com/office/drawing/2014/main" id="{F3DE48BF-AABF-40A7-A5F6-067C89B9DFC6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9" name="Téglalap 498">
              <a:extLst>
                <a:ext uri="{FF2B5EF4-FFF2-40B4-BE49-F238E27FC236}">
                  <a16:creationId xmlns:a16="http://schemas.microsoft.com/office/drawing/2014/main" id="{5363EEC4-E9FA-45B3-B6BA-A5ADB83515FF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0" name="Téglalap 499">
              <a:extLst>
                <a:ext uri="{FF2B5EF4-FFF2-40B4-BE49-F238E27FC236}">
                  <a16:creationId xmlns:a16="http://schemas.microsoft.com/office/drawing/2014/main" id="{C3917BCC-1A7A-4B7E-B598-ED8F45FFAFDA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1" name="Téglalap 500">
              <a:extLst>
                <a:ext uri="{FF2B5EF4-FFF2-40B4-BE49-F238E27FC236}">
                  <a16:creationId xmlns:a16="http://schemas.microsoft.com/office/drawing/2014/main" id="{57C34775-3A43-4880-9C9F-68376725BD84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2" name="Téglalap 501">
              <a:extLst>
                <a:ext uri="{FF2B5EF4-FFF2-40B4-BE49-F238E27FC236}">
                  <a16:creationId xmlns:a16="http://schemas.microsoft.com/office/drawing/2014/main" id="{436B76C0-7497-4A1D-AF09-D5138559C184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3" name="Téglalap 502">
              <a:extLst>
                <a:ext uri="{FF2B5EF4-FFF2-40B4-BE49-F238E27FC236}">
                  <a16:creationId xmlns:a16="http://schemas.microsoft.com/office/drawing/2014/main" id="{7BCF68FC-0147-48B1-A0F2-4EC561EA23A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4" name="Téglalap 503">
              <a:extLst>
                <a:ext uri="{FF2B5EF4-FFF2-40B4-BE49-F238E27FC236}">
                  <a16:creationId xmlns:a16="http://schemas.microsoft.com/office/drawing/2014/main" id="{3A52CDA4-EFF0-420E-9835-EF0A9540A2A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5" name="Téglalap 504">
              <a:extLst>
                <a:ext uri="{FF2B5EF4-FFF2-40B4-BE49-F238E27FC236}">
                  <a16:creationId xmlns:a16="http://schemas.microsoft.com/office/drawing/2014/main" id="{CE11A429-803D-4364-A25C-4BBE38D87284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6" name="Téglalap 505">
              <a:extLst>
                <a:ext uri="{FF2B5EF4-FFF2-40B4-BE49-F238E27FC236}">
                  <a16:creationId xmlns:a16="http://schemas.microsoft.com/office/drawing/2014/main" id="{2810825A-C7B1-47C1-9CDB-A8632C825F1F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7" name="Téglalap 506">
              <a:extLst>
                <a:ext uri="{FF2B5EF4-FFF2-40B4-BE49-F238E27FC236}">
                  <a16:creationId xmlns:a16="http://schemas.microsoft.com/office/drawing/2014/main" id="{A1F135CD-E4E3-48E8-8530-B751869C2CE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8" name="Csoportba foglalás 507">
            <a:extLst>
              <a:ext uri="{FF2B5EF4-FFF2-40B4-BE49-F238E27FC236}">
                <a16:creationId xmlns:a16="http://schemas.microsoft.com/office/drawing/2014/main" id="{9130AFBB-67A7-46EE-BB47-5770B8E0CEBE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509" name="Téglalap: lekerekített 508">
              <a:extLst>
                <a:ext uri="{FF2B5EF4-FFF2-40B4-BE49-F238E27FC236}">
                  <a16:creationId xmlns:a16="http://schemas.microsoft.com/office/drawing/2014/main" id="{EA26CD54-7371-46D3-9D73-25BF31D9A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0" name="Ellipszis 509">
              <a:extLst>
                <a:ext uri="{FF2B5EF4-FFF2-40B4-BE49-F238E27FC236}">
                  <a16:creationId xmlns:a16="http://schemas.microsoft.com/office/drawing/2014/main" id="{2F428CE0-E6F2-4BF2-83DA-F5E32906713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1" name="Ellipszis 510">
              <a:extLst>
                <a:ext uri="{FF2B5EF4-FFF2-40B4-BE49-F238E27FC236}">
                  <a16:creationId xmlns:a16="http://schemas.microsoft.com/office/drawing/2014/main" id="{BF8D70C8-DAAF-4A6C-8296-B6FF429271B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2" name="Csoportba foglalás 511">
            <a:extLst>
              <a:ext uri="{FF2B5EF4-FFF2-40B4-BE49-F238E27FC236}">
                <a16:creationId xmlns:a16="http://schemas.microsoft.com/office/drawing/2014/main" id="{1F154117-A0CB-4B70-B7F4-66CBD727C79C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513" name="Téglalap: lekerekített 512">
              <a:extLst>
                <a:ext uri="{FF2B5EF4-FFF2-40B4-BE49-F238E27FC236}">
                  <a16:creationId xmlns:a16="http://schemas.microsoft.com/office/drawing/2014/main" id="{D8576F46-7D93-41E1-A927-84A34CEBB7A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4" name="Ellipszis 513">
              <a:extLst>
                <a:ext uri="{FF2B5EF4-FFF2-40B4-BE49-F238E27FC236}">
                  <a16:creationId xmlns:a16="http://schemas.microsoft.com/office/drawing/2014/main" id="{2A295428-0144-402B-A631-F4F04F59D67B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5" name="Ellipszis 514">
              <a:extLst>
                <a:ext uri="{FF2B5EF4-FFF2-40B4-BE49-F238E27FC236}">
                  <a16:creationId xmlns:a16="http://schemas.microsoft.com/office/drawing/2014/main" id="{9CB71107-948F-499D-825E-8B0BDC96F0D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16" name="Csoportba foglalás 515">
            <a:extLst>
              <a:ext uri="{FF2B5EF4-FFF2-40B4-BE49-F238E27FC236}">
                <a16:creationId xmlns:a16="http://schemas.microsoft.com/office/drawing/2014/main" id="{73747F0E-D918-4864-8B40-188C20DCE0B8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517" name="Téglalap: lekerekített 516">
              <a:extLst>
                <a:ext uri="{FF2B5EF4-FFF2-40B4-BE49-F238E27FC236}">
                  <a16:creationId xmlns:a16="http://schemas.microsoft.com/office/drawing/2014/main" id="{3F7A637D-2ADE-4E85-9AFB-BF131B92902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8" name="Ellipszis 517">
              <a:extLst>
                <a:ext uri="{FF2B5EF4-FFF2-40B4-BE49-F238E27FC236}">
                  <a16:creationId xmlns:a16="http://schemas.microsoft.com/office/drawing/2014/main" id="{00E1BE47-2829-4EA7-8F1A-1F2CAB87AA1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9" name="Ellipszis 518">
              <a:extLst>
                <a:ext uri="{FF2B5EF4-FFF2-40B4-BE49-F238E27FC236}">
                  <a16:creationId xmlns:a16="http://schemas.microsoft.com/office/drawing/2014/main" id="{AF6188AF-9A4B-468E-89CB-45516DB71C7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0" name="Csoportba foglalás 519">
            <a:extLst>
              <a:ext uri="{FF2B5EF4-FFF2-40B4-BE49-F238E27FC236}">
                <a16:creationId xmlns:a16="http://schemas.microsoft.com/office/drawing/2014/main" id="{6C9E697E-718F-40FD-AA12-D38E715F4BF6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521" name="Téglalap: lekerekített 520">
              <a:extLst>
                <a:ext uri="{FF2B5EF4-FFF2-40B4-BE49-F238E27FC236}">
                  <a16:creationId xmlns:a16="http://schemas.microsoft.com/office/drawing/2014/main" id="{0FA6EAE9-A249-4815-870A-9BCC792963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2" name="Ellipszis 521">
              <a:extLst>
                <a:ext uri="{FF2B5EF4-FFF2-40B4-BE49-F238E27FC236}">
                  <a16:creationId xmlns:a16="http://schemas.microsoft.com/office/drawing/2014/main" id="{B81F2500-6831-44F1-9A57-FD4C39061A3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3" name="Ellipszis 522">
              <a:extLst>
                <a:ext uri="{FF2B5EF4-FFF2-40B4-BE49-F238E27FC236}">
                  <a16:creationId xmlns:a16="http://schemas.microsoft.com/office/drawing/2014/main" id="{814A477F-34BF-48A6-9DED-C5F050C0E7B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4" name="Csoportba foglalás 523">
            <a:extLst>
              <a:ext uri="{FF2B5EF4-FFF2-40B4-BE49-F238E27FC236}">
                <a16:creationId xmlns:a16="http://schemas.microsoft.com/office/drawing/2014/main" id="{EC3E6EFA-C430-4C38-B9C0-43E5346273F0}"/>
              </a:ext>
            </a:extLst>
          </p:cNvPr>
          <p:cNvGrpSpPr/>
          <p:nvPr/>
        </p:nvGrpSpPr>
        <p:grpSpPr>
          <a:xfrm>
            <a:off x="33679634" y="2954226"/>
            <a:ext cx="5195051" cy="2965010"/>
            <a:chOff x="2746142" y="6244089"/>
            <a:chExt cx="425202" cy="192216"/>
          </a:xfrm>
        </p:grpSpPr>
        <p:sp>
          <p:nvSpPr>
            <p:cNvPr id="525" name="Folyamatábra: Lyukkártya 524">
              <a:extLst>
                <a:ext uri="{FF2B5EF4-FFF2-40B4-BE49-F238E27FC236}">
                  <a16:creationId xmlns:a16="http://schemas.microsoft.com/office/drawing/2014/main" id="{750A2904-A390-49AD-98B7-67BDF8313FB1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6" name="Folyamatábra: Lyukkártya 525">
              <a:extLst>
                <a:ext uri="{FF2B5EF4-FFF2-40B4-BE49-F238E27FC236}">
                  <a16:creationId xmlns:a16="http://schemas.microsoft.com/office/drawing/2014/main" id="{67E901B2-41A8-4EA6-B879-84D9FE9008C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7" name="Ellipszis 526">
              <a:extLst>
                <a:ext uri="{FF2B5EF4-FFF2-40B4-BE49-F238E27FC236}">
                  <a16:creationId xmlns:a16="http://schemas.microsoft.com/office/drawing/2014/main" id="{760F31BB-3175-4345-B6CF-103B1DE0E10B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8" name="Ellipszis 527">
              <a:extLst>
                <a:ext uri="{FF2B5EF4-FFF2-40B4-BE49-F238E27FC236}">
                  <a16:creationId xmlns:a16="http://schemas.microsoft.com/office/drawing/2014/main" id="{DEC69C89-38D5-49F1-8B22-9C3995A14F9E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29" name="Csoportba foglalás 528">
            <a:extLst>
              <a:ext uri="{FF2B5EF4-FFF2-40B4-BE49-F238E27FC236}">
                <a16:creationId xmlns:a16="http://schemas.microsoft.com/office/drawing/2014/main" id="{1DEC4014-DCB7-4FDE-BBEC-045FC0CE1511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530" name="Téglalap: lekerekített 529">
              <a:extLst>
                <a:ext uri="{FF2B5EF4-FFF2-40B4-BE49-F238E27FC236}">
                  <a16:creationId xmlns:a16="http://schemas.microsoft.com/office/drawing/2014/main" id="{9306BCCF-693C-44A9-B0C4-18AB2863889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1" name="Ellipszis 530">
              <a:extLst>
                <a:ext uri="{FF2B5EF4-FFF2-40B4-BE49-F238E27FC236}">
                  <a16:creationId xmlns:a16="http://schemas.microsoft.com/office/drawing/2014/main" id="{93ADAE3D-EB61-4E57-9560-6D5821C753C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2" name="Ellipszis 531">
              <a:extLst>
                <a:ext uri="{FF2B5EF4-FFF2-40B4-BE49-F238E27FC236}">
                  <a16:creationId xmlns:a16="http://schemas.microsoft.com/office/drawing/2014/main" id="{7CFBAB0C-BD68-406C-A647-6CC90237F88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3" name="Csoportba foglalás 532">
            <a:extLst>
              <a:ext uri="{FF2B5EF4-FFF2-40B4-BE49-F238E27FC236}">
                <a16:creationId xmlns:a16="http://schemas.microsoft.com/office/drawing/2014/main" id="{89AF5E71-6A5F-4ACC-B0FD-A6F9B1FCB45B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534" name="Téglalap: lekerekített 533">
              <a:extLst>
                <a:ext uri="{FF2B5EF4-FFF2-40B4-BE49-F238E27FC236}">
                  <a16:creationId xmlns:a16="http://schemas.microsoft.com/office/drawing/2014/main" id="{F43189C2-E0B2-4A5E-AE00-9EBBBFDB220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5" name="Ellipszis 534">
              <a:extLst>
                <a:ext uri="{FF2B5EF4-FFF2-40B4-BE49-F238E27FC236}">
                  <a16:creationId xmlns:a16="http://schemas.microsoft.com/office/drawing/2014/main" id="{C7D3C9DF-4A8F-4AD1-BADC-07267A59625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6" name="Ellipszis 535">
              <a:extLst>
                <a:ext uri="{FF2B5EF4-FFF2-40B4-BE49-F238E27FC236}">
                  <a16:creationId xmlns:a16="http://schemas.microsoft.com/office/drawing/2014/main" id="{F0373E9D-0C61-4069-BA0D-9E35C7E4444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7" name="Csoportba foglalás 536">
            <a:extLst>
              <a:ext uri="{FF2B5EF4-FFF2-40B4-BE49-F238E27FC236}">
                <a16:creationId xmlns:a16="http://schemas.microsoft.com/office/drawing/2014/main" id="{E03A3E4B-17EA-4A52-926E-19A57D4ACD53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538" name="Téglalap: lekerekített 537">
              <a:extLst>
                <a:ext uri="{FF2B5EF4-FFF2-40B4-BE49-F238E27FC236}">
                  <a16:creationId xmlns:a16="http://schemas.microsoft.com/office/drawing/2014/main" id="{0C67989F-A01E-4A2F-BBFF-6E41123A648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9" name="Ellipszis 538">
              <a:extLst>
                <a:ext uri="{FF2B5EF4-FFF2-40B4-BE49-F238E27FC236}">
                  <a16:creationId xmlns:a16="http://schemas.microsoft.com/office/drawing/2014/main" id="{60C6C363-11DD-45B8-BDCC-CDDD5F3DDF9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0" name="Ellipszis 539">
              <a:extLst>
                <a:ext uri="{FF2B5EF4-FFF2-40B4-BE49-F238E27FC236}">
                  <a16:creationId xmlns:a16="http://schemas.microsoft.com/office/drawing/2014/main" id="{4B874833-8D46-4B6F-B10D-E0C2A7612FCA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1" name="Csoportba foglalás 540">
            <a:extLst>
              <a:ext uri="{FF2B5EF4-FFF2-40B4-BE49-F238E27FC236}">
                <a16:creationId xmlns:a16="http://schemas.microsoft.com/office/drawing/2014/main" id="{382FB0FB-ABF4-4676-BBFC-6914282C4BF5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542" name="Téglalap: lekerekített 541">
              <a:extLst>
                <a:ext uri="{FF2B5EF4-FFF2-40B4-BE49-F238E27FC236}">
                  <a16:creationId xmlns:a16="http://schemas.microsoft.com/office/drawing/2014/main" id="{0C1D49FF-9509-420A-AC0E-5E2BBD8EB8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3" name="Ellipszis 542">
              <a:extLst>
                <a:ext uri="{FF2B5EF4-FFF2-40B4-BE49-F238E27FC236}">
                  <a16:creationId xmlns:a16="http://schemas.microsoft.com/office/drawing/2014/main" id="{45D926B0-1F04-4179-8738-77EF543F34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4" name="Ellipszis 543">
              <a:extLst>
                <a:ext uri="{FF2B5EF4-FFF2-40B4-BE49-F238E27FC236}">
                  <a16:creationId xmlns:a16="http://schemas.microsoft.com/office/drawing/2014/main" id="{A3AFCEAD-1730-4C0A-AD14-7684F1F16E8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5" name="Csoportba foglalás 544">
            <a:extLst>
              <a:ext uri="{FF2B5EF4-FFF2-40B4-BE49-F238E27FC236}">
                <a16:creationId xmlns:a16="http://schemas.microsoft.com/office/drawing/2014/main" id="{F1C941EC-428A-4DE3-9D4B-B50E71A78328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546" name="Ellipszis 545">
              <a:extLst>
                <a:ext uri="{FF2B5EF4-FFF2-40B4-BE49-F238E27FC236}">
                  <a16:creationId xmlns:a16="http://schemas.microsoft.com/office/drawing/2014/main" id="{A7A7102D-6DEE-4070-BD8E-4FE5BF06746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7" name="Téglalap: lekerekített 546">
              <a:extLst>
                <a:ext uri="{FF2B5EF4-FFF2-40B4-BE49-F238E27FC236}">
                  <a16:creationId xmlns:a16="http://schemas.microsoft.com/office/drawing/2014/main" id="{73F0C171-9E31-4BC2-99AA-4B9B712C77A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8" name="Ellipszis 547">
              <a:extLst>
                <a:ext uri="{FF2B5EF4-FFF2-40B4-BE49-F238E27FC236}">
                  <a16:creationId xmlns:a16="http://schemas.microsoft.com/office/drawing/2014/main" id="{F67BCE91-6424-43B5-A79A-1B80C7DE2AD0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9" name="Csoportba foglalás 548">
            <a:extLst>
              <a:ext uri="{FF2B5EF4-FFF2-40B4-BE49-F238E27FC236}">
                <a16:creationId xmlns:a16="http://schemas.microsoft.com/office/drawing/2014/main" id="{FB17092D-A958-4AAE-9101-788413E1E63A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550" name="Téglalap: lekerekített 549">
              <a:extLst>
                <a:ext uri="{FF2B5EF4-FFF2-40B4-BE49-F238E27FC236}">
                  <a16:creationId xmlns:a16="http://schemas.microsoft.com/office/drawing/2014/main" id="{DC77B4B3-D6CE-47C3-94D1-39764021E56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1" name="Ellipszis 550">
              <a:extLst>
                <a:ext uri="{FF2B5EF4-FFF2-40B4-BE49-F238E27FC236}">
                  <a16:creationId xmlns:a16="http://schemas.microsoft.com/office/drawing/2014/main" id="{EFD2A40A-87B2-449F-BCE3-26BD0957D05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2" name="Ellipszis 551">
              <a:extLst>
                <a:ext uri="{FF2B5EF4-FFF2-40B4-BE49-F238E27FC236}">
                  <a16:creationId xmlns:a16="http://schemas.microsoft.com/office/drawing/2014/main" id="{66545B8F-0174-4136-A2EC-7B95A28A7A3F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3" name="Csoportba foglalás 552">
            <a:extLst>
              <a:ext uri="{FF2B5EF4-FFF2-40B4-BE49-F238E27FC236}">
                <a16:creationId xmlns:a16="http://schemas.microsoft.com/office/drawing/2014/main" id="{0B3C1135-0DFA-4599-A885-29CED8D5B205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554" name="Téglalap: lekerekített 553">
              <a:extLst>
                <a:ext uri="{FF2B5EF4-FFF2-40B4-BE49-F238E27FC236}">
                  <a16:creationId xmlns:a16="http://schemas.microsoft.com/office/drawing/2014/main" id="{78A3CD62-F990-40EE-9E67-FFA19F4473CB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5" name="Ellipszis 554">
              <a:extLst>
                <a:ext uri="{FF2B5EF4-FFF2-40B4-BE49-F238E27FC236}">
                  <a16:creationId xmlns:a16="http://schemas.microsoft.com/office/drawing/2014/main" id="{E4510427-25D9-481F-B2AA-1FE03838A42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6" name="Ellipszis 555">
              <a:extLst>
                <a:ext uri="{FF2B5EF4-FFF2-40B4-BE49-F238E27FC236}">
                  <a16:creationId xmlns:a16="http://schemas.microsoft.com/office/drawing/2014/main" id="{1BF41E23-7D31-44D2-B7EF-577FD097FFD0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7" name="Csoportba foglalás 556">
            <a:extLst>
              <a:ext uri="{FF2B5EF4-FFF2-40B4-BE49-F238E27FC236}">
                <a16:creationId xmlns:a16="http://schemas.microsoft.com/office/drawing/2014/main" id="{2E1B8167-BEA4-4E95-A46A-2129F766E433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558" name="Téglalap: lekerekített 557">
              <a:extLst>
                <a:ext uri="{FF2B5EF4-FFF2-40B4-BE49-F238E27FC236}">
                  <a16:creationId xmlns:a16="http://schemas.microsoft.com/office/drawing/2014/main" id="{CB3E154A-C6AB-484B-9EA7-2349324ABA6C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9" name="Ellipszis 558">
              <a:extLst>
                <a:ext uri="{FF2B5EF4-FFF2-40B4-BE49-F238E27FC236}">
                  <a16:creationId xmlns:a16="http://schemas.microsoft.com/office/drawing/2014/main" id="{4616DEFB-E631-4861-A3B2-F00D77994CF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0" name="Ellipszis 559">
              <a:extLst>
                <a:ext uri="{FF2B5EF4-FFF2-40B4-BE49-F238E27FC236}">
                  <a16:creationId xmlns:a16="http://schemas.microsoft.com/office/drawing/2014/main" id="{286A174C-B5FC-4DDF-8664-8D0A63249D9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61" name="Csoportba foglalás 560">
            <a:extLst>
              <a:ext uri="{FF2B5EF4-FFF2-40B4-BE49-F238E27FC236}">
                <a16:creationId xmlns:a16="http://schemas.microsoft.com/office/drawing/2014/main" id="{9D8453AE-786E-4220-8782-2E967A3731A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562" name="Téglalap: lekerekített 561">
              <a:extLst>
                <a:ext uri="{FF2B5EF4-FFF2-40B4-BE49-F238E27FC236}">
                  <a16:creationId xmlns:a16="http://schemas.microsoft.com/office/drawing/2014/main" id="{74A737F5-7C50-465B-95CB-E8BEF04905CB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3" name="Ellipszis 562">
              <a:extLst>
                <a:ext uri="{FF2B5EF4-FFF2-40B4-BE49-F238E27FC236}">
                  <a16:creationId xmlns:a16="http://schemas.microsoft.com/office/drawing/2014/main" id="{68B3B02E-5DA3-4A55-BA82-F1575490892F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4" name="Ellipszis 563">
              <a:extLst>
                <a:ext uri="{FF2B5EF4-FFF2-40B4-BE49-F238E27FC236}">
                  <a16:creationId xmlns:a16="http://schemas.microsoft.com/office/drawing/2014/main" id="{5DB77AD8-B7CE-4163-B24E-D10FE101663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73" name="Csoportba foglalás 572">
            <a:extLst>
              <a:ext uri="{FF2B5EF4-FFF2-40B4-BE49-F238E27FC236}">
                <a16:creationId xmlns:a16="http://schemas.microsoft.com/office/drawing/2014/main" id="{968118EC-36E2-4B29-B4B1-0B0B855E8A2D}"/>
              </a:ext>
            </a:extLst>
          </p:cNvPr>
          <p:cNvGrpSpPr/>
          <p:nvPr/>
        </p:nvGrpSpPr>
        <p:grpSpPr>
          <a:xfrm>
            <a:off x="7818678" y="2164571"/>
            <a:ext cx="7382266" cy="3818945"/>
            <a:chOff x="3526291" y="6200931"/>
            <a:chExt cx="642366" cy="251734"/>
          </a:xfrm>
        </p:grpSpPr>
        <p:sp>
          <p:nvSpPr>
            <p:cNvPr id="574" name="Romboid 573">
              <a:extLst>
                <a:ext uri="{FF2B5EF4-FFF2-40B4-BE49-F238E27FC236}">
                  <a16:creationId xmlns:a16="http://schemas.microsoft.com/office/drawing/2014/main" id="{E5FDD61C-F3E1-4BCB-9795-94EABD61ADF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5" name="Derékszögű háromszög 574">
              <a:extLst>
                <a:ext uri="{FF2B5EF4-FFF2-40B4-BE49-F238E27FC236}">
                  <a16:creationId xmlns:a16="http://schemas.microsoft.com/office/drawing/2014/main" id="{EA67D48E-F918-4A22-827E-DF383946AF2B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6" name="Ellipszis 575">
              <a:extLst>
                <a:ext uri="{FF2B5EF4-FFF2-40B4-BE49-F238E27FC236}">
                  <a16:creationId xmlns:a16="http://schemas.microsoft.com/office/drawing/2014/main" id="{4572AC1C-9122-42B1-8AC7-FD432835C92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7" name="Ellipszis 576">
              <a:extLst>
                <a:ext uri="{FF2B5EF4-FFF2-40B4-BE49-F238E27FC236}">
                  <a16:creationId xmlns:a16="http://schemas.microsoft.com/office/drawing/2014/main" id="{0964BCEF-244E-4FA2-909A-96F236AD97D6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8" name="Ellipszis 577">
              <a:extLst>
                <a:ext uri="{FF2B5EF4-FFF2-40B4-BE49-F238E27FC236}">
                  <a16:creationId xmlns:a16="http://schemas.microsoft.com/office/drawing/2014/main" id="{0A4B41CC-ADAC-4EC6-A739-7C7D2A0EB3A1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9" name="Romboid 578">
              <a:extLst>
                <a:ext uri="{FF2B5EF4-FFF2-40B4-BE49-F238E27FC236}">
                  <a16:creationId xmlns:a16="http://schemas.microsoft.com/office/drawing/2014/main" id="{0385B71B-9F35-4B9A-A2C3-B9A4358456A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0" name="Derékszögű háromszög 579">
              <a:extLst>
                <a:ext uri="{FF2B5EF4-FFF2-40B4-BE49-F238E27FC236}">
                  <a16:creationId xmlns:a16="http://schemas.microsoft.com/office/drawing/2014/main" id="{FCCDB740-E7D1-436D-A26C-1A71BE71275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81" name="Téglalap 580">
            <a:extLst>
              <a:ext uri="{FF2B5EF4-FFF2-40B4-BE49-F238E27FC236}">
                <a16:creationId xmlns:a16="http://schemas.microsoft.com/office/drawing/2014/main" id="{D054F6F8-1423-4B75-A528-E74155D66CAD}"/>
              </a:ext>
            </a:extLst>
          </p:cNvPr>
          <p:cNvSpPr/>
          <p:nvPr/>
        </p:nvSpPr>
        <p:spPr>
          <a:xfrm>
            <a:off x="-12975593" y="5898194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427367" y="1852745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sp>
        <p:nvSpPr>
          <p:cNvPr id="740" name="Szövegdoboz 739">
            <a:extLst>
              <a:ext uri="{FF2B5EF4-FFF2-40B4-BE49-F238E27FC236}">
                <a16:creationId xmlns:a16="http://schemas.microsoft.com/office/drawing/2014/main" id="{A51F1665-8C88-47A8-B756-F1B804030DBF}"/>
              </a:ext>
            </a:extLst>
          </p:cNvPr>
          <p:cNvSpPr txBox="1"/>
          <p:nvPr/>
        </p:nvSpPr>
        <p:spPr>
          <a:xfrm>
            <a:off x="15408829" y="1609482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grpSp>
        <p:nvGrpSpPr>
          <p:cNvPr id="436" name="Csoportba foglalás 435">
            <a:extLst>
              <a:ext uri="{FF2B5EF4-FFF2-40B4-BE49-F238E27FC236}">
                <a16:creationId xmlns:a16="http://schemas.microsoft.com/office/drawing/2014/main" id="{B06A526E-0997-4649-967F-EC77DF729333}"/>
              </a:ext>
            </a:extLst>
          </p:cNvPr>
          <p:cNvGrpSpPr/>
          <p:nvPr/>
        </p:nvGrpSpPr>
        <p:grpSpPr>
          <a:xfrm>
            <a:off x="42442107" y="2199687"/>
            <a:ext cx="13185782" cy="3681949"/>
            <a:chOff x="7957322" y="4560808"/>
            <a:chExt cx="1311639" cy="217809"/>
          </a:xfrm>
        </p:grpSpPr>
        <p:sp>
          <p:nvSpPr>
            <p:cNvPr id="437" name="Folyamatábra: Bekötés 436">
              <a:extLst>
                <a:ext uri="{FF2B5EF4-FFF2-40B4-BE49-F238E27FC236}">
                  <a16:creationId xmlns:a16="http://schemas.microsoft.com/office/drawing/2014/main" id="{E8CA9F9F-CEB6-4ABA-999E-2E9273CE608C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8" name="Folyamatábra: Bekötés 437">
              <a:extLst>
                <a:ext uri="{FF2B5EF4-FFF2-40B4-BE49-F238E27FC236}">
                  <a16:creationId xmlns:a16="http://schemas.microsoft.com/office/drawing/2014/main" id="{C95824D6-6015-46BF-8D29-1769985FE60D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9" name="Folyamatábra: Bekötés 438">
              <a:extLst>
                <a:ext uri="{FF2B5EF4-FFF2-40B4-BE49-F238E27FC236}">
                  <a16:creationId xmlns:a16="http://schemas.microsoft.com/office/drawing/2014/main" id="{AD017001-F2CD-4EAF-A3D3-2021E46CA0F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0" name="Folyamatábra: Bekötés 439">
              <a:extLst>
                <a:ext uri="{FF2B5EF4-FFF2-40B4-BE49-F238E27FC236}">
                  <a16:creationId xmlns:a16="http://schemas.microsoft.com/office/drawing/2014/main" id="{4983F36A-8E22-4537-912D-9303D5DE99F4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1" name="Trapezoid 440">
              <a:extLst>
                <a:ext uri="{FF2B5EF4-FFF2-40B4-BE49-F238E27FC236}">
                  <a16:creationId xmlns:a16="http://schemas.microsoft.com/office/drawing/2014/main" id="{090541CA-0BFE-48B1-83CC-8662B53E1321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C243E31-2F38-4697-ACCB-68434D9D554D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4A00EBB-36F2-CBBD-20AA-3236812F54B1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52A0F-84D3-9CF1-0CB3-A8A7B322C78C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5" name="Téglalap 116">
              <a:extLst>
                <a:ext uri="{FF2B5EF4-FFF2-40B4-BE49-F238E27FC236}">
                  <a16:creationId xmlns:a16="http://schemas.microsoft.com/office/drawing/2014/main" id="{EFF5CECD-1147-17C6-1EBF-78E894591944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6E902-6D46-69E2-D5A2-FCEA9B5734D6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Háromszög 114">
            <a:extLst>
              <a:ext uri="{FF2B5EF4-FFF2-40B4-BE49-F238E27FC236}">
                <a16:creationId xmlns:a16="http://schemas.microsoft.com/office/drawing/2014/main" id="{97CC44DF-540D-A8B3-9BCC-11286C7F2F69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E4DFA7-6C38-A1CF-98E0-F9E45DDA9601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C4DC0F7C-07D0-F30E-CC7B-4D0E364B8733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B01695-8691-234C-725F-2546B7890955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1">
            <a:extLst>
              <a:ext uri="{FF2B5EF4-FFF2-40B4-BE49-F238E27FC236}">
                <a16:creationId xmlns:a16="http://schemas.microsoft.com/office/drawing/2014/main" id="{47854835-268E-3841-0556-685670E3DBF9}"/>
              </a:ext>
            </a:extLst>
          </p:cNvPr>
          <p:cNvGrpSpPr/>
          <p:nvPr/>
        </p:nvGrpSpPr>
        <p:grpSpPr>
          <a:xfrm>
            <a:off x="-13072938" y="-46817280"/>
            <a:ext cx="96100457" cy="58976706"/>
            <a:chOff x="2359" y="-133349"/>
            <a:chExt cx="12192000" cy="6994527"/>
          </a:xfrm>
        </p:grpSpPr>
        <p:sp>
          <p:nvSpPr>
            <p:cNvPr id="4" name="Téglalap 2">
              <a:extLst>
                <a:ext uri="{FF2B5EF4-FFF2-40B4-BE49-F238E27FC236}">
                  <a16:creationId xmlns:a16="http://schemas.microsoft.com/office/drawing/2014/main" id="{A3CB0855-4309-F2C4-940C-5D072E8A5A54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3">
              <a:extLst>
                <a:ext uri="{FF2B5EF4-FFF2-40B4-BE49-F238E27FC236}">
                  <a16:creationId xmlns:a16="http://schemas.microsoft.com/office/drawing/2014/main" id="{04EE06FC-DC52-59D6-F203-6503E74D75E6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4">
              <a:extLst>
                <a:ext uri="{FF2B5EF4-FFF2-40B4-BE49-F238E27FC236}">
                  <a16:creationId xmlns:a16="http://schemas.microsoft.com/office/drawing/2014/main" id="{33B4CFCE-BCD5-C2AB-1A10-D92DD26D2843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5">
              <a:extLst>
                <a:ext uri="{FF2B5EF4-FFF2-40B4-BE49-F238E27FC236}">
                  <a16:creationId xmlns:a16="http://schemas.microsoft.com/office/drawing/2014/main" id="{22AEFC73-0B2B-B540-6451-E9FDB69B8AD7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6">
              <a:extLst>
                <a:ext uri="{FF2B5EF4-FFF2-40B4-BE49-F238E27FC236}">
                  <a16:creationId xmlns:a16="http://schemas.microsoft.com/office/drawing/2014/main" id="{E5535B20-B799-E763-DB0A-04AF78CB2E56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Csillag: 5 ágú 7">
              <a:extLst>
                <a:ext uri="{FF2B5EF4-FFF2-40B4-BE49-F238E27FC236}">
                  <a16:creationId xmlns:a16="http://schemas.microsoft.com/office/drawing/2014/main" id="{750AF26B-D9C1-88F4-2D14-7BC53F79D4E9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Csillag: 5 ágú 11">
              <a:extLst>
                <a:ext uri="{FF2B5EF4-FFF2-40B4-BE49-F238E27FC236}">
                  <a16:creationId xmlns:a16="http://schemas.microsoft.com/office/drawing/2014/main" id="{AE4DEDFA-56ED-B2D5-C5B9-7D2D682A5981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Ellipszis 12">
            <a:extLst>
              <a:ext uri="{FF2B5EF4-FFF2-40B4-BE49-F238E27FC236}">
                <a16:creationId xmlns:a16="http://schemas.microsoft.com/office/drawing/2014/main" id="{0C3A2B6F-2FFC-E128-633C-1E4E86050406}"/>
              </a:ext>
            </a:extLst>
          </p:cNvPr>
          <p:cNvSpPr/>
          <p:nvPr/>
        </p:nvSpPr>
        <p:spPr>
          <a:xfrm>
            <a:off x="67975654" y="-44813202"/>
            <a:ext cx="10460495" cy="104826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Ellipszis 1">
            <a:extLst>
              <a:ext uri="{FF2B5EF4-FFF2-40B4-BE49-F238E27FC236}">
                <a16:creationId xmlns:a16="http://schemas.microsoft.com/office/drawing/2014/main" id="{AC68FCD0-4058-4498-9156-2BC165C5BB18}"/>
              </a:ext>
            </a:extLst>
          </p:cNvPr>
          <p:cNvSpPr/>
          <p:nvPr/>
        </p:nvSpPr>
        <p:spPr>
          <a:xfrm>
            <a:off x="52293813" y="-3473130"/>
            <a:ext cx="28051159" cy="9619978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3" name="Csoportba foglalás 162">
            <a:extLst>
              <a:ext uri="{FF2B5EF4-FFF2-40B4-BE49-F238E27FC236}">
                <a16:creationId xmlns:a16="http://schemas.microsoft.com/office/drawing/2014/main" id="{88A452B1-EE06-489A-9AA2-3AF3DED16F7D}"/>
              </a:ext>
            </a:extLst>
          </p:cNvPr>
          <p:cNvGrpSpPr/>
          <p:nvPr/>
        </p:nvGrpSpPr>
        <p:grpSpPr>
          <a:xfrm>
            <a:off x="57812040" y="-1762926"/>
            <a:ext cx="3244535" cy="4044557"/>
            <a:chOff x="8446865" y="727722"/>
            <a:chExt cx="319245" cy="481213"/>
          </a:xfrm>
        </p:grpSpPr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B2BB1E53-9FA0-4531-A72B-F1D728D8BCA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7" name="Folyamatábra: Adatok 206">
              <a:extLst>
                <a:ext uri="{FF2B5EF4-FFF2-40B4-BE49-F238E27FC236}">
                  <a16:creationId xmlns:a16="http://schemas.microsoft.com/office/drawing/2014/main" id="{194B4226-60FD-447D-809E-B910312807A5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CB0E4319-CB4B-4132-83AE-171667B1E1C5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Téglalap 208">
              <a:extLst>
                <a:ext uri="{FF2B5EF4-FFF2-40B4-BE49-F238E27FC236}">
                  <a16:creationId xmlns:a16="http://schemas.microsoft.com/office/drawing/2014/main" id="{7C2C781A-3F12-4149-B33C-3F73A644CD9C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0E73EF29-6A05-450C-8482-2496E4CD54E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162AD2D6-6B3B-413A-8593-4850F1E59FB0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4" name="Csoportba foglalás 163">
            <a:extLst>
              <a:ext uri="{FF2B5EF4-FFF2-40B4-BE49-F238E27FC236}">
                <a16:creationId xmlns:a16="http://schemas.microsoft.com/office/drawing/2014/main" id="{C26D3A9D-B553-4A4D-8993-1F3EAEDAB3C5}"/>
              </a:ext>
            </a:extLst>
          </p:cNvPr>
          <p:cNvGrpSpPr/>
          <p:nvPr/>
        </p:nvGrpSpPr>
        <p:grpSpPr>
          <a:xfrm>
            <a:off x="62384452" y="-1882696"/>
            <a:ext cx="3244535" cy="4044557"/>
            <a:chOff x="8446865" y="727722"/>
            <a:chExt cx="319245" cy="481213"/>
          </a:xfrm>
        </p:grpSpPr>
        <p:sp>
          <p:nvSpPr>
            <p:cNvPr id="200" name="Téglalap 199">
              <a:extLst>
                <a:ext uri="{FF2B5EF4-FFF2-40B4-BE49-F238E27FC236}">
                  <a16:creationId xmlns:a16="http://schemas.microsoft.com/office/drawing/2014/main" id="{AA69CEEF-01B7-4C70-B7CA-47C9F46C1134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1" name="Folyamatábra: Adatok 200">
              <a:extLst>
                <a:ext uri="{FF2B5EF4-FFF2-40B4-BE49-F238E27FC236}">
                  <a16:creationId xmlns:a16="http://schemas.microsoft.com/office/drawing/2014/main" id="{D57DB3D5-DB2E-42C8-8E01-601B923D9F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Téglalap 201">
              <a:extLst>
                <a:ext uri="{FF2B5EF4-FFF2-40B4-BE49-F238E27FC236}">
                  <a16:creationId xmlns:a16="http://schemas.microsoft.com/office/drawing/2014/main" id="{DA18EE82-F5C8-415E-9EC3-3FB6722510CC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37D5A7CB-1654-44EF-8DDB-D631136F4D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7054A592-80C1-409D-8AD7-362AD840C61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11EB134C-1112-4956-8F1E-F829888C6361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5" name="Csoportba foglalás 164">
            <a:extLst>
              <a:ext uri="{FF2B5EF4-FFF2-40B4-BE49-F238E27FC236}">
                <a16:creationId xmlns:a16="http://schemas.microsoft.com/office/drawing/2014/main" id="{29F6DDE6-5D2E-4F11-A2AB-18D8DC89DF90}"/>
              </a:ext>
            </a:extLst>
          </p:cNvPr>
          <p:cNvGrpSpPr/>
          <p:nvPr/>
        </p:nvGrpSpPr>
        <p:grpSpPr>
          <a:xfrm>
            <a:off x="66541608" y="-1720406"/>
            <a:ext cx="3244535" cy="4044557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BD4306DD-39D1-4F7D-8F59-23C9745083E5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9602DDA0-15A6-4DC4-9FB2-0C589449F0B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EEA03BBA-0D02-4AA6-B272-324246A15DE0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6640D466-D56E-45F4-98D9-C3405EEC36F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F28E4E5F-B2F0-4988-978D-297C49C3839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6418F63F-18DE-4AA1-8043-18C67375B29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6" name="Csoportba foglalás 165">
            <a:extLst>
              <a:ext uri="{FF2B5EF4-FFF2-40B4-BE49-F238E27FC236}">
                <a16:creationId xmlns:a16="http://schemas.microsoft.com/office/drawing/2014/main" id="{A489E957-5669-4F54-B388-EE5C324EB4E1}"/>
              </a:ext>
            </a:extLst>
          </p:cNvPr>
          <p:cNvGrpSpPr/>
          <p:nvPr/>
        </p:nvGrpSpPr>
        <p:grpSpPr>
          <a:xfrm>
            <a:off x="70508947" y="-1818936"/>
            <a:ext cx="3244535" cy="4044557"/>
            <a:chOff x="8446865" y="727722"/>
            <a:chExt cx="319245" cy="481213"/>
          </a:xfrm>
        </p:grpSpPr>
        <p:sp>
          <p:nvSpPr>
            <p:cNvPr id="188" name="Téglalap 187">
              <a:extLst>
                <a:ext uri="{FF2B5EF4-FFF2-40B4-BE49-F238E27FC236}">
                  <a16:creationId xmlns:a16="http://schemas.microsoft.com/office/drawing/2014/main" id="{D3CCAF4B-A192-4EC2-989A-D49813F08709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9" name="Folyamatábra: Adatok 188">
              <a:extLst>
                <a:ext uri="{FF2B5EF4-FFF2-40B4-BE49-F238E27FC236}">
                  <a16:creationId xmlns:a16="http://schemas.microsoft.com/office/drawing/2014/main" id="{B4BE7661-2FCB-4342-91CD-36C065178664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164CC66B-354A-4F8B-B416-61C71F1F772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DA0BABE1-FDD6-4A66-9335-5BB9142505A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5589097D-CD10-4734-A26C-2C967AD87E9C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Téglalap 192">
              <a:extLst>
                <a:ext uri="{FF2B5EF4-FFF2-40B4-BE49-F238E27FC236}">
                  <a16:creationId xmlns:a16="http://schemas.microsoft.com/office/drawing/2014/main" id="{13843A9E-7C91-4B67-9C80-5B6DE491F0A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71536A6F-B50B-49B0-9D72-BAE69056AC78}"/>
              </a:ext>
            </a:extLst>
          </p:cNvPr>
          <p:cNvGrpSpPr/>
          <p:nvPr/>
        </p:nvGrpSpPr>
        <p:grpSpPr>
          <a:xfrm>
            <a:off x="74624058" y="-1817037"/>
            <a:ext cx="3244535" cy="4044557"/>
            <a:chOff x="8446865" y="727722"/>
            <a:chExt cx="319245" cy="481213"/>
          </a:xfrm>
        </p:grpSpPr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A82563B8-CEB6-4665-9F62-9B65932E4AB6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3" name="Folyamatábra: Adatok 182">
              <a:extLst>
                <a:ext uri="{FF2B5EF4-FFF2-40B4-BE49-F238E27FC236}">
                  <a16:creationId xmlns:a16="http://schemas.microsoft.com/office/drawing/2014/main" id="{2716DAA2-E239-4637-B667-8E424E76E687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4" name="Téglalap 183">
              <a:extLst>
                <a:ext uri="{FF2B5EF4-FFF2-40B4-BE49-F238E27FC236}">
                  <a16:creationId xmlns:a16="http://schemas.microsoft.com/office/drawing/2014/main" id="{7EAD0903-78DF-43A8-8FBE-FCF766089FE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Téglalap 184">
              <a:extLst>
                <a:ext uri="{FF2B5EF4-FFF2-40B4-BE49-F238E27FC236}">
                  <a16:creationId xmlns:a16="http://schemas.microsoft.com/office/drawing/2014/main" id="{080A5372-57AE-4CF6-B089-3C615442389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Téglalap 185">
              <a:extLst>
                <a:ext uri="{FF2B5EF4-FFF2-40B4-BE49-F238E27FC236}">
                  <a16:creationId xmlns:a16="http://schemas.microsoft.com/office/drawing/2014/main" id="{06E0189A-FC08-4F61-9CF9-8249E85A66E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01B4CCEB-5810-4AA1-9E4F-04CA80C2AA08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8" name="Csoportba foglalás 167">
            <a:extLst>
              <a:ext uri="{FF2B5EF4-FFF2-40B4-BE49-F238E27FC236}">
                <a16:creationId xmlns:a16="http://schemas.microsoft.com/office/drawing/2014/main" id="{D7FBD8D2-5693-4ECA-B79C-A04308EE5FE9}"/>
              </a:ext>
            </a:extLst>
          </p:cNvPr>
          <p:cNvGrpSpPr/>
          <p:nvPr/>
        </p:nvGrpSpPr>
        <p:grpSpPr>
          <a:xfrm>
            <a:off x="69044792" y="-6190873"/>
            <a:ext cx="3244535" cy="4044557"/>
            <a:chOff x="8446865" y="727722"/>
            <a:chExt cx="319245" cy="481213"/>
          </a:xfrm>
        </p:grpSpPr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5367479-720B-46AA-B513-20D8727D61DA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7" name="Folyamatábra: Adatok 176">
              <a:extLst>
                <a:ext uri="{FF2B5EF4-FFF2-40B4-BE49-F238E27FC236}">
                  <a16:creationId xmlns:a16="http://schemas.microsoft.com/office/drawing/2014/main" id="{DFE05BF7-5AE1-49BC-BB0D-9210753BF421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91C98B3A-F64A-4BC7-B328-BEF2F9926AB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C218C536-7DD3-4F92-96BB-751D2332D7B5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D80B206C-5D91-4F9E-A479-542B11DCCB32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7EA5E0F1-ADF3-41EA-91B1-331AC64F3E69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4DCCAD59-B754-4AFB-8286-C7E4FEA1DCBD}"/>
              </a:ext>
            </a:extLst>
          </p:cNvPr>
          <p:cNvGrpSpPr/>
          <p:nvPr/>
        </p:nvGrpSpPr>
        <p:grpSpPr>
          <a:xfrm>
            <a:off x="63378754" y="-6171920"/>
            <a:ext cx="3244535" cy="4044557"/>
            <a:chOff x="8446865" y="727722"/>
            <a:chExt cx="319245" cy="481213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0F895C1D-3923-4FE1-B642-FBB49D7682E0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1" name="Folyamatábra: Adatok 170">
              <a:extLst>
                <a:ext uri="{FF2B5EF4-FFF2-40B4-BE49-F238E27FC236}">
                  <a16:creationId xmlns:a16="http://schemas.microsoft.com/office/drawing/2014/main" id="{3D7CA344-5232-42B2-9E42-9DB8C2311E89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51108133-A63F-4DE5-BCAA-6DEB0276983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4437373F-8C4E-46C0-8F2D-1A81CB40ABC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F0908D5B-3F00-4743-BDEE-4A1999DB800E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B09D0C5A-F7D7-42ED-BB21-235164BB256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2" name="Csoportba foglalás 591">
            <a:extLst>
              <a:ext uri="{FF2B5EF4-FFF2-40B4-BE49-F238E27FC236}">
                <a16:creationId xmlns:a16="http://schemas.microsoft.com/office/drawing/2014/main" id="{8A7FD95F-F4C9-4A0A-ABB6-547A5608DFBF}"/>
              </a:ext>
            </a:extLst>
          </p:cNvPr>
          <p:cNvGrpSpPr/>
          <p:nvPr/>
        </p:nvGrpSpPr>
        <p:grpSpPr>
          <a:xfrm>
            <a:off x="70550386" y="-1241294"/>
            <a:ext cx="2428592" cy="7160530"/>
            <a:chOff x="1191109" y="3428777"/>
            <a:chExt cx="198774" cy="464204"/>
          </a:xfrm>
        </p:grpSpPr>
        <p:sp>
          <p:nvSpPr>
            <p:cNvPr id="593" name="Téglalap: lekerekített 592">
              <a:extLst>
                <a:ext uri="{FF2B5EF4-FFF2-40B4-BE49-F238E27FC236}">
                  <a16:creationId xmlns:a16="http://schemas.microsoft.com/office/drawing/2014/main" id="{57809377-B0EE-4419-BC35-72F87223365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4" name="Ellipszis 593">
              <a:extLst>
                <a:ext uri="{FF2B5EF4-FFF2-40B4-BE49-F238E27FC236}">
                  <a16:creationId xmlns:a16="http://schemas.microsoft.com/office/drawing/2014/main" id="{209E5E8D-E66A-4ED2-8848-EF8CDCF75725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5" name="Ellipszis 594">
              <a:extLst>
                <a:ext uri="{FF2B5EF4-FFF2-40B4-BE49-F238E27FC236}">
                  <a16:creationId xmlns:a16="http://schemas.microsoft.com/office/drawing/2014/main" id="{45333B32-07AA-4494-B284-9C6A81E1D7A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96" name="Csoportba foglalás 595">
            <a:extLst>
              <a:ext uri="{FF2B5EF4-FFF2-40B4-BE49-F238E27FC236}">
                <a16:creationId xmlns:a16="http://schemas.microsoft.com/office/drawing/2014/main" id="{34414F29-8BFA-4548-BC73-679C4C032739}"/>
              </a:ext>
            </a:extLst>
          </p:cNvPr>
          <p:cNvGrpSpPr/>
          <p:nvPr/>
        </p:nvGrpSpPr>
        <p:grpSpPr>
          <a:xfrm>
            <a:off x="59356226" y="-1241294"/>
            <a:ext cx="2428592" cy="7160530"/>
            <a:chOff x="1191109" y="3428777"/>
            <a:chExt cx="198774" cy="464204"/>
          </a:xfrm>
        </p:grpSpPr>
        <p:sp>
          <p:nvSpPr>
            <p:cNvPr id="597" name="Téglalap: lekerekített 596">
              <a:extLst>
                <a:ext uri="{FF2B5EF4-FFF2-40B4-BE49-F238E27FC236}">
                  <a16:creationId xmlns:a16="http://schemas.microsoft.com/office/drawing/2014/main" id="{9A76047D-D383-4688-984D-88FA1CB2AF2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8" name="Ellipszis 597">
              <a:extLst>
                <a:ext uri="{FF2B5EF4-FFF2-40B4-BE49-F238E27FC236}">
                  <a16:creationId xmlns:a16="http://schemas.microsoft.com/office/drawing/2014/main" id="{143FEAFB-6B16-4776-A991-C7525360AC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9" name="Ellipszis 598">
              <a:extLst>
                <a:ext uri="{FF2B5EF4-FFF2-40B4-BE49-F238E27FC236}">
                  <a16:creationId xmlns:a16="http://schemas.microsoft.com/office/drawing/2014/main" id="{A9CE2341-5CE7-475C-9FA8-BAAE620992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07" name="Csoportba foglalás 606">
            <a:extLst>
              <a:ext uri="{FF2B5EF4-FFF2-40B4-BE49-F238E27FC236}">
                <a16:creationId xmlns:a16="http://schemas.microsoft.com/office/drawing/2014/main" id="{6A01E934-47CC-4F50-8B31-F5E9589EE533}"/>
              </a:ext>
            </a:extLst>
          </p:cNvPr>
          <p:cNvGrpSpPr/>
          <p:nvPr/>
        </p:nvGrpSpPr>
        <p:grpSpPr>
          <a:xfrm>
            <a:off x="-11150316" y="-10484792"/>
            <a:ext cx="12197218" cy="16361510"/>
            <a:chOff x="273541" y="3482681"/>
            <a:chExt cx="998312" cy="1060687"/>
          </a:xfrm>
        </p:grpSpPr>
        <p:sp>
          <p:nvSpPr>
            <p:cNvPr id="608" name="Háromszög 607">
              <a:extLst>
                <a:ext uri="{FF2B5EF4-FFF2-40B4-BE49-F238E27FC236}">
                  <a16:creationId xmlns:a16="http://schemas.microsoft.com/office/drawing/2014/main" id="{D726A5EE-6FF2-4CD3-AEDC-A962E1186428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9" name="Téglalap 608">
              <a:extLst>
                <a:ext uri="{FF2B5EF4-FFF2-40B4-BE49-F238E27FC236}">
                  <a16:creationId xmlns:a16="http://schemas.microsoft.com/office/drawing/2014/main" id="{3356B8DD-8210-4066-950B-A48F46DF05A3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0" name="Téglalap 609">
              <a:extLst>
                <a:ext uri="{FF2B5EF4-FFF2-40B4-BE49-F238E27FC236}">
                  <a16:creationId xmlns:a16="http://schemas.microsoft.com/office/drawing/2014/main" id="{F147187F-6088-47C4-82C7-30C6041D21B6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1" name="Téglalap 610">
              <a:extLst>
                <a:ext uri="{FF2B5EF4-FFF2-40B4-BE49-F238E27FC236}">
                  <a16:creationId xmlns:a16="http://schemas.microsoft.com/office/drawing/2014/main" id="{DA498C02-4A42-4833-A1F7-9B54E0B0712E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2" name="Téglalap 611">
              <a:extLst>
                <a:ext uri="{FF2B5EF4-FFF2-40B4-BE49-F238E27FC236}">
                  <a16:creationId xmlns:a16="http://schemas.microsoft.com/office/drawing/2014/main" id="{7F12781B-55A2-4AAB-9C79-D20C4503F982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3" name="Téglalap 612">
              <a:extLst>
                <a:ext uri="{FF2B5EF4-FFF2-40B4-BE49-F238E27FC236}">
                  <a16:creationId xmlns:a16="http://schemas.microsoft.com/office/drawing/2014/main" id="{CC3D2AF6-40E4-4F2A-AF6E-82E2188EC2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4" name="Téglalap 613">
              <a:extLst>
                <a:ext uri="{FF2B5EF4-FFF2-40B4-BE49-F238E27FC236}">
                  <a16:creationId xmlns:a16="http://schemas.microsoft.com/office/drawing/2014/main" id="{547B126D-2490-4FC7-B3BD-8A4A979BB7D2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5" name="Téglalap 614">
              <a:extLst>
                <a:ext uri="{FF2B5EF4-FFF2-40B4-BE49-F238E27FC236}">
                  <a16:creationId xmlns:a16="http://schemas.microsoft.com/office/drawing/2014/main" id="{206B3562-B854-4337-9F21-A02BBCD2499D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6" name="Téglalap 615">
              <a:extLst>
                <a:ext uri="{FF2B5EF4-FFF2-40B4-BE49-F238E27FC236}">
                  <a16:creationId xmlns:a16="http://schemas.microsoft.com/office/drawing/2014/main" id="{EAFF670F-0C48-4E85-BC43-1C4381C39833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7" name="Téglalap 616">
              <a:extLst>
                <a:ext uri="{FF2B5EF4-FFF2-40B4-BE49-F238E27FC236}">
                  <a16:creationId xmlns:a16="http://schemas.microsoft.com/office/drawing/2014/main" id="{F94CBBD5-42F7-4A7F-8027-5C7A90BF43B5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8" name="Csoportba foglalás 617">
            <a:extLst>
              <a:ext uri="{FF2B5EF4-FFF2-40B4-BE49-F238E27FC236}">
                <a16:creationId xmlns:a16="http://schemas.microsoft.com/office/drawing/2014/main" id="{218FA7AE-2171-4011-842E-D9CD194AA9FB}"/>
              </a:ext>
            </a:extLst>
          </p:cNvPr>
          <p:cNvGrpSpPr/>
          <p:nvPr/>
        </p:nvGrpSpPr>
        <p:grpSpPr>
          <a:xfrm>
            <a:off x="5456081" y="-23127232"/>
            <a:ext cx="14678864" cy="29077919"/>
            <a:chOff x="3310946" y="2762880"/>
            <a:chExt cx="1201428" cy="1885069"/>
          </a:xfrm>
        </p:grpSpPr>
        <p:sp>
          <p:nvSpPr>
            <p:cNvPr id="619" name="Téglalap 618">
              <a:extLst>
                <a:ext uri="{FF2B5EF4-FFF2-40B4-BE49-F238E27FC236}">
                  <a16:creationId xmlns:a16="http://schemas.microsoft.com/office/drawing/2014/main" id="{A15A3AAA-71DE-4D8C-BFFA-46F3A8F5DAE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0" name="Téglalap 619">
              <a:extLst>
                <a:ext uri="{FF2B5EF4-FFF2-40B4-BE49-F238E27FC236}">
                  <a16:creationId xmlns:a16="http://schemas.microsoft.com/office/drawing/2014/main" id="{B627B943-931B-4AD9-8F00-5F9B659CE73F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1" name="Téglalap 620">
              <a:extLst>
                <a:ext uri="{FF2B5EF4-FFF2-40B4-BE49-F238E27FC236}">
                  <a16:creationId xmlns:a16="http://schemas.microsoft.com/office/drawing/2014/main" id="{2CFE5A77-745F-45F1-9D49-C000B6D658E6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2" name="Téglalap 621">
              <a:extLst>
                <a:ext uri="{FF2B5EF4-FFF2-40B4-BE49-F238E27FC236}">
                  <a16:creationId xmlns:a16="http://schemas.microsoft.com/office/drawing/2014/main" id="{2DA9C302-0B71-47E8-A673-EF323968CB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3" name="Téglalap 622">
              <a:extLst>
                <a:ext uri="{FF2B5EF4-FFF2-40B4-BE49-F238E27FC236}">
                  <a16:creationId xmlns:a16="http://schemas.microsoft.com/office/drawing/2014/main" id="{B40F8ABC-EC9C-48CB-8F9C-9C3E87CC728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4" name="Téglalap 623">
              <a:extLst>
                <a:ext uri="{FF2B5EF4-FFF2-40B4-BE49-F238E27FC236}">
                  <a16:creationId xmlns:a16="http://schemas.microsoft.com/office/drawing/2014/main" id="{9437F8BF-A298-4BEC-8064-BCFDDBD04D3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5" name="Téglalap 624">
              <a:extLst>
                <a:ext uri="{FF2B5EF4-FFF2-40B4-BE49-F238E27FC236}">
                  <a16:creationId xmlns:a16="http://schemas.microsoft.com/office/drawing/2014/main" id="{4D01E19C-F372-437F-8037-AAD028D1284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6" name="Téglalap 625">
              <a:extLst>
                <a:ext uri="{FF2B5EF4-FFF2-40B4-BE49-F238E27FC236}">
                  <a16:creationId xmlns:a16="http://schemas.microsoft.com/office/drawing/2014/main" id="{791A43AD-0907-4CA7-9237-9AB2C535E3F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7" name="Téglalap 626">
              <a:extLst>
                <a:ext uri="{FF2B5EF4-FFF2-40B4-BE49-F238E27FC236}">
                  <a16:creationId xmlns:a16="http://schemas.microsoft.com/office/drawing/2014/main" id="{8BD9CD33-82EE-42B6-BEE4-95575D984ECB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8" name="Téglalap 627">
              <a:extLst>
                <a:ext uri="{FF2B5EF4-FFF2-40B4-BE49-F238E27FC236}">
                  <a16:creationId xmlns:a16="http://schemas.microsoft.com/office/drawing/2014/main" id="{AF5872FA-4625-41DF-9841-2CE2AA657C34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9" name="Téglalap 628">
              <a:extLst>
                <a:ext uri="{FF2B5EF4-FFF2-40B4-BE49-F238E27FC236}">
                  <a16:creationId xmlns:a16="http://schemas.microsoft.com/office/drawing/2014/main" id="{30BEC515-262E-46B6-AA05-4716AC4AE8C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0" name="Téglalap 629">
              <a:extLst>
                <a:ext uri="{FF2B5EF4-FFF2-40B4-BE49-F238E27FC236}">
                  <a16:creationId xmlns:a16="http://schemas.microsoft.com/office/drawing/2014/main" id="{64330183-1F14-4605-86FF-50AF4B0FBAB7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1" name="Téglalap 630">
              <a:extLst>
                <a:ext uri="{FF2B5EF4-FFF2-40B4-BE49-F238E27FC236}">
                  <a16:creationId xmlns:a16="http://schemas.microsoft.com/office/drawing/2014/main" id="{B5F0EE24-6B7A-466A-9A41-A4FDEADC87DF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32" name="Csoportba foglalás 631">
            <a:extLst>
              <a:ext uri="{FF2B5EF4-FFF2-40B4-BE49-F238E27FC236}">
                <a16:creationId xmlns:a16="http://schemas.microsoft.com/office/drawing/2014/main" id="{3223CE02-3A09-45AB-89A1-214034C10008}"/>
              </a:ext>
            </a:extLst>
          </p:cNvPr>
          <p:cNvGrpSpPr/>
          <p:nvPr/>
        </p:nvGrpSpPr>
        <p:grpSpPr>
          <a:xfrm>
            <a:off x="17534481" y="-32816072"/>
            <a:ext cx="12684423" cy="38781902"/>
            <a:chOff x="2176818" y="1336483"/>
            <a:chExt cx="1038188" cy="2514161"/>
          </a:xfrm>
        </p:grpSpPr>
        <p:grpSp>
          <p:nvGrpSpPr>
            <p:cNvPr id="633" name="Csoportba foglalás 632">
              <a:extLst>
                <a:ext uri="{FF2B5EF4-FFF2-40B4-BE49-F238E27FC236}">
                  <a16:creationId xmlns:a16="http://schemas.microsoft.com/office/drawing/2014/main" id="{49D96FAA-443E-477E-9511-0A0CBC8C53D1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643" name="Derékszögű háromszög 642">
                <a:extLst>
                  <a:ext uri="{FF2B5EF4-FFF2-40B4-BE49-F238E27FC236}">
                    <a16:creationId xmlns:a16="http://schemas.microsoft.com/office/drawing/2014/main" id="{3457E1BF-80EA-4D0D-81E6-09E55ECFEA00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4" name="Téglalap 643">
                <a:extLst>
                  <a:ext uri="{FF2B5EF4-FFF2-40B4-BE49-F238E27FC236}">
                    <a16:creationId xmlns:a16="http://schemas.microsoft.com/office/drawing/2014/main" id="{7BF088AF-76D4-4904-BCF5-B08A4A8E1B1A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34" name="Téglalap 633">
              <a:extLst>
                <a:ext uri="{FF2B5EF4-FFF2-40B4-BE49-F238E27FC236}">
                  <a16:creationId xmlns:a16="http://schemas.microsoft.com/office/drawing/2014/main" id="{C2582C6B-A542-42C3-8DD3-AB318425EE11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5" name="Derékszögű háromszög 634">
              <a:extLst>
                <a:ext uri="{FF2B5EF4-FFF2-40B4-BE49-F238E27FC236}">
                  <a16:creationId xmlns:a16="http://schemas.microsoft.com/office/drawing/2014/main" id="{E24C99F1-534A-4E47-BF91-1D2B5BAAEA78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6" name="Téglalap 635">
              <a:extLst>
                <a:ext uri="{FF2B5EF4-FFF2-40B4-BE49-F238E27FC236}">
                  <a16:creationId xmlns:a16="http://schemas.microsoft.com/office/drawing/2014/main" id="{868BB25D-B5CD-4A09-ABC1-125DF5B855C3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7" name="Téglalap 636">
              <a:extLst>
                <a:ext uri="{FF2B5EF4-FFF2-40B4-BE49-F238E27FC236}">
                  <a16:creationId xmlns:a16="http://schemas.microsoft.com/office/drawing/2014/main" id="{092B7849-BC79-4A2D-BF0F-077C723362D2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8" name="Téglalap 637">
              <a:extLst>
                <a:ext uri="{FF2B5EF4-FFF2-40B4-BE49-F238E27FC236}">
                  <a16:creationId xmlns:a16="http://schemas.microsoft.com/office/drawing/2014/main" id="{D7E6455B-43BE-4E16-8488-D5A37A999F33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9" name="Téglalap 638">
              <a:extLst>
                <a:ext uri="{FF2B5EF4-FFF2-40B4-BE49-F238E27FC236}">
                  <a16:creationId xmlns:a16="http://schemas.microsoft.com/office/drawing/2014/main" id="{48C21969-19A3-4253-B697-B6EF60D82D31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0" name="Téglalap 639">
              <a:extLst>
                <a:ext uri="{FF2B5EF4-FFF2-40B4-BE49-F238E27FC236}">
                  <a16:creationId xmlns:a16="http://schemas.microsoft.com/office/drawing/2014/main" id="{782E3210-4E09-42C5-BC8C-801AC44096F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1" name="Téglalap 640">
              <a:extLst>
                <a:ext uri="{FF2B5EF4-FFF2-40B4-BE49-F238E27FC236}">
                  <a16:creationId xmlns:a16="http://schemas.microsoft.com/office/drawing/2014/main" id="{7498F833-3EBC-4577-8570-B9FDAC3C6A27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2" name="Téglalap 641">
              <a:extLst>
                <a:ext uri="{FF2B5EF4-FFF2-40B4-BE49-F238E27FC236}">
                  <a16:creationId xmlns:a16="http://schemas.microsoft.com/office/drawing/2014/main" id="{20A36288-1A99-4916-99D5-99CE928AB73F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5" name="Csoportba foglalás 644">
            <a:extLst>
              <a:ext uri="{FF2B5EF4-FFF2-40B4-BE49-F238E27FC236}">
                <a16:creationId xmlns:a16="http://schemas.microsoft.com/office/drawing/2014/main" id="{77040F3C-F5FB-403E-AC07-5F216225F1C8}"/>
              </a:ext>
            </a:extLst>
          </p:cNvPr>
          <p:cNvGrpSpPr/>
          <p:nvPr/>
        </p:nvGrpSpPr>
        <p:grpSpPr>
          <a:xfrm>
            <a:off x="42119668" y="-20231507"/>
            <a:ext cx="11645890" cy="26071819"/>
            <a:chOff x="6348054" y="2968747"/>
            <a:chExt cx="953187" cy="1690189"/>
          </a:xfrm>
        </p:grpSpPr>
        <p:sp>
          <p:nvSpPr>
            <p:cNvPr id="646" name="Téglalap 645">
              <a:extLst>
                <a:ext uri="{FF2B5EF4-FFF2-40B4-BE49-F238E27FC236}">
                  <a16:creationId xmlns:a16="http://schemas.microsoft.com/office/drawing/2014/main" id="{AC762799-3974-49A7-96A3-0AFE926D320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7" name="Téglalap 646">
              <a:extLst>
                <a:ext uri="{FF2B5EF4-FFF2-40B4-BE49-F238E27FC236}">
                  <a16:creationId xmlns:a16="http://schemas.microsoft.com/office/drawing/2014/main" id="{77346C1A-D7E5-4940-AB0A-1B610DB7E2A5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8" name="Téglalap 647">
              <a:extLst>
                <a:ext uri="{FF2B5EF4-FFF2-40B4-BE49-F238E27FC236}">
                  <a16:creationId xmlns:a16="http://schemas.microsoft.com/office/drawing/2014/main" id="{FFB760F9-C281-4867-997D-C4C203B0D792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9" name="Téglalap 648">
              <a:extLst>
                <a:ext uri="{FF2B5EF4-FFF2-40B4-BE49-F238E27FC236}">
                  <a16:creationId xmlns:a16="http://schemas.microsoft.com/office/drawing/2014/main" id="{7BCC53A3-FF30-4C74-85A5-B16996971C2B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0" name="Téglalap 649">
              <a:extLst>
                <a:ext uri="{FF2B5EF4-FFF2-40B4-BE49-F238E27FC236}">
                  <a16:creationId xmlns:a16="http://schemas.microsoft.com/office/drawing/2014/main" id="{6B28BBD7-3DD9-40E6-B76D-C865ABD00EDE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1" name="Téglalap 650">
              <a:extLst>
                <a:ext uri="{FF2B5EF4-FFF2-40B4-BE49-F238E27FC236}">
                  <a16:creationId xmlns:a16="http://schemas.microsoft.com/office/drawing/2014/main" id="{DA1E20CD-6352-427D-B563-B13E493E8F05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2" name="Téglalap 651">
              <a:extLst>
                <a:ext uri="{FF2B5EF4-FFF2-40B4-BE49-F238E27FC236}">
                  <a16:creationId xmlns:a16="http://schemas.microsoft.com/office/drawing/2014/main" id="{09042B34-AE75-4718-8FFC-98DD4902199F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3" name="Téglalap 652">
              <a:extLst>
                <a:ext uri="{FF2B5EF4-FFF2-40B4-BE49-F238E27FC236}">
                  <a16:creationId xmlns:a16="http://schemas.microsoft.com/office/drawing/2014/main" id="{3CA0ADEC-FC60-4B21-B593-340DAC6D03E9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4" name="Téglalap 653">
              <a:extLst>
                <a:ext uri="{FF2B5EF4-FFF2-40B4-BE49-F238E27FC236}">
                  <a16:creationId xmlns:a16="http://schemas.microsoft.com/office/drawing/2014/main" id="{4E0599C8-225E-446D-97F8-E3E743D339D3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5" name="Téglalap 654">
              <a:extLst>
                <a:ext uri="{FF2B5EF4-FFF2-40B4-BE49-F238E27FC236}">
                  <a16:creationId xmlns:a16="http://schemas.microsoft.com/office/drawing/2014/main" id="{C2F859F1-FFDF-4ABA-8FDC-716B36DFF8FE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6" name="Téglalap 655">
              <a:extLst>
                <a:ext uri="{FF2B5EF4-FFF2-40B4-BE49-F238E27FC236}">
                  <a16:creationId xmlns:a16="http://schemas.microsoft.com/office/drawing/2014/main" id="{216EEDC6-446C-486D-BE2B-6192D0FB6B78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7" name="Téglalap 656">
              <a:extLst>
                <a:ext uri="{FF2B5EF4-FFF2-40B4-BE49-F238E27FC236}">
                  <a16:creationId xmlns:a16="http://schemas.microsoft.com/office/drawing/2014/main" id="{21A5FE90-DE8E-425F-BBE5-1C596C4F6339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58" name="Csoportba foglalás 657">
            <a:extLst>
              <a:ext uri="{FF2B5EF4-FFF2-40B4-BE49-F238E27FC236}">
                <a16:creationId xmlns:a16="http://schemas.microsoft.com/office/drawing/2014/main" id="{89BC38D9-37C6-469E-BE8C-AF7158EBB115}"/>
              </a:ext>
            </a:extLst>
          </p:cNvPr>
          <p:cNvGrpSpPr/>
          <p:nvPr/>
        </p:nvGrpSpPr>
        <p:grpSpPr>
          <a:xfrm>
            <a:off x="33295452" y="-37169177"/>
            <a:ext cx="10460495" cy="43035572"/>
            <a:chOff x="3838742" y="1244779"/>
            <a:chExt cx="856165" cy="2789919"/>
          </a:xfrm>
        </p:grpSpPr>
        <p:sp>
          <p:nvSpPr>
            <p:cNvPr id="659" name="Téglalap 658">
              <a:extLst>
                <a:ext uri="{FF2B5EF4-FFF2-40B4-BE49-F238E27FC236}">
                  <a16:creationId xmlns:a16="http://schemas.microsoft.com/office/drawing/2014/main" id="{3BAF019E-60EA-4EA0-8E87-348F4D728E1B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0" name="Téglalap 659">
              <a:extLst>
                <a:ext uri="{FF2B5EF4-FFF2-40B4-BE49-F238E27FC236}">
                  <a16:creationId xmlns:a16="http://schemas.microsoft.com/office/drawing/2014/main" id="{3AAD5C4C-B026-45C4-B880-946AC362C922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1" name="Téglalap 660">
              <a:extLst>
                <a:ext uri="{FF2B5EF4-FFF2-40B4-BE49-F238E27FC236}">
                  <a16:creationId xmlns:a16="http://schemas.microsoft.com/office/drawing/2014/main" id="{2B7101DC-BDC8-431E-8E11-AAF7BE270FA6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2" name="Téglalap 661">
              <a:extLst>
                <a:ext uri="{FF2B5EF4-FFF2-40B4-BE49-F238E27FC236}">
                  <a16:creationId xmlns:a16="http://schemas.microsoft.com/office/drawing/2014/main" id="{606F53B9-562A-4C52-A68C-01EE729BD0ED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3" name="Téglalap 662">
              <a:extLst>
                <a:ext uri="{FF2B5EF4-FFF2-40B4-BE49-F238E27FC236}">
                  <a16:creationId xmlns:a16="http://schemas.microsoft.com/office/drawing/2014/main" id="{17383F99-0F2D-4205-ABC7-B0E42B3ACFC3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4" name="Téglalap 663">
              <a:extLst>
                <a:ext uri="{FF2B5EF4-FFF2-40B4-BE49-F238E27FC236}">
                  <a16:creationId xmlns:a16="http://schemas.microsoft.com/office/drawing/2014/main" id="{419AB7DF-DB15-4FE5-9B1E-4F88DCF28CC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5" name="Téglalap 664">
              <a:extLst>
                <a:ext uri="{FF2B5EF4-FFF2-40B4-BE49-F238E27FC236}">
                  <a16:creationId xmlns:a16="http://schemas.microsoft.com/office/drawing/2014/main" id="{033430D1-ECD3-40F3-8704-27464BBC807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6" name="Téglalap 665">
              <a:extLst>
                <a:ext uri="{FF2B5EF4-FFF2-40B4-BE49-F238E27FC236}">
                  <a16:creationId xmlns:a16="http://schemas.microsoft.com/office/drawing/2014/main" id="{2F1987A7-DED1-4A0C-B092-1D0D3B63918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7" name="Téglalap 666">
              <a:extLst>
                <a:ext uri="{FF2B5EF4-FFF2-40B4-BE49-F238E27FC236}">
                  <a16:creationId xmlns:a16="http://schemas.microsoft.com/office/drawing/2014/main" id="{88FDBF0D-C1BE-48F7-9E37-4433587C153E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8" name="Téglalap 667">
              <a:extLst>
                <a:ext uri="{FF2B5EF4-FFF2-40B4-BE49-F238E27FC236}">
                  <a16:creationId xmlns:a16="http://schemas.microsoft.com/office/drawing/2014/main" id="{F3A226B8-60D5-4448-B028-949595A4B0CB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9" name="Téglalap 668">
              <a:extLst>
                <a:ext uri="{FF2B5EF4-FFF2-40B4-BE49-F238E27FC236}">
                  <a16:creationId xmlns:a16="http://schemas.microsoft.com/office/drawing/2014/main" id="{778ACA45-345B-4529-B290-A4B05FBE8CDA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0" name="Téglalap 669">
              <a:extLst>
                <a:ext uri="{FF2B5EF4-FFF2-40B4-BE49-F238E27FC236}">
                  <a16:creationId xmlns:a16="http://schemas.microsoft.com/office/drawing/2014/main" id="{16DE92F3-2197-4B8C-B93D-D876E7C9F6BC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1" name="Téglalap 670">
              <a:extLst>
                <a:ext uri="{FF2B5EF4-FFF2-40B4-BE49-F238E27FC236}">
                  <a16:creationId xmlns:a16="http://schemas.microsoft.com/office/drawing/2014/main" id="{493FD687-5B52-426E-8FB9-FC3406236794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2" name="Csoportba foglalás 671">
            <a:extLst>
              <a:ext uri="{FF2B5EF4-FFF2-40B4-BE49-F238E27FC236}">
                <a16:creationId xmlns:a16="http://schemas.microsoft.com/office/drawing/2014/main" id="{A15FD478-34DE-4435-9484-7AE079867B18}"/>
              </a:ext>
            </a:extLst>
          </p:cNvPr>
          <p:cNvGrpSpPr/>
          <p:nvPr/>
        </p:nvGrpSpPr>
        <p:grpSpPr>
          <a:xfrm>
            <a:off x="64011198" y="-1241294"/>
            <a:ext cx="2428592" cy="7160530"/>
            <a:chOff x="1200180" y="3973062"/>
            <a:chExt cx="198774" cy="464204"/>
          </a:xfrm>
        </p:grpSpPr>
        <p:sp>
          <p:nvSpPr>
            <p:cNvPr id="673" name="Téglalap: lekerekített 672">
              <a:extLst>
                <a:ext uri="{FF2B5EF4-FFF2-40B4-BE49-F238E27FC236}">
                  <a16:creationId xmlns:a16="http://schemas.microsoft.com/office/drawing/2014/main" id="{15BC82A6-0539-4978-B59A-1045505FAFC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4" name="Ellipszis 673">
              <a:extLst>
                <a:ext uri="{FF2B5EF4-FFF2-40B4-BE49-F238E27FC236}">
                  <a16:creationId xmlns:a16="http://schemas.microsoft.com/office/drawing/2014/main" id="{871C113C-C25E-4507-95CA-E3F5DA620D34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5" name="Ellipszis 674">
              <a:extLst>
                <a:ext uri="{FF2B5EF4-FFF2-40B4-BE49-F238E27FC236}">
                  <a16:creationId xmlns:a16="http://schemas.microsoft.com/office/drawing/2014/main" id="{1EAD1835-B4B1-4C34-9ED1-62DD3A42BE4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76" name="Csoportba foglalás 675">
            <a:extLst>
              <a:ext uri="{FF2B5EF4-FFF2-40B4-BE49-F238E27FC236}">
                <a16:creationId xmlns:a16="http://schemas.microsoft.com/office/drawing/2014/main" id="{55727118-BBD0-43FD-961D-8E0ED2C17259}"/>
              </a:ext>
            </a:extLst>
          </p:cNvPr>
          <p:cNvGrpSpPr/>
          <p:nvPr/>
        </p:nvGrpSpPr>
        <p:grpSpPr>
          <a:xfrm>
            <a:off x="72988716" y="-1241294"/>
            <a:ext cx="2428592" cy="7160530"/>
            <a:chOff x="1191109" y="3428777"/>
            <a:chExt cx="198774" cy="464204"/>
          </a:xfrm>
        </p:grpSpPr>
        <p:sp>
          <p:nvSpPr>
            <p:cNvPr id="677" name="Téglalap: lekerekített 676">
              <a:extLst>
                <a:ext uri="{FF2B5EF4-FFF2-40B4-BE49-F238E27FC236}">
                  <a16:creationId xmlns:a16="http://schemas.microsoft.com/office/drawing/2014/main" id="{6F95D964-EE1C-4FF4-8F65-E59F9AEB19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8" name="Ellipszis 677">
              <a:extLst>
                <a:ext uri="{FF2B5EF4-FFF2-40B4-BE49-F238E27FC236}">
                  <a16:creationId xmlns:a16="http://schemas.microsoft.com/office/drawing/2014/main" id="{12C1ECBE-6813-4C8F-A903-CD7EE698A32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9" name="Ellipszis 678">
              <a:extLst>
                <a:ext uri="{FF2B5EF4-FFF2-40B4-BE49-F238E27FC236}">
                  <a16:creationId xmlns:a16="http://schemas.microsoft.com/office/drawing/2014/main" id="{3CA3D5FA-4C4C-49EE-BAA5-66FFA4337C2E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0" name="Csoportba foglalás 679">
            <a:extLst>
              <a:ext uri="{FF2B5EF4-FFF2-40B4-BE49-F238E27FC236}">
                <a16:creationId xmlns:a16="http://schemas.microsoft.com/office/drawing/2014/main" id="{866A7708-D77F-48D1-9FED-47E235907805}"/>
              </a:ext>
            </a:extLst>
          </p:cNvPr>
          <p:cNvGrpSpPr/>
          <p:nvPr/>
        </p:nvGrpSpPr>
        <p:grpSpPr>
          <a:xfrm>
            <a:off x="77089548" y="-1241294"/>
            <a:ext cx="2428592" cy="7160530"/>
            <a:chOff x="1200180" y="3973062"/>
            <a:chExt cx="198774" cy="464204"/>
          </a:xfrm>
        </p:grpSpPr>
        <p:sp>
          <p:nvSpPr>
            <p:cNvPr id="681" name="Téglalap: lekerekített 680">
              <a:extLst>
                <a:ext uri="{FF2B5EF4-FFF2-40B4-BE49-F238E27FC236}">
                  <a16:creationId xmlns:a16="http://schemas.microsoft.com/office/drawing/2014/main" id="{2D96C3BA-48B7-46B1-BA0C-B6C7DCF7F29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2" name="Ellipszis 681">
              <a:extLst>
                <a:ext uri="{FF2B5EF4-FFF2-40B4-BE49-F238E27FC236}">
                  <a16:creationId xmlns:a16="http://schemas.microsoft.com/office/drawing/2014/main" id="{27EC4505-5A52-4E38-8A02-0FC3184A286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3" name="Ellipszis 682">
              <a:extLst>
                <a:ext uri="{FF2B5EF4-FFF2-40B4-BE49-F238E27FC236}">
                  <a16:creationId xmlns:a16="http://schemas.microsoft.com/office/drawing/2014/main" id="{C410C4AD-7333-442B-8192-3DA5617F817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4" name="Csoportba foglalás 683">
            <a:extLst>
              <a:ext uri="{FF2B5EF4-FFF2-40B4-BE49-F238E27FC236}">
                <a16:creationId xmlns:a16="http://schemas.microsoft.com/office/drawing/2014/main" id="{B379D7FD-F306-4254-98F2-E6CE6B338532}"/>
              </a:ext>
            </a:extLst>
          </p:cNvPr>
          <p:cNvGrpSpPr/>
          <p:nvPr/>
        </p:nvGrpSpPr>
        <p:grpSpPr>
          <a:xfrm>
            <a:off x="75870379" y="-1241294"/>
            <a:ext cx="2428592" cy="7160530"/>
            <a:chOff x="1191109" y="3428777"/>
            <a:chExt cx="198774" cy="464204"/>
          </a:xfrm>
        </p:grpSpPr>
        <p:sp>
          <p:nvSpPr>
            <p:cNvPr id="685" name="Téglalap: lekerekített 684">
              <a:extLst>
                <a:ext uri="{FF2B5EF4-FFF2-40B4-BE49-F238E27FC236}">
                  <a16:creationId xmlns:a16="http://schemas.microsoft.com/office/drawing/2014/main" id="{BE264AA7-D973-4522-8B54-044FFAA6DBA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6" name="Ellipszis 685">
              <a:extLst>
                <a:ext uri="{FF2B5EF4-FFF2-40B4-BE49-F238E27FC236}">
                  <a16:creationId xmlns:a16="http://schemas.microsoft.com/office/drawing/2014/main" id="{B5E0C191-528E-4124-9BEF-44D638668D8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7" name="Ellipszis 686">
              <a:extLst>
                <a:ext uri="{FF2B5EF4-FFF2-40B4-BE49-F238E27FC236}">
                  <a16:creationId xmlns:a16="http://schemas.microsoft.com/office/drawing/2014/main" id="{617D91B4-4012-4E94-A941-0615BA961A1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88" name="Csoportba foglalás 687">
            <a:extLst>
              <a:ext uri="{FF2B5EF4-FFF2-40B4-BE49-F238E27FC236}">
                <a16:creationId xmlns:a16="http://schemas.microsoft.com/office/drawing/2014/main" id="{F4A40078-2596-4814-A6F3-0D7EF4BE5615}"/>
              </a:ext>
            </a:extLst>
          </p:cNvPr>
          <p:cNvGrpSpPr/>
          <p:nvPr/>
        </p:nvGrpSpPr>
        <p:grpSpPr>
          <a:xfrm>
            <a:off x="33692400" y="2909006"/>
            <a:ext cx="5195051" cy="2965010"/>
            <a:chOff x="2746142" y="6244089"/>
            <a:chExt cx="425202" cy="192216"/>
          </a:xfrm>
        </p:grpSpPr>
        <p:sp>
          <p:nvSpPr>
            <p:cNvPr id="689" name="Folyamatábra: Lyukkártya 688">
              <a:extLst>
                <a:ext uri="{FF2B5EF4-FFF2-40B4-BE49-F238E27FC236}">
                  <a16:creationId xmlns:a16="http://schemas.microsoft.com/office/drawing/2014/main" id="{0A0F0A0E-848B-4D45-B9B0-42BE78BB1757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0" name="Folyamatábra: Lyukkártya 689">
              <a:extLst>
                <a:ext uri="{FF2B5EF4-FFF2-40B4-BE49-F238E27FC236}">
                  <a16:creationId xmlns:a16="http://schemas.microsoft.com/office/drawing/2014/main" id="{8AEA713B-7048-4E7A-88CE-880E610637BA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1" name="Ellipszis 690">
              <a:extLst>
                <a:ext uri="{FF2B5EF4-FFF2-40B4-BE49-F238E27FC236}">
                  <a16:creationId xmlns:a16="http://schemas.microsoft.com/office/drawing/2014/main" id="{DA9BB740-25D3-42CC-BA86-E2B7E1FCC587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2" name="Ellipszis 691">
              <a:extLst>
                <a:ext uri="{FF2B5EF4-FFF2-40B4-BE49-F238E27FC236}">
                  <a16:creationId xmlns:a16="http://schemas.microsoft.com/office/drawing/2014/main" id="{976FF886-A601-4008-845E-4905392FEED8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3" name="Csoportba foglalás 692">
            <a:extLst>
              <a:ext uri="{FF2B5EF4-FFF2-40B4-BE49-F238E27FC236}">
                <a16:creationId xmlns:a16="http://schemas.microsoft.com/office/drawing/2014/main" id="{86715CAF-A1E8-446C-9427-8228829C8575}"/>
              </a:ext>
            </a:extLst>
          </p:cNvPr>
          <p:cNvGrpSpPr/>
          <p:nvPr/>
        </p:nvGrpSpPr>
        <p:grpSpPr>
          <a:xfrm>
            <a:off x="-161273" y="-1241294"/>
            <a:ext cx="2428592" cy="7160530"/>
            <a:chOff x="1200180" y="3973062"/>
            <a:chExt cx="198774" cy="464204"/>
          </a:xfrm>
        </p:grpSpPr>
        <p:sp>
          <p:nvSpPr>
            <p:cNvPr id="694" name="Téglalap: lekerekített 693">
              <a:extLst>
                <a:ext uri="{FF2B5EF4-FFF2-40B4-BE49-F238E27FC236}">
                  <a16:creationId xmlns:a16="http://schemas.microsoft.com/office/drawing/2014/main" id="{DDC52570-9A7A-4CE8-AC0B-F304EECA0DFA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5" name="Ellipszis 694">
              <a:extLst>
                <a:ext uri="{FF2B5EF4-FFF2-40B4-BE49-F238E27FC236}">
                  <a16:creationId xmlns:a16="http://schemas.microsoft.com/office/drawing/2014/main" id="{5DCAA339-0F8B-43ED-ABB4-28004819F645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6" name="Ellipszis 695">
              <a:extLst>
                <a:ext uri="{FF2B5EF4-FFF2-40B4-BE49-F238E27FC236}">
                  <a16:creationId xmlns:a16="http://schemas.microsoft.com/office/drawing/2014/main" id="{4AF4BCEE-2045-42BC-A4A8-8B03BB40C21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97" name="Csoportba foglalás 696">
            <a:extLst>
              <a:ext uri="{FF2B5EF4-FFF2-40B4-BE49-F238E27FC236}">
                <a16:creationId xmlns:a16="http://schemas.microsoft.com/office/drawing/2014/main" id="{5550A8EC-B62E-46D9-8FEC-22979C5ABCF3}"/>
              </a:ext>
            </a:extLst>
          </p:cNvPr>
          <p:cNvGrpSpPr/>
          <p:nvPr/>
        </p:nvGrpSpPr>
        <p:grpSpPr>
          <a:xfrm>
            <a:off x="3052892" y="-1241294"/>
            <a:ext cx="2428592" cy="7160530"/>
            <a:chOff x="1200180" y="3973062"/>
            <a:chExt cx="198774" cy="464204"/>
          </a:xfrm>
        </p:grpSpPr>
        <p:sp>
          <p:nvSpPr>
            <p:cNvPr id="698" name="Téglalap: lekerekített 697">
              <a:extLst>
                <a:ext uri="{FF2B5EF4-FFF2-40B4-BE49-F238E27FC236}">
                  <a16:creationId xmlns:a16="http://schemas.microsoft.com/office/drawing/2014/main" id="{12FD8030-9570-41E9-962F-136992EB6C41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9" name="Ellipszis 698">
              <a:extLst>
                <a:ext uri="{FF2B5EF4-FFF2-40B4-BE49-F238E27FC236}">
                  <a16:creationId xmlns:a16="http://schemas.microsoft.com/office/drawing/2014/main" id="{E0EA9B47-033A-4B93-90FC-18D24D6C903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0" name="Ellipszis 699">
              <a:extLst>
                <a:ext uri="{FF2B5EF4-FFF2-40B4-BE49-F238E27FC236}">
                  <a16:creationId xmlns:a16="http://schemas.microsoft.com/office/drawing/2014/main" id="{6BFE11B3-1EF6-4C7B-BC88-161E6AC78702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1" name="Csoportba foglalás 700">
            <a:extLst>
              <a:ext uri="{FF2B5EF4-FFF2-40B4-BE49-F238E27FC236}">
                <a16:creationId xmlns:a16="http://schemas.microsoft.com/office/drawing/2014/main" id="{F4E76CF4-82FB-4A25-A7C5-E6282352B926}"/>
              </a:ext>
            </a:extLst>
          </p:cNvPr>
          <p:cNvGrpSpPr/>
          <p:nvPr/>
        </p:nvGrpSpPr>
        <p:grpSpPr>
          <a:xfrm>
            <a:off x="1168727" y="-1241294"/>
            <a:ext cx="2428592" cy="7160530"/>
            <a:chOff x="1191109" y="3428777"/>
            <a:chExt cx="198774" cy="464204"/>
          </a:xfrm>
        </p:grpSpPr>
        <p:sp>
          <p:nvSpPr>
            <p:cNvPr id="702" name="Téglalap: lekerekített 701">
              <a:extLst>
                <a:ext uri="{FF2B5EF4-FFF2-40B4-BE49-F238E27FC236}">
                  <a16:creationId xmlns:a16="http://schemas.microsoft.com/office/drawing/2014/main" id="{0656121D-004A-4A7E-93BF-CFBFDF4CFF9C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3" name="Ellipszis 702">
              <a:extLst>
                <a:ext uri="{FF2B5EF4-FFF2-40B4-BE49-F238E27FC236}">
                  <a16:creationId xmlns:a16="http://schemas.microsoft.com/office/drawing/2014/main" id="{17D82616-38AD-4046-A267-7891905EA54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4" name="Ellipszis 703">
              <a:extLst>
                <a:ext uri="{FF2B5EF4-FFF2-40B4-BE49-F238E27FC236}">
                  <a16:creationId xmlns:a16="http://schemas.microsoft.com/office/drawing/2014/main" id="{D43C6BE7-2A83-4F69-A83A-E10459BB70B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5" name="Csoportba foglalás 704">
            <a:extLst>
              <a:ext uri="{FF2B5EF4-FFF2-40B4-BE49-F238E27FC236}">
                <a16:creationId xmlns:a16="http://schemas.microsoft.com/office/drawing/2014/main" id="{A03BA2AD-9330-4B3D-9209-325432727B22}"/>
              </a:ext>
            </a:extLst>
          </p:cNvPr>
          <p:cNvGrpSpPr/>
          <p:nvPr/>
        </p:nvGrpSpPr>
        <p:grpSpPr>
          <a:xfrm>
            <a:off x="27768710" y="-1241294"/>
            <a:ext cx="2428592" cy="7160530"/>
            <a:chOff x="1200180" y="3973062"/>
            <a:chExt cx="198774" cy="464204"/>
          </a:xfrm>
        </p:grpSpPr>
        <p:sp>
          <p:nvSpPr>
            <p:cNvPr id="706" name="Téglalap: lekerekített 705">
              <a:extLst>
                <a:ext uri="{FF2B5EF4-FFF2-40B4-BE49-F238E27FC236}">
                  <a16:creationId xmlns:a16="http://schemas.microsoft.com/office/drawing/2014/main" id="{89EE3AAB-DD5F-4462-95D6-2F238AAC989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7" name="Ellipszis 706">
              <a:extLst>
                <a:ext uri="{FF2B5EF4-FFF2-40B4-BE49-F238E27FC236}">
                  <a16:creationId xmlns:a16="http://schemas.microsoft.com/office/drawing/2014/main" id="{03DA84C1-BF9D-4CD3-B254-3814428B74C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8" name="Ellipszis 707">
              <a:extLst>
                <a:ext uri="{FF2B5EF4-FFF2-40B4-BE49-F238E27FC236}">
                  <a16:creationId xmlns:a16="http://schemas.microsoft.com/office/drawing/2014/main" id="{91F5E65F-499B-4998-9684-BF5D0F8CE0EF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09" name="Csoportba foglalás 708">
            <a:extLst>
              <a:ext uri="{FF2B5EF4-FFF2-40B4-BE49-F238E27FC236}">
                <a16:creationId xmlns:a16="http://schemas.microsoft.com/office/drawing/2014/main" id="{FE15B525-88FB-4E06-970C-87C3DE57D6CB}"/>
              </a:ext>
            </a:extLst>
          </p:cNvPr>
          <p:cNvGrpSpPr/>
          <p:nvPr/>
        </p:nvGrpSpPr>
        <p:grpSpPr>
          <a:xfrm>
            <a:off x="30207066" y="-1241294"/>
            <a:ext cx="2428592" cy="7160530"/>
            <a:chOff x="1200180" y="3973062"/>
            <a:chExt cx="198774" cy="464204"/>
          </a:xfrm>
        </p:grpSpPr>
        <p:sp>
          <p:nvSpPr>
            <p:cNvPr id="710" name="Ellipszis 709">
              <a:extLst>
                <a:ext uri="{FF2B5EF4-FFF2-40B4-BE49-F238E27FC236}">
                  <a16:creationId xmlns:a16="http://schemas.microsoft.com/office/drawing/2014/main" id="{860CA2D9-F28F-4725-A134-4F3F4ADD63E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1" name="Téglalap: lekerekített 710">
              <a:extLst>
                <a:ext uri="{FF2B5EF4-FFF2-40B4-BE49-F238E27FC236}">
                  <a16:creationId xmlns:a16="http://schemas.microsoft.com/office/drawing/2014/main" id="{842D1DBE-4B06-42E3-87A1-C9F36362A8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2" name="Ellipszis 711">
              <a:extLst>
                <a:ext uri="{FF2B5EF4-FFF2-40B4-BE49-F238E27FC236}">
                  <a16:creationId xmlns:a16="http://schemas.microsoft.com/office/drawing/2014/main" id="{B4CBA2E9-4D4E-413E-A1B7-A64D0B372DF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3" name="Csoportba foglalás 712">
            <a:extLst>
              <a:ext uri="{FF2B5EF4-FFF2-40B4-BE49-F238E27FC236}">
                <a16:creationId xmlns:a16="http://schemas.microsoft.com/office/drawing/2014/main" id="{40EECE92-4238-4C31-A584-49AE39026980}"/>
              </a:ext>
            </a:extLst>
          </p:cNvPr>
          <p:cNvGrpSpPr/>
          <p:nvPr/>
        </p:nvGrpSpPr>
        <p:grpSpPr>
          <a:xfrm>
            <a:off x="28987879" y="-1241294"/>
            <a:ext cx="2428592" cy="7160530"/>
            <a:chOff x="1191109" y="3428777"/>
            <a:chExt cx="198774" cy="464204"/>
          </a:xfrm>
        </p:grpSpPr>
        <p:sp>
          <p:nvSpPr>
            <p:cNvPr id="714" name="Téglalap: lekerekített 713">
              <a:extLst>
                <a:ext uri="{FF2B5EF4-FFF2-40B4-BE49-F238E27FC236}">
                  <a16:creationId xmlns:a16="http://schemas.microsoft.com/office/drawing/2014/main" id="{BC8C5D2A-4DDD-4370-A4BC-597A943F02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5" name="Ellipszis 714">
              <a:extLst>
                <a:ext uri="{FF2B5EF4-FFF2-40B4-BE49-F238E27FC236}">
                  <a16:creationId xmlns:a16="http://schemas.microsoft.com/office/drawing/2014/main" id="{8A80D246-48CB-4208-93F0-BDC3BA5F8E0A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6" name="Ellipszis 715">
              <a:extLst>
                <a:ext uri="{FF2B5EF4-FFF2-40B4-BE49-F238E27FC236}">
                  <a16:creationId xmlns:a16="http://schemas.microsoft.com/office/drawing/2014/main" id="{2916CE42-7A19-4068-8207-951363D9E77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17" name="Csoportba foglalás 716">
            <a:extLst>
              <a:ext uri="{FF2B5EF4-FFF2-40B4-BE49-F238E27FC236}">
                <a16:creationId xmlns:a16="http://schemas.microsoft.com/office/drawing/2014/main" id="{F0A1D11A-2CF8-4A19-84C2-8DEF684713B8}"/>
              </a:ext>
            </a:extLst>
          </p:cNvPr>
          <p:cNvGrpSpPr/>
          <p:nvPr/>
        </p:nvGrpSpPr>
        <p:grpSpPr>
          <a:xfrm>
            <a:off x="52484553" y="-1241294"/>
            <a:ext cx="2428592" cy="7160530"/>
            <a:chOff x="1200180" y="3973062"/>
            <a:chExt cx="198774" cy="464204"/>
          </a:xfrm>
        </p:grpSpPr>
        <p:sp>
          <p:nvSpPr>
            <p:cNvPr id="718" name="Téglalap: lekerekített 717">
              <a:extLst>
                <a:ext uri="{FF2B5EF4-FFF2-40B4-BE49-F238E27FC236}">
                  <a16:creationId xmlns:a16="http://schemas.microsoft.com/office/drawing/2014/main" id="{DEA291F9-2C9F-41BC-BD77-86AD9419706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9" name="Ellipszis 718">
              <a:extLst>
                <a:ext uri="{FF2B5EF4-FFF2-40B4-BE49-F238E27FC236}">
                  <a16:creationId xmlns:a16="http://schemas.microsoft.com/office/drawing/2014/main" id="{00EE9911-F88E-4E53-80D5-567509CC9CAC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0" name="Ellipszis 719">
              <a:extLst>
                <a:ext uri="{FF2B5EF4-FFF2-40B4-BE49-F238E27FC236}">
                  <a16:creationId xmlns:a16="http://schemas.microsoft.com/office/drawing/2014/main" id="{14E1D11A-B438-414B-95C4-9E986D52B8D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1" name="Csoportba foglalás 720">
            <a:extLst>
              <a:ext uri="{FF2B5EF4-FFF2-40B4-BE49-F238E27FC236}">
                <a16:creationId xmlns:a16="http://schemas.microsoft.com/office/drawing/2014/main" id="{F6E6E72F-B170-42B8-9D1F-41B203493D92}"/>
              </a:ext>
            </a:extLst>
          </p:cNvPr>
          <p:cNvGrpSpPr/>
          <p:nvPr/>
        </p:nvGrpSpPr>
        <p:grpSpPr>
          <a:xfrm>
            <a:off x="56252884" y="-1241294"/>
            <a:ext cx="2428592" cy="7160530"/>
            <a:chOff x="1200180" y="3973062"/>
            <a:chExt cx="198774" cy="464204"/>
          </a:xfrm>
        </p:grpSpPr>
        <p:sp>
          <p:nvSpPr>
            <p:cNvPr id="722" name="Téglalap: lekerekített 721">
              <a:extLst>
                <a:ext uri="{FF2B5EF4-FFF2-40B4-BE49-F238E27FC236}">
                  <a16:creationId xmlns:a16="http://schemas.microsoft.com/office/drawing/2014/main" id="{06EBA5FF-F3BC-46CA-A135-080151E4F37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3" name="Ellipszis 722">
              <a:extLst>
                <a:ext uri="{FF2B5EF4-FFF2-40B4-BE49-F238E27FC236}">
                  <a16:creationId xmlns:a16="http://schemas.microsoft.com/office/drawing/2014/main" id="{F6C40FF0-BF68-479F-8304-E9E6F2A8733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4" name="Ellipszis 723">
              <a:extLst>
                <a:ext uri="{FF2B5EF4-FFF2-40B4-BE49-F238E27FC236}">
                  <a16:creationId xmlns:a16="http://schemas.microsoft.com/office/drawing/2014/main" id="{E7317C17-286F-4119-BF9D-A34FA1BC7EE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5" name="Csoportba foglalás 724">
            <a:extLst>
              <a:ext uri="{FF2B5EF4-FFF2-40B4-BE49-F238E27FC236}">
                <a16:creationId xmlns:a16="http://schemas.microsoft.com/office/drawing/2014/main" id="{A28A7DEA-A63F-45A3-A8CE-B9ABC0C35A1D}"/>
              </a:ext>
            </a:extLst>
          </p:cNvPr>
          <p:cNvGrpSpPr/>
          <p:nvPr/>
        </p:nvGrpSpPr>
        <p:grpSpPr>
          <a:xfrm>
            <a:off x="54922883" y="-1241294"/>
            <a:ext cx="2428592" cy="7160530"/>
            <a:chOff x="1191109" y="3428777"/>
            <a:chExt cx="198774" cy="464204"/>
          </a:xfrm>
        </p:grpSpPr>
        <p:sp>
          <p:nvSpPr>
            <p:cNvPr id="726" name="Téglalap: lekerekített 725">
              <a:extLst>
                <a:ext uri="{FF2B5EF4-FFF2-40B4-BE49-F238E27FC236}">
                  <a16:creationId xmlns:a16="http://schemas.microsoft.com/office/drawing/2014/main" id="{15DA9090-ABAD-46AC-99B8-E05DAEF8101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7" name="Ellipszis 726">
              <a:extLst>
                <a:ext uri="{FF2B5EF4-FFF2-40B4-BE49-F238E27FC236}">
                  <a16:creationId xmlns:a16="http://schemas.microsoft.com/office/drawing/2014/main" id="{421A5348-53BC-4CF0-BEEF-E1603EDE253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8" name="Ellipszis 727">
              <a:extLst>
                <a:ext uri="{FF2B5EF4-FFF2-40B4-BE49-F238E27FC236}">
                  <a16:creationId xmlns:a16="http://schemas.microsoft.com/office/drawing/2014/main" id="{C0D2106B-1E67-4D66-8A4A-9E41CDE8843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7" name="Csoportba foglalás 736">
            <a:extLst>
              <a:ext uri="{FF2B5EF4-FFF2-40B4-BE49-F238E27FC236}">
                <a16:creationId xmlns:a16="http://schemas.microsoft.com/office/drawing/2014/main" id="{A57BD5FB-E62E-44AE-BD2D-55AA382AF033}"/>
              </a:ext>
            </a:extLst>
          </p:cNvPr>
          <p:cNvGrpSpPr/>
          <p:nvPr/>
        </p:nvGrpSpPr>
        <p:grpSpPr>
          <a:xfrm>
            <a:off x="-2653726" y="2275891"/>
            <a:ext cx="7382266" cy="3818945"/>
            <a:chOff x="3526291" y="6200931"/>
            <a:chExt cx="642366" cy="251734"/>
          </a:xfrm>
        </p:grpSpPr>
        <p:sp>
          <p:nvSpPr>
            <p:cNvPr id="738" name="Romboid 737">
              <a:extLst>
                <a:ext uri="{FF2B5EF4-FFF2-40B4-BE49-F238E27FC236}">
                  <a16:creationId xmlns:a16="http://schemas.microsoft.com/office/drawing/2014/main" id="{58C2727B-60A8-4678-8A4C-F5D6AE0793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9" name="Derékszögű háromszög 738">
              <a:extLst>
                <a:ext uri="{FF2B5EF4-FFF2-40B4-BE49-F238E27FC236}">
                  <a16:creationId xmlns:a16="http://schemas.microsoft.com/office/drawing/2014/main" id="{3F72B728-B016-4B0D-A199-D5A52811D8BA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0" name="Ellipszis 739">
              <a:extLst>
                <a:ext uri="{FF2B5EF4-FFF2-40B4-BE49-F238E27FC236}">
                  <a16:creationId xmlns:a16="http://schemas.microsoft.com/office/drawing/2014/main" id="{6618A134-7ABA-4B99-B139-45C7938BA7FC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1" name="Ellipszis 740">
              <a:extLst>
                <a:ext uri="{FF2B5EF4-FFF2-40B4-BE49-F238E27FC236}">
                  <a16:creationId xmlns:a16="http://schemas.microsoft.com/office/drawing/2014/main" id="{1DC40E75-9EFF-4445-99BC-9897CB78AE74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2" name="Ellipszis 741">
              <a:extLst>
                <a:ext uri="{FF2B5EF4-FFF2-40B4-BE49-F238E27FC236}">
                  <a16:creationId xmlns:a16="http://schemas.microsoft.com/office/drawing/2014/main" id="{630A3160-4265-4253-BB96-A2AACE612E2B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3" name="Romboid 742">
              <a:extLst>
                <a:ext uri="{FF2B5EF4-FFF2-40B4-BE49-F238E27FC236}">
                  <a16:creationId xmlns:a16="http://schemas.microsoft.com/office/drawing/2014/main" id="{1D2DAD85-C4A0-45CC-BF24-BB8D45AC831F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4" name="Derékszögű háromszög 743">
              <a:extLst>
                <a:ext uri="{FF2B5EF4-FFF2-40B4-BE49-F238E27FC236}">
                  <a16:creationId xmlns:a16="http://schemas.microsoft.com/office/drawing/2014/main" id="{15E7C41C-E0E9-49B8-AA2D-613D996CAEE6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745" name="Téglalap 744">
            <a:extLst>
              <a:ext uri="{FF2B5EF4-FFF2-40B4-BE49-F238E27FC236}">
                <a16:creationId xmlns:a16="http://schemas.microsoft.com/office/drawing/2014/main" id="{D5C93539-C7B1-46F9-8F01-A7D15AB10203}"/>
              </a:ext>
            </a:extLst>
          </p:cNvPr>
          <p:cNvSpPr/>
          <p:nvPr/>
        </p:nvSpPr>
        <p:spPr>
          <a:xfrm>
            <a:off x="-12975593" y="5907719"/>
            <a:ext cx="95095504" cy="9502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Szövegdoboz 746">
            <a:extLst>
              <a:ext uri="{FF2B5EF4-FFF2-40B4-BE49-F238E27FC236}">
                <a16:creationId xmlns:a16="http://schemas.microsoft.com/office/drawing/2014/main" id="{727E072A-6B42-4374-972F-28BB0B7BB93B}"/>
              </a:ext>
            </a:extLst>
          </p:cNvPr>
          <p:cNvSpPr txBox="1"/>
          <p:nvPr/>
        </p:nvSpPr>
        <p:spPr>
          <a:xfrm>
            <a:off x="4800257" y="1682656"/>
            <a:ext cx="706467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600" dirty="0">
                <a:latin typeface="Bookman Old Style" panose="02050604050505020204" pitchFamily="18" charset="0"/>
              </a:rPr>
              <a:t>Okos közlekedés alrendszer alatt a fenntartható és szolgáltatás központú közlekedésfejlesztést, a nem motorizált és közösségi közlekedési formák támogatását, a multimodális elérés biztosítását (az egyes közlekedési ágak közötti rendszer szintű és konkrét téri kapcsolatok kiépítését) valamint a szolgáltatások minden pontján megvalósított IKT integrációt értjük.</a:t>
            </a:r>
          </a:p>
        </p:txBody>
      </p:sp>
      <p:sp>
        <p:nvSpPr>
          <p:cNvPr id="748" name="Szövegdoboz 747">
            <a:extLst>
              <a:ext uri="{FF2B5EF4-FFF2-40B4-BE49-F238E27FC236}">
                <a16:creationId xmlns:a16="http://schemas.microsoft.com/office/drawing/2014/main" id="{88ED0C9D-29A8-4B81-A468-7A22062EF584}"/>
              </a:ext>
            </a:extLst>
          </p:cNvPr>
          <p:cNvSpPr txBox="1"/>
          <p:nvPr/>
        </p:nvSpPr>
        <p:spPr>
          <a:xfrm>
            <a:off x="-9601740" y="1794617"/>
            <a:ext cx="119326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7200" dirty="0">
                <a:latin typeface="Bookman Old Style" panose="02050604050505020204" pitchFamily="18" charset="0"/>
              </a:rPr>
              <a:t>Okos közlekedés</a:t>
            </a:r>
          </a:p>
        </p:txBody>
      </p:sp>
      <p:grpSp>
        <p:nvGrpSpPr>
          <p:cNvPr id="600" name="Csoportba foglalás 599">
            <a:extLst>
              <a:ext uri="{FF2B5EF4-FFF2-40B4-BE49-F238E27FC236}">
                <a16:creationId xmlns:a16="http://schemas.microsoft.com/office/drawing/2014/main" id="{E463F1CE-63AF-4E93-9D01-4386930F46FC}"/>
              </a:ext>
            </a:extLst>
          </p:cNvPr>
          <p:cNvGrpSpPr/>
          <p:nvPr/>
        </p:nvGrpSpPr>
        <p:grpSpPr>
          <a:xfrm>
            <a:off x="42419561" y="2191571"/>
            <a:ext cx="13185782" cy="3681949"/>
            <a:chOff x="7957322" y="4560808"/>
            <a:chExt cx="1311639" cy="217809"/>
          </a:xfrm>
        </p:grpSpPr>
        <p:sp>
          <p:nvSpPr>
            <p:cNvPr id="601" name="Folyamatábra: Bekötés 600">
              <a:extLst>
                <a:ext uri="{FF2B5EF4-FFF2-40B4-BE49-F238E27FC236}">
                  <a16:creationId xmlns:a16="http://schemas.microsoft.com/office/drawing/2014/main" id="{0D3AD045-981D-4D00-8D94-BB1C79C4D517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2" name="Folyamatábra: Bekötés 601">
              <a:extLst>
                <a:ext uri="{FF2B5EF4-FFF2-40B4-BE49-F238E27FC236}">
                  <a16:creationId xmlns:a16="http://schemas.microsoft.com/office/drawing/2014/main" id="{E423A01F-0576-4E07-9C87-6E0F139BB2B6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3" name="Folyamatábra: Bekötés 602">
              <a:extLst>
                <a:ext uri="{FF2B5EF4-FFF2-40B4-BE49-F238E27FC236}">
                  <a16:creationId xmlns:a16="http://schemas.microsoft.com/office/drawing/2014/main" id="{B374F2A9-129B-4981-8C74-660EB2CB6AD9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4" name="Folyamatábra: Bekötés 603">
              <a:extLst>
                <a:ext uri="{FF2B5EF4-FFF2-40B4-BE49-F238E27FC236}">
                  <a16:creationId xmlns:a16="http://schemas.microsoft.com/office/drawing/2014/main" id="{AF0F455E-462A-4053-94ED-69DE9A47154E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5" name="Trapezoid 604">
              <a:extLst>
                <a:ext uri="{FF2B5EF4-FFF2-40B4-BE49-F238E27FC236}">
                  <a16:creationId xmlns:a16="http://schemas.microsoft.com/office/drawing/2014/main" id="{397CA70F-0DA8-4CF5-989F-CB4E8F789AFC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6" name="Trapezoid 605">
              <a:extLst>
                <a:ext uri="{FF2B5EF4-FFF2-40B4-BE49-F238E27FC236}">
                  <a16:creationId xmlns:a16="http://schemas.microsoft.com/office/drawing/2014/main" id="{31E92120-4E89-4D1D-A8DB-CAA30E260063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3" name="Háromszög 114">
            <a:extLst>
              <a:ext uri="{FF2B5EF4-FFF2-40B4-BE49-F238E27FC236}">
                <a16:creationId xmlns:a16="http://schemas.microsoft.com/office/drawing/2014/main" id="{EDFA960A-96D4-A649-3E2C-03C64F874388}"/>
              </a:ext>
            </a:extLst>
          </p:cNvPr>
          <p:cNvSpPr/>
          <p:nvPr/>
        </p:nvSpPr>
        <p:spPr>
          <a:xfrm>
            <a:off x="50349214" y="-157307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6A0B8-0307-00D1-107C-4237FD3EF02E}"/>
              </a:ext>
            </a:extLst>
          </p:cNvPr>
          <p:cNvGrpSpPr/>
          <p:nvPr/>
        </p:nvGrpSpPr>
        <p:grpSpPr>
          <a:xfrm>
            <a:off x="51111886" y="-1749887"/>
            <a:ext cx="1213620" cy="7808548"/>
            <a:chOff x="3331952" y="5828971"/>
            <a:chExt cx="140624" cy="613081"/>
          </a:xfrm>
        </p:grpSpPr>
        <p:sp>
          <p:nvSpPr>
            <p:cNvPr id="19" name="Téglalap 116">
              <a:extLst>
                <a:ext uri="{FF2B5EF4-FFF2-40B4-BE49-F238E27FC236}">
                  <a16:creationId xmlns:a16="http://schemas.microsoft.com/office/drawing/2014/main" id="{B96A9460-69AE-D8FB-EB12-D4629E56B5AF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2CD3F4-0C40-B34F-9020-44E6F3C3EFF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Háromszög 114">
            <a:extLst>
              <a:ext uri="{FF2B5EF4-FFF2-40B4-BE49-F238E27FC236}">
                <a16:creationId xmlns:a16="http://schemas.microsoft.com/office/drawing/2014/main" id="{AAFFB086-6087-C1C6-4205-F5D89726CF37}"/>
              </a:ext>
            </a:extLst>
          </p:cNvPr>
          <p:cNvSpPr/>
          <p:nvPr/>
        </p:nvSpPr>
        <p:spPr>
          <a:xfrm>
            <a:off x="20572328" y="-1749887"/>
            <a:ext cx="2278740" cy="770750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77426-2E7D-47C2-63A5-F27E34FC3CDF}"/>
              </a:ext>
            </a:extLst>
          </p:cNvPr>
          <p:cNvGrpSpPr/>
          <p:nvPr/>
        </p:nvGrpSpPr>
        <p:grpSpPr>
          <a:xfrm>
            <a:off x="21486798" y="-1834763"/>
            <a:ext cx="1213620" cy="7808548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F4D7039B-9D23-26A0-1A07-6A0B458D5948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C9A719-D1A3-37FB-3192-5F204E354CA8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0C7118BC-44CB-A5EC-EC40-BCCEB43C2397}"/>
              </a:ext>
            </a:extLst>
          </p:cNvPr>
          <p:cNvGrpSpPr/>
          <p:nvPr/>
        </p:nvGrpSpPr>
        <p:grpSpPr>
          <a:xfrm>
            <a:off x="2359" y="-133349"/>
            <a:ext cx="12192000" cy="6994527"/>
            <a:chOff x="2359" y="-133349"/>
            <a:chExt cx="12192000" cy="6994527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09E3D50-C858-86AE-F827-1AC13895B1CB}"/>
                </a:ext>
              </a:extLst>
            </p:cNvPr>
            <p:cNvSpPr/>
            <p:nvPr/>
          </p:nvSpPr>
          <p:spPr>
            <a:xfrm>
              <a:off x="2359" y="3178"/>
              <a:ext cx="12192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Csillag: 5 ágú 3">
              <a:extLst>
                <a:ext uri="{FF2B5EF4-FFF2-40B4-BE49-F238E27FC236}">
                  <a16:creationId xmlns:a16="http://schemas.microsoft.com/office/drawing/2014/main" id="{5B9B5E1A-8209-3E5A-1EF0-E9468E064DF0}"/>
                </a:ext>
              </a:extLst>
            </p:cNvPr>
            <p:cNvSpPr/>
            <p:nvPr/>
          </p:nvSpPr>
          <p:spPr>
            <a:xfrm>
              <a:off x="3189822" y="-13334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Csillag: 5 ágú 4">
              <a:extLst>
                <a:ext uri="{FF2B5EF4-FFF2-40B4-BE49-F238E27FC236}">
                  <a16:creationId xmlns:a16="http://schemas.microsoft.com/office/drawing/2014/main" id="{927899A9-7018-038D-AAA6-1F9EB6046350}"/>
                </a:ext>
              </a:extLst>
            </p:cNvPr>
            <p:cNvSpPr/>
            <p:nvPr/>
          </p:nvSpPr>
          <p:spPr>
            <a:xfrm>
              <a:off x="4877791" y="15733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Csillag: 5 ágú 5">
              <a:extLst>
                <a:ext uri="{FF2B5EF4-FFF2-40B4-BE49-F238E27FC236}">
                  <a16:creationId xmlns:a16="http://schemas.microsoft.com/office/drawing/2014/main" id="{BF39B8E9-853E-AB9C-007C-28585E0CCABE}"/>
                </a:ext>
              </a:extLst>
            </p:cNvPr>
            <p:cNvSpPr/>
            <p:nvPr/>
          </p:nvSpPr>
          <p:spPr>
            <a:xfrm>
              <a:off x="3415769" y="619120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Csillag: 5 ágú 6">
              <a:extLst>
                <a:ext uri="{FF2B5EF4-FFF2-40B4-BE49-F238E27FC236}">
                  <a16:creationId xmlns:a16="http://schemas.microsoft.com/office/drawing/2014/main" id="{5324012A-5E43-A579-8F70-185448ED49DC}"/>
                </a:ext>
              </a:extLst>
            </p:cNvPr>
            <p:cNvSpPr/>
            <p:nvPr/>
          </p:nvSpPr>
          <p:spPr>
            <a:xfrm>
              <a:off x="7998497" y="-29019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Csillag: 5 ágú 7">
              <a:extLst>
                <a:ext uri="{FF2B5EF4-FFF2-40B4-BE49-F238E27FC236}">
                  <a16:creationId xmlns:a16="http://schemas.microsoft.com/office/drawing/2014/main" id="{E51CBDCE-DFE5-47BA-1DA2-5BFACEBEBC62}"/>
                </a:ext>
              </a:extLst>
            </p:cNvPr>
            <p:cNvSpPr/>
            <p:nvPr/>
          </p:nvSpPr>
          <p:spPr>
            <a:xfrm>
              <a:off x="9355082" y="615235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Csillag: 5 ágú 11">
              <a:extLst>
                <a:ext uri="{FF2B5EF4-FFF2-40B4-BE49-F238E27FC236}">
                  <a16:creationId xmlns:a16="http://schemas.microsoft.com/office/drawing/2014/main" id="{5F74D1BE-3BAC-1602-C36A-5315270649B0}"/>
                </a:ext>
              </a:extLst>
            </p:cNvPr>
            <p:cNvSpPr/>
            <p:nvPr/>
          </p:nvSpPr>
          <p:spPr>
            <a:xfrm>
              <a:off x="6599291" y="550264"/>
              <a:ext cx="291239" cy="2667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966" name="Ellipszis 1">
            <a:extLst>
              <a:ext uri="{FF2B5EF4-FFF2-40B4-BE49-F238E27FC236}">
                <a16:creationId xmlns:a16="http://schemas.microsoft.com/office/drawing/2014/main" id="{797C6D89-8DA7-4992-A1D4-C668A28119B6}"/>
              </a:ext>
            </a:extLst>
          </p:cNvPr>
          <p:cNvSpPr/>
          <p:nvPr/>
        </p:nvSpPr>
        <p:spPr>
          <a:xfrm>
            <a:off x="8274568" y="4620715"/>
            <a:ext cx="3283946" cy="984005"/>
          </a:xfrm>
          <a:custGeom>
            <a:avLst/>
            <a:gdLst>
              <a:gd name="connsiteX0" fmla="*/ 0 w 2641855"/>
              <a:gd name="connsiteY0" fmla="*/ 269009 h 538018"/>
              <a:gd name="connsiteX1" fmla="*/ 1320928 w 2641855"/>
              <a:gd name="connsiteY1" fmla="*/ 0 h 538018"/>
              <a:gd name="connsiteX2" fmla="*/ 2641856 w 2641855"/>
              <a:gd name="connsiteY2" fmla="*/ 269009 h 538018"/>
              <a:gd name="connsiteX3" fmla="*/ 1320928 w 2641855"/>
              <a:gd name="connsiteY3" fmla="*/ 538018 h 538018"/>
              <a:gd name="connsiteX4" fmla="*/ 0 w 2641855"/>
              <a:gd name="connsiteY4" fmla="*/ 269009 h 538018"/>
              <a:gd name="connsiteX0" fmla="*/ 7 w 2641863"/>
              <a:gd name="connsiteY0" fmla="*/ 269009 h 372061"/>
              <a:gd name="connsiteX1" fmla="*/ 1320935 w 2641863"/>
              <a:gd name="connsiteY1" fmla="*/ 0 h 372061"/>
              <a:gd name="connsiteX2" fmla="*/ 2641863 w 2641863"/>
              <a:gd name="connsiteY2" fmla="*/ 269009 h 372061"/>
              <a:gd name="connsiteX3" fmla="*/ 1335222 w 2641863"/>
              <a:gd name="connsiteY3" fmla="*/ 361805 h 372061"/>
              <a:gd name="connsiteX4" fmla="*/ 7 w 2641863"/>
              <a:gd name="connsiteY4" fmla="*/ 269009 h 372061"/>
              <a:gd name="connsiteX0" fmla="*/ 4 w 2694248"/>
              <a:gd name="connsiteY0" fmla="*/ 326651 h 368592"/>
              <a:gd name="connsiteX1" fmla="*/ 1373320 w 2694248"/>
              <a:gd name="connsiteY1" fmla="*/ 492 h 368592"/>
              <a:gd name="connsiteX2" fmla="*/ 2694248 w 2694248"/>
              <a:gd name="connsiteY2" fmla="*/ 269501 h 368592"/>
              <a:gd name="connsiteX3" fmla="*/ 1387607 w 2694248"/>
              <a:gd name="connsiteY3" fmla="*/ 362297 h 368592"/>
              <a:gd name="connsiteX4" fmla="*/ 4 w 2694248"/>
              <a:gd name="connsiteY4" fmla="*/ 326651 h 368592"/>
              <a:gd name="connsiteX0" fmla="*/ 4 w 2579948"/>
              <a:gd name="connsiteY0" fmla="*/ 326309 h 381258"/>
              <a:gd name="connsiteX1" fmla="*/ 1373320 w 2579948"/>
              <a:gd name="connsiteY1" fmla="*/ 150 h 381258"/>
              <a:gd name="connsiteX2" fmla="*/ 2579948 w 2579948"/>
              <a:gd name="connsiteY2" fmla="*/ 292972 h 381258"/>
              <a:gd name="connsiteX3" fmla="*/ 1387607 w 2579948"/>
              <a:gd name="connsiteY3" fmla="*/ 361955 h 381258"/>
              <a:gd name="connsiteX4" fmla="*/ 4 w 2579948"/>
              <a:gd name="connsiteY4" fmla="*/ 326309 h 381258"/>
              <a:gd name="connsiteX0" fmla="*/ 4 w 2579948"/>
              <a:gd name="connsiteY0" fmla="*/ 326309 h 362647"/>
              <a:gd name="connsiteX1" fmla="*/ 1373320 w 2579948"/>
              <a:gd name="connsiteY1" fmla="*/ 150 h 362647"/>
              <a:gd name="connsiteX2" fmla="*/ 2579948 w 2579948"/>
              <a:gd name="connsiteY2" fmla="*/ 292972 h 362647"/>
              <a:gd name="connsiteX3" fmla="*/ 1387607 w 2579948"/>
              <a:gd name="connsiteY3" fmla="*/ 361955 h 362647"/>
              <a:gd name="connsiteX4" fmla="*/ 4 w 2579948"/>
              <a:gd name="connsiteY4" fmla="*/ 326309 h 362647"/>
              <a:gd name="connsiteX0" fmla="*/ 4 w 2594235"/>
              <a:gd name="connsiteY0" fmla="*/ 326167 h 376889"/>
              <a:gd name="connsiteX1" fmla="*/ 1373320 w 2594235"/>
              <a:gd name="connsiteY1" fmla="*/ 8 h 376889"/>
              <a:gd name="connsiteX2" fmla="*/ 2594235 w 2594235"/>
              <a:gd name="connsiteY2" fmla="*/ 335693 h 376889"/>
              <a:gd name="connsiteX3" fmla="*/ 1387607 w 2594235"/>
              <a:gd name="connsiteY3" fmla="*/ 361813 h 376889"/>
              <a:gd name="connsiteX4" fmla="*/ 4 w 2594235"/>
              <a:gd name="connsiteY4" fmla="*/ 326167 h 376889"/>
              <a:gd name="connsiteX0" fmla="*/ 82 w 2594313"/>
              <a:gd name="connsiteY0" fmla="*/ 469038 h 519760"/>
              <a:gd name="connsiteX1" fmla="*/ 1449598 w 2594313"/>
              <a:gd name="connsiteY1" fmla="*/ 4 h 519760"/>
              <a:gd name="connsiteX2" fmla="*/ 2594313 w 2594313"/>
              <a:gd name="connsiteY2" fmla="*/ 478564 h 519760"/>
              <a:gd name="connsiteX3" fmla="*/ 1387685 w 2594313"/>
              <a:gd name="connsiteY3" fmla="*/ 504684 h 519760"/>
              <a:gd name="connsiteX4" fmla="*/ 82 w 2594313"/>
              <a:gd name="connsiteY4" fmla="*/ 469038 h 519760"/>
              <a:gd name="connsiteX0" fmla="*/ 576 w 2594807"/>
              <a:gd name="connsiteY0" fmla="*/ 650012 h 711545"/>
              <a:gd name="connsiteX1" fmla="*/ 1554867 w 2594807"/>
              <a:gd name="connsiteY1" fmla="*/ 3 h 711545"/>
              <a:gd name="connsiteX2" fmla="*/ 2594807 w 2594807"/>
              <a:gd name="connsiteY2" fmla="*/ 659538 h 711545"/>
              <a:gd name="connsiteX3" fmla="*/ 1388179 w 2594807"/>
              <a:gd name="connsiteY3" fmla="*/ 685658 h 711545"/>
              <a:gd name="connsiteX4" fmla="*/ 576 w 2594807"/>
              <a:gd name="connsiteY4" fmla="*/ 650012 h 71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4807" h="711545">
                <a:moveTo>
                  <a:pt x="576" y="650012"/>
                </a:moveTo>
                <a:cubicBezTo>
                  <a:pt x="28357" y="535736"/>
                  <a:pt x="1122495" y="-1585"/>
                  <a:pt x="1554867" y="3"/>
                </a:cubicBezTo>
                <a:cubicBezTo>
                  <a:pt x="1987239" y="1591"/>
                  <a:pt x="2594807" y="510968"/>
                  <a:pt x="2594807" y="659538"/>
                </a:cubicBezTo>
                <a:cubicBezTo>
                  <a:pt x="2575757" y="731908"/>
                  <a:pt x="1820551" y="687246"/>
                  <a:pt x="1388179" y="685658"/>
                </a:cubicBezTo>
                <a:cubicBezTo>
                  <a:pt x="955807" y="684070"/>
                  <a:pt x="-27205" y="764288"/>
                  <a:pt x="576" y="650012"/>
                </a:cubicBezTo>
                <a:close/>
              </a:path>
            </a:pathLst>
          </a:custGeom>
          <a:solidFill>
            <a:srgbClr val="31691D"/>
          </a:solidFill>
          <a:ln>
            <a:solidFill>
              <a:srgbClr val="316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7" name="Csoportba foglalás 206">
            <a:extLst>
              <a:ext uri="{FF2B5EF4-FFF2-40B4-BE49-F238E27FC236}">
                <a16:creationId xmlns:a16="http://schemas.microsoft.com/office/drawing/2014/main" id="{99853523-8E1F-4EC5-B73F-D349CFFDF04E}"/>
              </a:ext>
            </a:extLst>
          </p:cNvPr>
          <p:cNvGrpSpPr/>
          <p:nvPr/>
        </p:nvGrpSpPr>
        <p:grpSpPr>
          <a:xfrm>
            <a:off x="9113316" y="4766532"/>
            <a:ext cx="319245" cy="481213"/>
            <a:chOff x="8446865" y="727722"/>
            <a:chExt cx="319245" cy="481213"/>
          </a:xfrm>
        </p:grpSpPr>
        <p:sp>
          <p:nvSpPr>
            <p:cNvPr id="208" name="Téglalap 207">
              <a:extLst>
                <a:ext uri="{FF2B5EF4-FFF2-40B4-BE49-F238E27FC236}">
                  <a16:creationId xmlns:a16="http://schemas.microsoft.com/office/drawing/2014/main" id="{6912A0CF-5422-4F28-A53F-35E17B9A29BE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9" name="Folyamatábra: Adatok 208">
              <a:extLst>
                <a:ext uri="{FF2B5EF4-FFF2-40B4-BE49-F238E27FC236}">
                  <a16:creationId xmlns:a16="http://schemas.microsoft.com/office/drawing/2014/main" id="{9A6B3022-7E63-4671-AFD9-144D838E1B4B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0" name="Téglalap 209">
              <a:extLst>
                <a:ext uri="{FF2B5EF4-FFF2-40B4-BE49-F238E27FC236}">
                  <a16:creationId xmlns:a16="http://schemas.microsoft.com/office/drawing/2014/main" id="{B075E4C3-486C-49D0-A40A-583AADF66214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 210">
              <a:extLst>
                <a:ext uri="{FF2B5EF4-FFF2-40B4-BE49-F238E27FC236}">
                  <a16:creationId xmlns:a16="http://schemas.microsoft.com/office/drawing/2014/main" id="{FB5FDF18-D5F9-4091-9031-93CEA4B1B7EA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Téglalap 211">
              <a:extLst>
                <a:ext uri="{FF2B5EF4-FFF2-40B4-BE49-F238E27FC236}">
                  <a16:creationId xmlns:a16="http://schemas.microsoft.com/office/drawing/2014/main" id="{F072BB6B-702B-4FE5-AF86-18F3644222B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Téglalap 212">
              <a:extLst>
                <a:ext uri="{FF2B5EF4-FFF2-40B4-BE49-F238E27FC236}">
                  <a16:creationId xmlns:a16="http://schemas.microsoft.com/office/drawing/2014/main" id="{C93E8BC5-5094-4420-BF66-B85E92F93ECE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35AF3BC3-B579-4499-8BBE-A970C3047C76}"/>
              </a:ext>
            </a:extLst>
          </p:cNvPr>
          <p:cNvGrpSpPr/>
          <p:nvPr/>
        </p:nvGrpSpPr>
        <p:grpSpPr>
          <a:xfrm>
            <a:off x="9563217" y="4752282"/>
            <a:ext cx="319245" cy="481213"/>
            <a:chOff x="8446865" y="727722"/>
            <a:chExt cx="319245" cy="481213"/>
          </a:xfrm>
        </p:grpSpPr>
        <p:sp>
          <p:nvSpPr>
            <p:cNvPr id="201" name="Téglalap 200">
              <a:extLst>
                <a:ext uri="{FF2B5EF4-FFF2-40B4-BE49-F238E27FC236}">
                  <a16:creationId xmlns:a16="http://schemas.microsoft.com/office/drawing/2014/main" id="{77BE7727-EAB8-453F-99C9-9A01FC925BE3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2" name="Folyamatábra: Adatok 201">
              <a:extLst>
                <a:ext uri="{FF2B5EF4-FFF2-40B4-BE49-F238E27FC236}">
                  <a16:creationId xmlns:a16="http://schemas.microsoft.com/office/drawing/2014/main" id="{6ABCA123-CAE4-4D7A-9444-7268AA370196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Téglalap 202">
              <a:extLst>
                <a:ext uri="{FF2B5EF4-FFF2-40B4-BE49-F238E27FC236}">
                  <a16:creationId xmlns:a16="http://schemas.microsoft.com/office/drawing/2014/main" id="{ADE54F71-CFAE-4308-BA28-343A0F1E46EA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Téglalap 203">
              <a:extLst>
                <a:ext uri="{FF2B5EF4-FFF2-40B4-BE49-F238E27FC236}">
                  <a16:creationId xmlns:a16="http://schemas.microsoft.com/office/drawing/2014/main" id="{C562DD6C-A01B-446B-8BE5-A02B00348713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Téglalap 204">
              <a:extLst>
                <a:ext uri="{FF2B5EF4-FFF2-40B4-BE49-F238E27FC236}">
                  <a16:creationId xmlns:a16="http://schemas.microsoft.com/office/drawing/2014/main" id="{332A04C2-4682-48DA-B8A0-C1580BD6CC50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Téglalap 205">
              <a:extLst>
                <a:ext uri="{FF2B5EF4-FFF2-40B4-BE49-F238E27FC236}">
                  <a16:creationId xmlns:a16="http://schemas.microsoft.com/office/drawing/2014/main" id="{EF5ED997-C81C-4E46-BE78-55A124EDE6F6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3" name="Csoportba foglalás 192">
            <a:extLst>
              <a:ext uri="{FF2B5EF4-FFF2-40B4-BE49-F238E27FC236}">
                <a16:creationId xmlns:a16="http://schemas.microsoft.com/office/drawing/2014/main" id="{17D51D9F-6B84-4884-B3CD-6624B6EB603D}"/>
              </a:ext>
            </a:extLst>
          </p:cNvPr>
          <p:cNvGrpSpPr/>
          <p:nvPr/>
        </p:nvGrpSpPr>
        <p:grpSpPr>
          <a:xfrm>
            <a:off x="9972259" y="4771591"/>
            <a:ext cx="319245" cy="481213"/>
            <a:chOff x="8446865" y="727722"/>
            <a:chExt cx="319245" cy="481213"/>
          </a:xfrm>
        </p:grpSpPr>
        <p:sp>
          <p:nvSpPr>
            <p:cNvPr id="194" name="Téglalap 193">
              <a:extLst>
                <a:ext uri="{FF2B5EF4-FFF2-40B4-BE49-F238E27FC236}">
                  <a16:creationId xmlns:a16="http://schemas.microsoft.com/office/drawing/2014/main" id="{3B32BABF-C839-45C0-87F0-38AD6EAB178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5" name="Folyamatábra: Adatok 194">
              <a:extLst>
                <a:ext uri="{FF2B5EF4-FFF2-40B4-BE49-F238E27FC236}">
                  <a16:creationId xmlns:a16="http://schemas.microsoft.com/office/drawing/2014/main" id="{CE99C587-B76E-412D-93D0-281FD043C74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églalap 195">
              <a:extLst>
                <a:ext uri="{FF2B5EF4-FFF2-40B4-BE49-F238E27FC236}">
                  <a16:creationId xmlns:a16="http://schemas.microsoft.com/office/drawing/2014/main" id="{695F1FA7-B31D-4EA7-B532-6F863E8CFF7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églalap 196">
              <a:extLst>
                <a:ext uri="{FF2B5EF4-FFF2-40B4-BE49-F238E27FC236}">
                  <a16:creationId xmlns:a16="http://schemas.microsoft.com/office/drawing/2014/main" id="{9E9E9BFC-693A-4E01-81E8-B86439E34E79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8" name="Téglalap 197">
              <a:extLst>
                <a:ext uri="{FF2B5EF4-FFF2-40B4-BE49-F238E27FC236}">
                  <a16:creationId xmlns:a16="http://schemas.microsoft.com/office/drawing/2014/main" id="{32F8BC0F-D1FD-43F2-A306-AC5688AB2A4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9" name="Téglalap 198">
              <a:extLst>
                <a:ext uri="{FF2B5EF4-FFF2-40B4-BE49-F238E27FC236}">
                  <a16:creationId xmlns:a16="http://schemas.microsoft.com/office/drawing/2014/main" id="{54E18E72-77A8-42B1-98F1-17E8F979DB57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6" name="Csoportba foglalás 185">
            <a:extLst>
              <a:ext uri="{FF2B5EF4-FFF2-40B4-BE49-F238E27FC236}">
                <a16:creationId xmlns:a16="http://schemas.microsoft.com/office/drawing/2014/main" id="{18DB7A26-255C-414E-A9F2-5C5C5EA23DF0}"/>
              </a:ext>
            </a:extLst>
          </p:cNvPr>
          <p:cNvGrpSpPr/>
          <p:nvPr/>
        </p:nvGrpSpPr>
        <p:grpSpPr>
          <a:xfrm>
            <a:off x="10362624" y="4759868"/>
            <a:ext cx="319245" cy="481213"/>
            <a:chOff x="8446865" y="727722"/>
            <a:chExt cx="319245" cy="481213"/>
          </a:xfrm>
        </p:grpSpPr>
        <p:sp>
          <p:nvSpPr>
            <p:cNvPr id="187" name="Téglalap 186">
              <a:extLst>
                <a:ext uri="{FF2B5EF4-FFF2-40B4-BE49-F238E27FC236}">
                  <a16:creationId xmlns:a16="http://schemas.microsoft.com/office/drawing/2014/main" id="{B9617E27-0891-4115-B62A-3F0AAD00C55B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8" name="Folyamatábra: Adatok 187">
              <a:extLst>
                <a:ext uri="{FF2B5EF4-FFF2-40B4-BE49-F238E27FC236}">
                  <a16:creationId xmlns:a16="http://schemas.microsoft.com/office/drawing/2014/main" id="{484FF7FC-478B-41D8-BFB3-81FAA2DD867A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Téglalap 188">
              <a:extLst>
                <a:ext uri="{FF2B5EF4-FFF2-40B4-BE49-F238E27FC236}">
                  <a16:creationId xmlns:a16="http://schemas.microsoft.com/office/drawing/2014/main" id="{65ADABD8-7283-46A7-BA5D-AE013FB1064B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Téglalap 189">
              <a:extLst>
                <a:ext uri="{FF2B5EF4-FFF2-40B4-BE49-F238E27FC236}">
                  <a16:creationId xmlns:a16="http://schemas.microsoft.com/office/drawing/2014/main" id="{DB6ABB6D-D17D-4EC1-B2C8-CF6AAFF1370B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1" name="Téglalap 190">
              <a:extLst>
                <a:ext uri="{FF2B5EF4-FFF2-40B4-BE49-F238E27FC236}">
                  <a16:creationId xmlns:a16="http://schemas.microsoft.com/office/drawing/2014/main" id="{1AA97A69-A4EE-4496-847F-6F15B9EE6F81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2" name="Téglalap 191">
              <a:extLst>
                <a:ext uri="{FF2B5EF4-FFF2-40B4-BE49-F238E27FC236}">
                  <a16:creationId xmlns:a16="http://schemas.microsoft.com/office/drawing/2014/main" id="{77384320-F56C-42C6-B4A3-2FE858B9C95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1F812261-BC45-42EB-A0F0-3AFFECF2C4D5}"/>
              </a:ext>
            </a:extLst>
          </p:cNvPr>
          <p:cNvGrpSpPr/>
          <p:nvPr/>
        </p:nvGrpSpPr>
        <p:grpSpPr>
          <a:xfrm>
            <a:off x="10767529" y="4760094"/>
            <a:ext cx="319245" cy="481213"/>
            <a:chOff x="8446865" y="727722"/>
            <a:chExt cx="319245" cy="481213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0CC14D5-3FF8-4A26-AA56-6B14C4C03D8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Folyamatábra: Adatok 8">
              <a:extLst>
                <a:ext uri="{FF2B5EF4-FFF2-40B4-BE49-F238E27FC236}">
                  <a16:creationId xmlns:a16="http://schemas.microsoft.com/office/drawing/2014/main" id="{947A7CC4-168C-42E0-9AFE-34C2F7230053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0FD39A0-0C6A-48E0-A6BF-76E1FB1E4416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D078F7B8-4170-4955-A5FA-A3638CAAB2E1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E93FAE99-2374-4730-9121-3B91BEFB6414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2F3F8529-914C-47B9-8338-64FED4F2130C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68" name="Csoportba foglalás 967">
            <a:extLst>
              <a:ext uri="{FF2B5EF4-FFF2-40B4-BE49-F238E27FC236}">
                <a16:creationId xmlns:a16="http://schemas.microsoft.com/office/drawing/2014/main" id="{FACEA57C-7039-41BC-A3BD-D942B7AC7A68}"/>
              </a:ext>
            </a:extLst>
          </p:cNvPr>
          <p:cNvGrpSpPr/>
          <p:nvPr/>
        </p:nvGrpSpPr>
        <p:grpSpPr>
          <a:xfrm>
            <a:off x="10411863" y="4849004"/>
            <a:ext cx="284315" cy="732434"/>
            <a:chOff x="1191109" y="3428777"/>
            <a:chExt cx="198774" cy="464204"/>
          </a:xfrm>
        </p:grpSpPr>
        <p:sp>
          <p:nvSpPr>
            <p:cNvPr id="969" name="Téglalap: lekerekített 968">
              <a:extLst>
                <a:ext uri="{FF2B5EF4-FFF2-40B4-BE49-F238E27FC236}">
                  <a16:creationId xmlns:a16="http://schemas.microsoft.com/office/drawing/2014/main" id="{A5633B24-9DB0-4DC9-8394-0F852DD454D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0" name="Ellipszis 969">
              <a:extLst>
                <a:ext uri="{FF2B5EF4-FFF2-40B4-BE49-F238E27FC236}">
                  <a16:creationId xmlns:a16="http://schemas.microsoft.com/office/drawing/2014/main" id="{3CF85780-AD31-45FD-9498-EDD9CD4A1B5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1" name="Ellipszis 970">
              <a:extLst>
                <a:ext uri="{FF2B5EF4-FFF2-40B4-BE49-F238E27FC236}">
                  <a16:creationId xmlns:a16="http://schemas.microsoft.com/office/drawing/2014/main" id="{1F3636D0-9236-4CD5-9567-C04A0C30B036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2" name="Csoportba foglalás 971">
            <a:extLst>
              <a:ext uri="{FF2B5EF4-FFF2-40B4-BE49-F238E27FC236}">
                <a16:creationId xmlns:a16="http://schemas.microsoft.com/office/drawing/2014/main" id="{C86B4ECB-1612-4AF0-B09E-BC5FCF9B22CA}"/>
              </a:ext>
            </a:extLst>
          </p:cNvPr>
          <p:cNvGrpSpPr/>
          <p:nvPr/>
        </p:nvGrpSpPr>
        <p:grpSpPr>
          <a:xfrm>
            <a:off x="9101364" y="4849004"/>
            <a:ext cx="284315" cy="732434"/>
            <a:chOff x="1191109" y="3428777"/>
            <a:chExt cx="198774" cy="464204"/>
          </a:xfrm>
        </p:grpSpPr>
        <p:sp>
          <p:nvSpPr>
            <p:cNvPr id="973" name="Téglalap: lekerekített 972">
              <a:extLst>
                <a:ext uri="{FF2B5EF4-FFF2-40B4-BE49-F238E27FC236}">
                  <a16:creationId xmlns:a16="http://schemas.microsoft.com/office/drawing/2014/main" id="{0EE2166B-7EF3-4F67-A9CD-9B06A5182DD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4" name="Ellipszis 973">
              <a:extLst>
                <a:ext uri="{FF2B5EF4-FFF2-40B4-BE49-F238E27FC236}">
                  <a16:creationId xmlns:a16="http://schemas.microsoft.com/office/drawing/2014/main" id="{ED533C48-ED7E-4620-894D-9764D0FA21B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5" name="Ellipszis 974">
              <a:extLst>
                <a:ext uri="{FF2B5EF4-FFF2-40B4-BE49-F238E27FC236}">
                  <a16:creationId xmlns:a16="http://schemas.microsoft.com/office/drawing/2014/main" id="{1654EBC8-6826-47E1-B116-918A9F551B63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76" name="Csoportba foglalás 975">
            <a:extLst>
              <a:ext uri="{FF2B5EF4-FFF2-40B4-BE49-F238E27FC236}">
                <a16:creationId xmlns:a16="http://schemas.microsoft.com/office/drawing/2014/main" id="{75341212-77D4-4375-BC78-554D30C8DAF0}"/>
              </a:ext>
            </a:extLst>
          </p:cNvPr>
          <p:cNvGrpSpPr/>
          <p:nvPr/>
        </p:nvGrpSpPr>
        <p:grpSpPr>
          <a:xfrm>
            <a:off x="9083126" y="5205749"/>
            <a:ext cx="1543658" cy="376618"/>
            <a:chOff x="7957322" y="4560808"/>
            <a:chExt cx="1311639" cy="217809"/>
          </a:xfrm>
        </p:grpSpPr>
        <p:sp>
          <p:nvSpPr>
            <p:cNvPr id="977" name="Folyamatábra: Bekötés 976">
              <a:extLst>
                <a:ext uri="{FF2B5EF4-FFF2-40B4-BE49-F238E27FC236}">
                  <a16:creationId xmlns:a16="http://schemas.microsoft.com/office/drawing/2014/main" id="{20DA3FE0-1D6E-4BE0-A32D-CD8335DEC0AE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8" name="Folyamatábra: Bekötés 977">
              <a:extLst>
                <a:ext uri="{FF2B5EF4-FFF2-40B4-BE49-F238E27FC236}">
                  <a16:creationId xmlns:a16="http://schemas.microsoft.com/office/drawing/2014/main" id="{4CD65D14-19B3-4B32-A482-A289D05B9D2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9" name="Folyamatábra: Bekötés 978">
              <a:extLst>
                <a:ext uri="{FF2B5EF4-FFF2-40B4-BE49-F238E27FC236}">
                  <a16:creationId xmlns:a16="http://schemas.microsoft.com/office/drawing/2014/main" id="{655EC3E5-B235-4EC6-8D24-5EB87826910E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0" name="Folyamatábra: Bekötés 979">
              <a:extLst>
                <a:ext uri="{FF2B5EF4-FFF2-40B4-BE49-F238E27FC236}">
                  <a16:creationId xmlns:a16="http://schemas.microsoft.com/office/drawing/2014/main" id="{E444F0C0-2EF2-4CF2-BA19-03033FC1E717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1" name="Trapezoid 980">
              <a:extLst>
                <a:ext uri="{FF2B5EF4-FFF2-40B4-BE49-F238E27FC236}">
                  <a16:creationId xmlns:a16="http://schemas.microsoft.com/office/drawing/2014/main" id="{3D45F099-44FE-4158-967A-32DC2C7C27BA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2" name="Trapezoid 981">
              <a:extLst>
                <a:ext uri="{FF2B5EF4-FFF2-40B4-BE49-F238E27FC236}">
                  <a16:creationId xmlns:a16="http://schemas.microsoft.com/office/drawing/2014/main" id="{9CD00D72-EF31-41E7-AAF1-9CAAC78DD2B1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83" name="Csoportba foglalás 982">
            <a:extLst>
              <a:ext uri="{FF2B5EF4-FFF2-40B4-BE49-F238E27FC236}">
                <a16:creationId xmlns:a16="http://schemas.microsoft.com/office/drawing/2014/main" id="{0EAFD33F-5570-4A52-9A94-596C5C6B34B8}"/>
              </a:ext>
            </a:extLst>
          </p:cNvPr>
          <p:cNvGrpSpPr/>
          <p:nvPr/>
        </p:nvGrpSpPr>
        <p:grpSpPr>
          <a:xfrm>
            <a:off x="847171" y="3903508"/>
            <a:ext cx="1427927" cy="1673581"/>
            <a:chOff x="273541" y="3482681"/>
            <a:chExt cx="998312" cy="1060687"/>
          </a:xfrm>
        </p:grpSpPr>
        <p:sp>
          <p:nvSpPr>
            <p:cNvPr id="984" name="Háromszög 983">
              <a:extLst>
                <a:ext uri="{FF2B5EF4-FFF2-40B4-BE49-F238E27FC236}">
                  <a16:creationId xmlns:a16="http://schemas.microsoft.com/office/drawing/2014/main" id="{69DD32AB-1F09-489E-9D95-EAC6BC8AB9CC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5" name="Téglalap 984">
              <a:extLst>
                <a:ext uri="{FF2B5EF4-FFF2-40B4-BE49-F238E27FC236}">
                  <a16:creationId xmlns:a16="http://schemas.microsoft.com/office/drawing/2014/main" id="{854CEA06-B468-4B3C-8660-DDA02840ECE5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6" name="Téglalap 985">
              <a:extLst>
                <a:ext uri="{FF2B5EF4-FFF2-40B4-BE49-F238E27FC236}">
                  <a16:creationId xmlns:a16="http://schemas.microsoft.com/office/drawing/2014/main" id="{8B53089D-08C7-4F69-81B1-24B14931BD79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7" name="Téglalap 986">
              <a:extLst>
                <a:ext uri="{FF2B5EF4-FFF2-40B4-BE49-F238E27FC236}">
                  <a16:creationId xmlns:a16="http://schemas.microsoft.com/office/drawing/2014/main" id="{088A19AD-CA78-4125-9E6F-4FF1B1B0FEB7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8" name="Téglalap 987">
              <a:extLst>
                <a:ext uri="{FF2B5EF4-FFF2-40B4-BE49-F238E27FC236}">
                  <a16:creationId xmlns:a16="http://schemas.microsoft.com/office/drawing/2014/main" id="{1C7622F2-F603-4E38-9BC0-23B34C76D085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9" name="Téglalap 988">
              <a:extLst>
                <a:ext uri="{FF2B5EF4-FFF2-40B4-BE49-F238E27FC236}">
                  <a16:creationId xmlns:a16="http://schemas.microsoft.com/office/drawing/2014/main" id="{AF33E25A-CA57-4E81-8C04-2772F54D038A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0" name="Téglalap 989">
              <a:extLst>
                <a:ext uri="{FF2B5EF4-FFF2-40B4-BE49-F238E27FC236}">
                  <a16:creationId xmlns:a16="http://schemas.microsoft.com/office/drawing/2014/main" id="{8359EF38-78EE-45E9-B0C3-0DB5AD25814C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1" name="Téglalap 990">
              <a:extLst>
                <a:ext uri="{FF2B5EF4-FFF2-40B4-BE49-F238E27FC236}">
                  <a16:creationId xmlns:a16="http://schemas.microsoft.com/office/drawing/2014/main" id="{C67EBC80-56A6-4304-AF92-218D04F93012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2" name="Téglalap 991">
              <a:extLst>
                <a:ext uri="{FF2B5EF4-FFF2-40B4-BE49-F238E27FC236}">
                  <a16:creationId xmlns:a16="http://schemas.microsoft.com/office/drawing/2014/main" id="{963FF248-C651-4BD7-8726-2E496A259962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3" name="Téglalap 992">
              <a:extLst>
                <a:ext uri="{FF2B5EF4-FFF2-40B4-BE49-F238E27FC236}">
                  <a16:creationId xmlns:a16="http://schemas.microsoft.com/office/drawing/2014/main" id="{5E7EBAA7-84CD-40B4-AFDC-AFCEF613BC74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94" name="Csoportba foglalás 993">
            <a:extLst>
              <a:ext uri="{FF2B5EF4-FFF2-40B4-BE49-F238E27FC236}">
                <a16:creationId xmlns:a16="http://schemas.microsoft.com/office/drawing/2014/main" id="{7B30C028-8B8E-4E25-8887-FBF9F6672171}"/>
              </a:ext>
            </a:extLst>
          </p:cNvPr>
          <p:cNvGrpSpPr/>
          <p:nvPr/>
        </p:nvGrpSpPr>
        <p:grpSpPr>
          <a:xfrm>
            <a:off x="2791280" y="2610342"/>
            <a:ext cx="1718453" cy="2974313"/>
            <a:chOff x="3310946" y="2762880"/>
            <a:chExt cx="1201428" cy="1885069"/>
          </a:xfrm>
        </p:grpSpPr>
        <p:sp>
          <p:nvSpPr>
            <p:cNvPr id="995" name="Téglalap 994">
              <a:extLst>
                <a:ext uri="{FF2B5EF4-FFF2-40B4-BE49-F238E27FC236}">
                  <a16:creationId xmlns:a16="http://schemas.microsoft.com/office/drawing/2014/main" id="{78F85DE3-F84E-4FA4-87F6-A6AD1BDD3D85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6" name="Téglalap 995">
              <a:extLst>
                <a:ext uri="{FF2B5EF4-FFF2-40B4-BE49-F238E27FC236}">
                  <a16:creationId xmlns:a16="http://schemas.microsoft.com/office/drawing/2014/main" id="{0A6C3BF7-805E-460E-9A57-5D5A84B92B01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7" name="Téglalap 996">
              <a:extLst>
                <a:ext uri="{FF2B5EF4-FFF2-40B4-BE49-F238E27FC236}">
                  <a16:creationId xmlns:a16="http://schemas.microsoft.com/office/drawing/2014/main" id="{B115CE96-FFC0-4A96-B088-D2D970C965C3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8" name="Téglalap 997">
              <a:extLst>
                <a:ext uri="{FF2B5EF4-FFF2-40B4-BE49-F238E27FC236}">
                  <a16:creationId xmlns:a16="http://schemas.microsoft.com/office/drawing/2014/main" id="{53F49FA3-E497-4B21-8E50-CA8F6D09BF87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9" name="Téglalap 998">
              <a:extLst>
                <a:ext uri="{FF2B5EF4-FFF2-40B4-BE49-F238E27FC236}">
                  <a16:creationId xmlns:a16="http://schemas.microsoft.com/office/drawing/2014/main" id="{E7914949-57F2-46FE-A8F6-A119610A3C0E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0" name="Téglalap 999">
              <a:extLst>
                <a:ext uri="{FF2B5EF4-FFF2-40B4-BE49-F238E27FC236}">
                  <a16:creationId xmlns:a16="http://schemas.microsoft.com/office/drawing/2014/main" id="{AD898DDE-9B8F-4A01-89A6-D537DEDA23E7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1" name="Téglalap 1000">
              <a:extLst>
                <a:ext uri="{FF2B5EF4-FFF2-40B4-BE49-F238E27FC236}">
                  <a16:creationId xmlns:a16="http://schemas.microsoft.com/office/drawing/2014/main" id="{117A645B-24C5-4C03-AB4C-093BDA7CF501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2" name="Téglalap 1001">
              <a:extLst>
                <a:ext uri="{FF2B5EF4-FFF2-40B4-BE49-F238E27FC236}">
                  <a16:creationId xmlns:a16="http://schemas.microsoft.com/office/drawing/2014/main" id="{B1332A15-6233-4F03-A260-D9F832660ECD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3" name="Téglalap 1002">
              <a:extLst>
                <a:ext uri="{FF2B5EF4-FFF2-40B4-BE49-F238E27FC236}">
                  <a16:creationId xmlns:a16="http://schemas.microsoft.com/office/drawing/2014/main" id="{A93CC213-C94E-45D1-9737-7EE05E7CD973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4" name="Téglalap 1003">
              <a:extLst>
                <a:ext uri="{FF2B5EF4-FFF2-40B4-BE49-F238E27FC236}">
                  <a16:creationId xmlns:a16="http://schemas.microsoft.com/office/drawing/2014/main" id="{816730CE-ABD8-4198-AEFC-95C3E117C410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5" name="Téglalap 1004">
              <a:extLst>
                <a:ext uri="{FF2B5EF4-FFF2-40B4-BE49-F238E27FC236}">
                  <a16:creationId xmlns:a16="http://schemas.microsoft.com/office/drawing/2014/main" id="{81CC2F9A-8B40-4DF2-8503-DD671EF8BEA0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6" name="Téglalap 1005">
              <a:extLst>
                <a:ext uri="{FF2B5EF4-FFF2-40B4-BE49-F238E27FC236}">
                  <a16:creationId xmlns:a16="http://schemas.microsoft.com/office/drawing/2014/main" id="{CA268CDB-8F7D-4C5A-9298-9A7AA0D9FFAF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7" name="Téglalap 1006">
              <a:extLst>
                <a:ext uri="{FF2B5EF4-FFF2-40B4-BE49-F238E27FC236}">
                  <a16:creationId xmlns:a16="http://schemas.microsoft.com/office/drawing/2014/main" id="{D272A646-EA91-43E8-8D39-0A99E169376E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8" name="Csoportba foglalás 1007">
            <a:extLst>
              <a:ext uri="{FF2B5EF4-FFF2-40B4-BE49-F238E27FC236}">
                <a16:creationId xmlns:a16="http://schemas.microsoft.com/office/drawing/2014/main" id="{5E7E1264-C868-4B9F-874D-0ABFF69D12AD}"/>
              </a:ext>
            </a:extLst>
          </p:cNvPr>
          <p:cNvGrpSpPr/>
          <p:nvPr/>
        </p:nvGrpSpPr>
        <p:grpSpPr>
          <a:xfrm>
            <a:off x="4205297" y="1619293"/>
            <a:ext cx="1484964" cy="3966911"/>
            <a:chOff x="2176818" y="1336483"/>
            <a:chExt cx="1038188" cy="2514161"/>
          </a:xfrm>
        </p:grpSpPr>
        <p:grpSp>
          <p:nvGrpSpPr>
            <p:cNvPr id="1009" name="Csoportba foglalás 1008">
              <a:extLst>
                <a:ext uri="{FF2B5EF4-FFF2-40B4-BE49-F238E27FC236}">
                  <a16:creationId xmlns:a16="http://schemas.microsoft.com/office/drawing/2014/main" id="{8A0C1A63-C7B9-41B5-A045-D64BF356C4FB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019" name="Derékszögű háromszög 1018">
                <a:extLst>
                  <a:ext uri="{FF2B5EF4-FFF2-40B4-BE49-F238E27FC236}">
                    <a16:creationId xmlns:a16="http://schemas.microsoft.com/office/drawing/2014/main" id="{2B9848AF-BE44-4933-AA85-CD0491884451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0" name="Téglalap 1019">
                <a:extLst>
                  <a:ext uri="{FF2B5EF4-FFF2-40B4-BE49-F238E27FC236}">
                    <a16:creationId xmlns:a16="http://schemas.microsoft.com/office/drawing/2014/main" id="{3BBBDBEA-959B-42D8-BC1C-C46642719279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010" name="Téglalap 1009">
              <a:extLst>
                <a:ext uri="{FF2B5EF4-FFF2-40B4-BE49-F238E27FC236}">
                  <a16:creationId xmlns:a16="http://schemas.microsoft.com/office/drawing/2014/main" id="{BC5F47F6-E0B9-47EB-BF52-1AF0421F5225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1" name="Derékszögű háromszög 1010">
              <a:extLst>
                <a:ext uri="{FF2B5EF4-FFF2-40B4-BE49-F238E27FC236}">
                  <a16:creationId xmlns:a16="http://schemas.microsoft.com/office/drawing/2014/main" id="{996D3ADD-7BEF-40AA-9A00-000C6561CD30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2" name="Téglalap 1011">
              <a:extLst>
                <a:ext uri="{FF2B5EF4-FFF2-40B4-BE49-F238E27FC236}">
                  <a16:creationId xmlns:a16="http://schemas.microsoft.com/office/drawing/2014/main" id="{854ABE5A-6F68-4C46-9D88-D430E8048BC6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3" name="Téglalap 1012">
              <a:extLst>
                <a:ext uri="{FF2B5EF4-FFF2-40B4-BE49-F238E27FC236}">
                  <a16:creationId xmlns:a16="http://schemas.microsoft.com/office/drawing/2014/main" id="{710A98FF-4A03-48F3-9125-7B468F77D6CB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4" name="Téglalap 1013">
              <a:extLst>
                <a:ext uri="{FF2B5EF4-FFF2-40B4-BE49-F238E27FC236}">
                  <a16:creationId xmlns:a16="http://schemas.microsoft.com/office/drawing/2014/main" id="{82D8E805-415E-43DB-8F98-CED68838C568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5" name="Téglalap 1014">
              <a:extLst>
                <a:ext uri="{FF2B5EF4-FFF2-40B4-BE49-F238E27FC236}">
                  <a16:creationId xmlns:a16="http://schemas.microsoft.com/office/drawing/2014/main" id="{281A70E9-F6CC-4BE4-8CB2-CC3A3412C5CF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6" name="Téglalap 1015">
              <a:extLst>
                <a:ext uri="{FF2B5EF4-FFF2-40B4-BE49-F238E27FC236}">
                  <a16:creationId xmlns:a16="http://schemas.microsoft.com/office/drawing/2014/main" id="{6B234654-8DDD-449D-A1C6-EFBDB924B6D3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7" name="Téglalap 1016">
              <a:extLst>
                <a:ext uri="{FF2B5EF4-FFF2-40B4-BE49-F238E27FC236}">
                  <a16:creationId xmlns:a16="http://schemas.microsoft.com/office/drawing/2014/main" id="{AB24D6FC-B841-4F54-A080-6026301A8C61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8" name="Téglalap 1017">
              <a:extLst>
                <a:ext uri="{FF2B5EF4-FFF2-40B4-BE49-F238E27FC236}">
                  <a16:creationId xmlns:a16="http://schemas.microsoft.com/office/drawing/2014/main" id="{1E77B91E-BB0E-49B9-8703-8C563C80C1C3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1" name="Csoportba foglalás 1020">
            <a:extLst>
              <a:ext uri="{FF2B5EF4-FFF2-40B4-BE49-F238E27FC236}">
                <a16:creationId xmlns:a16="http://schemas.microsoft.com/office/drawing/2014/main" id="{18641E25-6055-4516-9D96-EA62D105B4C7}"/>
              </a:ext>
            </a:extLst>
          </p:cNvPr>
          <p:cNvGrpSpPr/>
          <p:nvPr/>
        </p:nvGrpSpPr>
        <p:grpSpPr>
          <a:xfrm>
            <a:off x="7083482" y="2906539"/>
            <a:ext cx="1363383" cy="2666826"/>
            <a:chOff x="6348054" y="2968747"/>
            <a:chExt cx="953187" cy="1690189"/>
          </a:xfrm>
        </p:grpSpPr>
        <p:sp>
          <p:nvSpPr>
            <p:cNvPr id="1022" name="Téglalap 1021">
              <a:extLst>
                <a:ext uri="{FF2B5EF4-FFF2-40B4-BE49-F238E27FC236}">
                  <a16:creationId xmlns:a16="http://schemas.microsoft.com/office/drawing/2014/main" id="{BA0B402D-A59B-4620-A554-24C284B11755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3" name="Téglalap 1022">
              <a:extLst>
                <a:ext uri="{FF2B5EF4-FFF2-40B4-BE49-F238E27FC236}">
                  <a16:creationId xmlns:a16="http://schemas.microsoft.com/office/drawing/2014/main" id="{7515860C-09DB-4AF9-A119-0E23BE2CA8A7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4" name="Téglalap 1023">
              <a:extLst>
                <a:ext uri="{FF2B5EF4-FFF2-40B4-BE49-F238E27FC236}">
                  <a16:creationId xmlns:a16="http://schemas.microsoft.com/office/drawing/2014/main" id="{40B5CB15-5187-4378-9063-EB68A1A6ACDA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5" name="Téglalap 1024">
              <a:extLst>
                <a:ext uri="{FF2B5EF4-FFF2-40B4-BE49-F238E27FC236}">
                  <a16:creationId xmlns:a16="http://schemas.microsoft.com/office/drawing/2014/main" id="{FBE1AD29-3CD4-4B3D-8A7F-ACBC346003DE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6" name="Téglalap 1025">
              <a:extLst>
                <a:ext uri="{FF2B5EF4-FFF2-40B4-BE49-F238E27FC236}">
                  <a16:creationId xmlns:a16="http://schemas.microsoft.com/office/drawing/2014/main" id="{845E5601-BC39-4B72-BB3A-773605AB4759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7" name="Téglalap 1026">
              <a:extLst>
                <a:ext uri="{FF2B5EF4-FFF2-40B4-BE49-F238E27FC236}">
                  <a16:creationId xmlns:a16="http://schemas.microsoft.com/office/drawing/2014/main" id="{3885FEDA-79BC-422A-A648-69683D1477DD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8" name="Téglalap 1027">
              <a:extLst>
                <a:ext uri="{FF2B5EF4-FFF2-40B4-BE49-F238E27FC236}">
                  <a16:creationId xmlns:a16="http://schemas.microsoft.com/office/drawing/2014/main" id="{1ED65A18-A846-4E5B-AE57-E276C819935C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9" name="Téglalap 1028">
              <a:extLst>
                <a:ext uri="{FF2B5EF4-FFF2-40B4-BE49-F238E27FC236}">
                  <a16:creationId xmlns:a16="http://schemas.microsoft.com/office/drawing/2014/main" id="{5FAA83C8-F7FE-4204-AF7A-A2650F94FE9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0" name="Téglalap 1029">
              <a:extLst>
                <a:ext uri="{FF2B5EF4-FFF2-40B4-BE49-F238E27FC236}">
                  <a16:creationId xmlns:a16="http://schemas.microsoft.com/office/drawing/2014/main" id="{A3F7F645-7D8D-474B-B15B-EF2A54F4A280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1" name="Téglalap 1030">
              <a:extLst>
                <a:ext uri="{FF2B5EF4-FFF2-40B4-BE49-F238E27FC236}">
                  <a16:creationId xmlns:a16="http://schemas.microsoft.com/office/drawing/2014/main" id="{65AACFD5-4B99-44A3-8890-0BD9BCEC08A6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2" name="Téglalap 1031">
              <a:extLst>
                <a:ext uri="{FF2B5EF4-FFF2-40B4-BE49-F238E27FC236}">
                  <a16:creationId xmlns:a16="http://schemas.microsoft.com/office/drawing/2014/main" id="{CB14BB43-EA77-4CB8-BED8-F2809C8B61CB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3" name="Téglalap 1032">
              <a:extLst>
                <a:ext uri="{FF2B5EF4-FFF2-40B4-BE49-F238E27FC236}">
                  <a16:creationId xmlns:a16="http://schemas.microsoft.com/office/drawing/2014/main" id="{A2716C12-D6F1-4C9B-BA9A-0C505ABF5EAA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34" name="Csoportba foglalás 1033">
            <a:extLst>
              <a:ext uri="{FF2B5EF4-FFF2-40B4-BE49-F238E27FC236}">
                <a16:creationId xmlns:a16="http://schemas.microsoft.com/office/drawing/2014/main" id="{AB23F2CE-6B93-4105-8E86-80144EB42FDE}"/>
              </a:ext>
            </a:extLst>
          </p:cNvPr>
          <p:cNvGrpSpPr/>
          <p:nvPr/>
        </p:nvGrpSpPr>
        <p:grpSpPr>
          <a:xfrm>
            <a:off x="6050432" y="1174024"/>
            <a:ext cx="1224609" cy="4402009"/>
            <a:chOff x="3838742" y="1244779"/>
            <a:chExt cx="856165" cy="2789919"/>
          </a:xfrm>
        </p:grpSpPr>
        <p:sp>
          <p:nvSpPr>
            <p:cNvPr id="1035" name="Téglalap 1034">
              <a:extLst>
                <a:ext uri="{FF2B5EF4-FFF2-40B4-BE49-F238E27FC236}">
                  <a16:creationId xmlns:a16="http://schemas.microsoft.com/office/drawing/2014/main" id="{6DC1E9C3-438D-4AB2-8285-F0636A3EACAC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6" name="Téglalap 1035">
              <a:extLst>
                <a:ext uri="{FF2B5EF4-FFF2-40B4-BE49-F238E27FC236}">
                  <a16:creationId xmlns:a16="http://schemas.microsoft.com/office/drawing/2014/main" id="{D9312D8A-9AD4-4485-B18D-A21AE9FC46D0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7" name="Téglalap 1036">
              <a:extLst>
                <a:ext uri="{FF2B5EF4-FFF2-40B4-BE49-F238E27FC236}">
                  <a16:creationId xmlns:a16="http://schemas.microsoft.com/office/drawing/2014/main" id="{B1269B35-4B38-4C89-BB9C-4272337AD35A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38" name="Téglalap 1037">
              <a:extLst>
                <a:ext uri="{FF2B5EF4-FFF2-40B4-BE49-F238E27FC236}">
                  <a16:creationId xmlns:a16="http://schemas.microsoft.com/office/drawing/2014/main" id="{82DB03BD-6CB1-4C7C-BA46-6653375A7DF1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9" name="Téglalap 1038">
              <a:extLst>
                <a:ext uri="{FF2B5EF4-FFF2-40B4-BE49-F238E27FC236}">
                  <a16:creationId xmlns:a16="http://schemas.microsoft.com/office/drawing/2014/main" id="{6479BF1F-4380-4BEE-B64F-01A522F490E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0" name="Téglalap 1039">
              <a:extLst>
                <a:ext uri="{FF2B5EF4-FFF2-40B4-BE49-F238E27FC236}">
                  <a16:creationId xmlns:a16="http://schemas.microsoft.com/office/drawing/2014/main" id="{D74AE643-AFD6-4A54-B448-7C0FFDC2BFF7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1" name="Téglalap 1040">
              <a:extLst>
                <a:ext uri="{FF2B5EF4-FFF2-40B4-BE49-F238E27FC236}">
                  <a16:creationId xmlns:a16="http://schemas.microsoft.com/office/drawing/2014/main" id="{D1BFF969-DC88-4FBB-92BE-9C27D25E43F7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2" name="Téglalap 1041">
              <a:extLst>
                <a:ext uri="{FF2B5EF4-FFF2-40B4-BE49-F238E27FC236}">
                  <a16:creationId xmlns:a16="http://schemas.microsoft.com/office/drawing/2014/main" id="{0EE4F484-94DB-4461-AE4D-14A3D8CBE9F8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3" name="Téglalap 1042">
              <a:extLst>
                <a:ext uri="{FF2B5EF4-FFF2-40B4-BE49-F238E27FC236}">
                  <a16:creationId xmlns:a16="http://schemas.microsoft.com/office/drawing/2014/main" id="{3898E78D-D4D7-4873-BAEB-28F099669485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4" name="Téglalap 1043">
              <a:extLst>
                <a:ext uri="{FF2B5EF4-FFF2-40B4-BE49-F238E27FC236}">
                  <a16:creationId xmlns:a16="http://schemas.microsoft.com/office/drawing/2014/main" id="{E2300D32-E3F0-4694-A40E-E3F84154F228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5" name="Téglalap 1044">
              <a:extLst>
                <a:ext uri="{FF2B5EF4-FFF2-40B4-BE49-F238E27FC236}">
                  <a16:creationId xmlns:a16="http://schemas.microsoft.com/office/drawing/2014/main" id="{72357688-DFC1-47DA-87B3-9FF0B06D83A0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6" name="Téglalap 1045">
              <a:extLst>
                <a:ext uri="{FF2B5EF4-FFF2-40B4-BE49-F238E27FC236}">
                  <a16:creationId xmlns:a16="http://schemas.microsoft.com/office/drawing/2014/main" id="{D64A32AC-975D-476C-A262-333B0228EAA4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7" name="Téglalap 1046">
              <a:extLst>
                <a:ext uri="{FF2B5EF4-FFF2-40B4-BE49-F238E27FC236}">
                  <a16:creationId xmlns:a16="http://schemas.microsoft.com/office/drawing/2014/main" id="{29F1A790-6592-4645-B7D6-9AF7BFB7152C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48" name="Csoportba foglalás 1047">
            <a:extLst>
              <a:ext uri="{FF2B5EF4-FFF2-40B4-BE49-F238E27FC236}">
                <a16:creationId xmlns:a16="http://schemas.microsoft.com/office/drawing/2014/main" id="{C7C445ED-DE57-4438-93FE-D04B495AB4AE}"/>
              </a:ext>
            </a:extLst>
          </p:cNvPr>
          <p:cNvGrpSpPr/>
          <p:nvPr/>
        </p:nvGrpSpPr>
        <p:grpSpPr>
          <a:xfrm>
            <a:off x="9646321" y="4849004"/>
            <a:ext cx="284315" cy="732434"/>
            <a:chOff x="1200180" y="3973062"/>
            <a:chExt cx="198774" cy="464204"/>
          </a:xfrm>
        </p:grpSpPr>
        <p:sp>
          <p:nvSpPr>
            <p:cNvPr id="1049" name="Téglalap: lekerekített 1048">
              <a:extLst>
                <a:ext uri="{FF2B5EF4-FFF2-40B4-BE49-F238E27FC236}">
                  <a16:creationId xmlns:a16="http://schemas.microsoft.com/office/drawing/2014/main" id="{92A7FC51-472F-436D-8734-D5B95997C800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0" name="Ellipszis 1049">
              <a:extLst>
                <a:ext uri="{FF2B5EF4-FFF2-40B4-BE49-F238E27FC236}">
                  <a16:creationId xmlns:a16="http://schemas.microsoft.com/office/drawing/2014/main" id="{FC5E1430-4CAF-4D14-9848-5DFAD3921DE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1" name="Ellipszis 1050">
              <a:extLst>
                <a:ext uri="{FF2B5EF4-FFF2-40B4-BE49-F238E27FC236}">
                  <a16:creationId xmlns:a16="http://schemas.microsoft.com/office/drawing/2014/main" id="{9332A2F5-309B-48DA-83F9-5E30E2719A4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2" name="Csoportba foglalás 1051">
            <a:extLst>
              <a:ext uri="{FF2B5EF4-FFF2-40B4-BE49-F238E27FC236}">
                <a16:creationId xmlns:a16="http://schemas.microsoft.com/office/drawing/2014/main" id="{2A9EDC58-0673-4D19-B620-3096F2A277C8}"/>
              </a:ext>
            </a:extLst>
          </p:cNvPr>
          <p:cNvGrpSpPr/>
          <p:nvPr/>
        </p:nvGrpSpPr>
        <p:grpSpPr>
          <a:xfrm>
            <a:off x="10697318" y="4849004"/>
            <a:ext cx="284315" cy="732434"/>
            <a:chOff x="1191109" y="3428777"/>
            <a:chExt cx="198774" cy="464204"/>
          </a:xfrm>
        </p:grpSpPr>
        <p:sp>
          <p:nvSpPr>
            <p:cNvPr id="1053" name="Téglalap: lekerekített 1052">
              <a:extLst>
                <a:ext uri="{FF2B5EF4-FFF2-40B4-BE49-F238E27FC236}">
                  <a16:creationId xmlns:a16="http://schemas.microsoft.com/office/drawing/2014/main" id="{6F0D3CEB-B44B-4E80-9C91-7DBF86A424A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4" name="Ellipszis 1053">
              <a:extLst>
                <a:ext uri="{FF2B5EF4-FFF2-40B4-BE49-F238E27FC236}">
                  <a16:creationId xmlns:a16="http://schemas.microsoft.com/office/drawing/2014/main" id="{4A400C1A-E9C4-47B3-9B24-C2A1A34508F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5" name="Ellipszis 1054">
              <a:extLst>
                <a:ext uri="{FF2B5EF4-FFF2-40B4-BE49-F238E27FC236}">
                  <a16:creationId xmlns:a16="http://schemas.microsoft.com/office/drawing/2014/main" id="{0C380FC8-465B-48CF-9044-1B69D76DB61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56" name="Csoportba foglalás 1055">
            <a:extLst>
              <a:ext uri="{FF2B5EF4-FFF2-40B4-BE49-F238E27FC236}">
                <a16:creationId xmlns:a16="http://schemas.microsoft.com/office/drawing/2014/main" id="{93211695-7340-4231-832C-39830A6B51D9}"/>
              </a:ext>
            </a:extLst>
          </p:cNvPr>
          <p:cNvGrpSpPr/>
          <p:nvPr/>
        </p:nvGrpSpPr>
        <p:grpSpPr>
          <a:xfrm>
            <a:off x="11177402" y="4849004"/>
            <a:ext cx="284315" cy="732434"/>
            <a:chOff x="1200180" y="3973062"/>
            <a:chExt cx="198774" cy="464204"/>
          </a:xfrm>
        </p:grpSpPr>
        <p:sp>
          <p:nvSpPr>
            <p:cNvPr id="1057" name="Téglalap: lekerekített 1056">
              <a:extLst>
                <a:ext uri="{FF2B5EF4-FFF2-40B4-BE49-F238E27FC236}">
                  <a16:creationId xmlns:a16="http://schemas.microsoft.com/office/drawing/2014/main" id="{17DA026E-8C88-4229-A2FE-104A392179B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8" name="Ellipszis 1057">
              <a:extLst>
                <a:ext uri="{FF2B5EF4-FFF2-40B4-BE49-F238E27FC236}">
                  <a16:creationId xmlns:a16="http://schemas.microsoft.com/office/drawing/2014/main" id="{9F12961C-572E-4A56-A62E-CBC7AD70BB2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9" name="Ellipszis 1058">
              <a:extLst>
                <a:ext uri="{FF2B5EF4-FFF2-40B4-BE49-F238E27FC236}">
                  <a16:creationId xmlns:a16="http://schemas.microsoft.com/office/drawing/2014/main" id="{6D9C9436-42C6-4BC1-8C07-DD84BC4891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0" name="Csoportba foglalás 1059">
            <a:extLst>
              <a:ext uri="{FF2B5EF4-FFF2-40B4-BE49-F238E27FC236}">
                <a16:creationId xmlns:a16="http://schemas.microsoft.com/office/drawing/2014/main" id="{7D2EF5FC-12CA-4627-87B7-8DB6EE472F57}"/>
              </a:ext>
            </a:extLst>
          </p:cNvPr>
          <p:cNvGrpSpPr/>
          <p:nvPr/>
        </p:nvGrpSpPr>
        <p:grpSpPr>
          <a:xfrm>
            <a:off x="11034674" y="4849004"/>
            <a:ext cx="284315" cy="732434"/>
            <a:chOff x="1191109" y="3428777"/>
            <a:chExt cx="198774" cy="464204"/>
          </a:xfrm>
        </p:grpSpPr>
        <p:sp>
          <p:nvSpPr>
            <p:cNvPr id="1061" name="Téglalap: lekerekített 1060">
              <a:extLst>
                <a:ext uri="{FF2B5EF4-FFF2-40B4-BE49-F238E27FC236}">
                  <a16:creationId xmlns:a16="http://schemas.microsoft.com/office/drawing/2014/main" id="{A98792F4-6691-4783-9D93-AE49D1C079EF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2" name="Ellipszis 1061">
              <a:extLst>
                <a:ext uri="{FF2B5EF4-FFF2-40B4-BE49-F238E27FC236}">
                  <a16:creationId xmlns:a16="http://schemas.microsoft.com/office/drawing/2014/main" id="{B3D52CEC-A0A3-4690-A791-6910C964ECF9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3" name="Ellipszis 1062">
              <a:extLst>
                <a:ext uri="{FF2B5EF4-FFF2-40B4-BE49-F238E27FC236}">
                  <a16:creationId xmlns:a16="http://schemas.microsoft.com/office/drawing/2014/main" id="{DBFB54BC-446A-4054-97FF-591BDCE32C79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4" name="Csoportba foglalás 1063">
            <a:extLst>
              <a:ext uri="{FF2B5EF4-FFF2-40B4-BE49-F238E27FC236}">
                <a16:creationId xmlns:a16="http://schemas.microsoft.com/office/drawing/2014/main" id="{7A17DB33-904A-4FD0-AFAE-5D59EC2589E8}"/>
              </a:ext>
            </a:extLst>
          </p:cNvPr>
          <p:cNvGrpSpPr/>
          <p:nvPr/>
        </p:nvGrpSpPr>
        <p:grpSpPr>
          <a:xfrm>
            <a:off x="4977665" y="5268948"/>
            <a:ext cx="608184" cy="303284"/>
            <a:chOff x="2746142" y="6244089"/>
            <a:chExt cx="425202" cy="192216"/>
          </a:xfrm>
        </p:grpSpPr>
        <p:sp>
          <p:nvSpPr>
            <p:cNvPr id="1065" name="Folyamatábra: Lyukkártya 1064">
              <a:extLst>
                <a:ext uri="{FF2B5EF4-FFF2-40B4-BE49-F238E27FC236}">
                  <a16:creationId xmlns:a16="http://schemas.microsoft.com/office/drawing/2014/main" id="{DBA23DC2-AE18-4BD6-819B-488515B431B6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6" name="Folyamatábra: Lyukkártya 1065">
              <a:extLst>
                <a:ext uri="{FF2B5EF4-FFF2-40B4-BE49-F238E27FC236}">
                  <a16:creationId xmlns:a16="http://schemas.microsoft.com/office/drawing/2014/main" id="{18C96428-B1D5-44B6-9B9E-622AF2C39E71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7" name="Ellipszis 1066">
              <a:extLst>
                <a:ext uri="{FF2B5EF4-FFF2-40B4-BE49-F238E27FC236}">
                  <a16:creationId xmlns:a16="http://schemas.microsoft.com/office/drawing/2014/main" id="{9AF86E93-19BA-4F42-AB91-EA7DC4A5047C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8" name="Ellipszis 1067">
              <a:extLst>
                <a:ext uri="{FF2B5EF4-FFF2-40B4-BE49-F238E27FC236}">
                  <a16:creationId xmlns:a16="http://schemas.microsoft.com/office/drawing/2014/main" id="{2017AC4C-08F2-4A5E-97BE-00A73009526A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69" name="Csoportba foglalás 1068">
            <a:extLst>
              <a:ext uri="{FF2B5EF4-FFF2-40B4-BE49-F238E27FC236}">
                <a16:creationId xmlns:a16="http://schemas.microsoft.com/office/drawing/2014/main" id="{8C9E935E-E8D5-48DC-AC2E-8532C735D461}"/>
              </a:ext>
            </a:extLst>
          </p:cNvPr>
          <p:cNvGrpSpPr/>
          <p:nvPr/>
        </p:nvGrpSpPr>
        <p:grpSpPr>
          <a:xfrm>
            <a:off x="2133657" y="4849004"/>
            <a:ext cx="284315" cy="732434"/>
            <a:chOff x="1200180" y="3973062"/>
            <a:chExt cx="198774" cy="464204"/>
          </a:xfrm>
        </p:grpSpPr>
        <p:sp>
          <p:nvSpPr>
            <p:cNvPr id="1070" name="Téglalap: lekerekített 1069">
              <a:extLst>
                <a:ext uri="{FF2B5EF4-FFF2-40B4-BE49-F238E27FC236}">
                  <a16:creationId xmlns:a16="http://schemas.microsoft.com/office/drawing/2014/main" id="{4A71B514-3BF5-40EB-99CB-FB921891F09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1" name="Ellipszis 1070">
              <a:extLst>
                <a:ext uri="{FF2B5EF4-FFF2-40B4-BE49-F238E27FC236}">
                  <a16:creationId xmlns:a16="http://schemas.microsoft.com/office/drawing/2014/main" id="{273D3851-9A42-407B-B063-5679A0AA4D79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2" name="Ellipszis 1071">
              <a:extLst>
                <a:ext uri="{FF2B5EF4-FFF2-40B4-BE49-F238E27FC236}">
                  <a16:creationId xmlns:a16="http://schemas.microsoft.com/office/drawing/2014/main" id="{33FD63FB-DBB3-4038-B270-51E151CABD99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3" name="Csoportba foglalás 1072">
            <a:extLst>
              <a:ext uri="{FF2B5EF4-FFF2-40B4-BE49-F238E27FC236}">
                <a16:creationId xmlns:a16="http://schemas.microsoft.com/office/drawing/2014/main" id="{82EC3096-1C97-4DDB-BC44-C77EFE210FE5}"/>
              </a:ext>
            </a:extLst>
          </p:cNvPr>
          <p:cNvGrpSpPr/>
          <p:nvPr/>
        </p:nvGrpSpPr>
        <p:grpSpPr>
          <a:xfrm>
            <a:off x="2509939" y="4849004"/>
            <a:ext cx="284315" cy="732434"/>
            <a:chOff x="1200180" y="3973062"/>
            <a:chExt cx="198774" cy="464204"/>
          </a:xfrm>
        </p:grpSpPr>
        <p:sp>
          <p:nvSpPr>
            <p:cNvPr id="1074" name="Téglalap: lekerekített 1073">
              <a:extLst>
                <a:ext uri="{FF2B5EF4-FFF2-40B4-BE49-F238E27FC236}">
                  <a16:creationId xmlns:a16="http://schemas.microsoft.com/office/drawing/2014/main" id="{365F1DF0-C9FB-44D2-829A-178C296ACE4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5" name="Ellipszis 1074">
              <a:extLst>
                <a:ext uri="{FF2B5EF4-FFF2-40B4-BE49-F238E27FC236}">
                  <a16:creationId xmlns:a16="http://schemas.microsoft.com/office/drawing/2014/main" id="{474DDAD5-1397-4FA1-A456-98000F5C9C9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6" name="Ellipszis 1075">
              <a:extLst>
                <a:ext uri="{FF2B5EF4-FFF2-40B4-BE49-F238E27FC236}">
                  <a16:creationId xmlns:a16="http://schemas.microsoft.com/office/drawing/2014/main" id="{49D9086E-4D44-498E-BCC6-AE19A2D91ACC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7" name="Csoportba foglalás 1076">
            <a:extLst>
              <a:ext uri="{FF2B5EF4-FFF2-40B4-BE49-F238E27FC236}">
                <a16:creationId xmlns:a16="http://schemas.microsoft.com/office/drawing/2014/main" id="{BF2D9C24-F740-4F01-9915-F0FCBBBC8D82}"/>
              </a:ext>
            </a:extLst>
          </p:cNvPr>
          <p:cNvGrpSpPr/>
          <p:nvPr/>
        </p:nvGrpSpPr>
        <p:grpSpPr>
          <a:xfrm>
            <a:off x="2289360" y="4849004"/>
            <a:ext cx="284315" cy="732434"/>
            <a:chOff x="1191109" y="3428777"/>
            <a:chExt cx="198774" cy="464204"/>
          </a:xfrm>
        </p:grpSpPr>
        <p:sp>
          <p:nvSpPr>
            <p:cNvPr id="1078" name="Téglalap: lekerekített 1077">
              <a:extLst>
                <a:ext uri="{FF2B5EF4-FFF2-40B4-BE49-F238E27FC236}">
                  <a16:creationId xmlns:a16="http://schemas.microsoft.com/office/drawing/2014/main" id="{4B6AF0FB-5D4B-4E38-9846-6F95E54FA14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9" name="Ellipszis 1078">
              <a:extLst>
                <a:ext uri="{FF2B5EF4-FFF2-40B4-BE49-F238E27FC236}">
                  <a16:creationId xmlns:a16="http://schemas.microsoft.com/office/drawing/2014/main" id="{FE972BAE-7A37-4EE5-B16A-DD20B9C85D1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0" name="Ellipszis 1079">
              <a:extLst>
                <a:ext uri="{FF2B5EF4-FFF2-40B4-BE49-F238E27FC236}">
                  <a16:creationId xmlns:a16="http://schemas.microsoft.com/office/drawing/2014/main" id="{F473C045-8216-4FD2-B10F-E56599D412D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1" name="Csoportba foglalás 1080">
            <a:extLst>
              <a:ext uri="{FF2B5EF4-FFF2-40B4-BE49-F238E27FC236}">
                <a16:creationId xmlns:a16="http://schemas.microsoft.com/office/drawing/2014/main" id="{EBB3F6EB-A91D-484E-88FC-FAB75819EDD7}"/>
              </a:ext>
            </a:extLst>
          </p:cNvPr>
          <p:cNvGrpSpPr/>
          <p:nvPr/>
        </p:nvGrpSpPr>
        <p:grpSpPr>
          <a:xfrm>
            <a:off x="5403417" y="4849004"/>
            <a:ext cx="284315" cy="732434"/>
            <a:chOff x="1200180" y="3973062"/>
            <a:chExt cx="198774" cy="464204"/>
          </a:xfrm>
        </p:grpSpPr>
        <p:sp>
          <p:nvSpPr>
            <p:cNvPr id="1082" name="Téglalap: lekerekített 1081">
              <a:extLst>
                <a:ext uri="{FF2B5EF4-FFF2-40B4-BE49-F238E27FC236}">
                  <a16:creationId xmlns:a16="http://schemas.microsoft.com/office/drawing/2014/main" id="{496FF6F4-27A5-462B-B926-059DF44226B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3" name="Ellipszis 1082">
              <a:extLst>
                <a:ext uri="{FF2B5EF4-FFF2-40B4-BE49-F238E27FC236}">
                  <a16:creationId xmlns:a16="http://schemas.microsoft.com/office/drawing/2014/main" id="{C4089858-5964-46F2-881E-322AFBD4E41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4" name="Ellipszis 1083">
              <a:extLst>
                <a:ext uri="{FF2B5EF4-FFF2-40B4-BE49-F238E27FC236}">
                  <a16:creationId xmlns:a16="http://schemas.microsoft.com/office/drawing/2014/main" id="{2E02C716-541A-4C7C-96CC-275EAC5107F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5" name="Csoportba foglalás 1084">
            <a:extLst>
              <a:ext uri="{FF2B5EF4-FFF2-40B4-BE49-F238E27FC236}">
                <a16:creationId xmlns:a16="http://schemas.microsoft.com/office/drawing/2014/main" id="{2BCB9F77-5DB1-4220-8F67-438C52D6E072}"/>
              </a:ext>
            </a:extLst>
          </p:cNvPr>
          <p:cNvGrpSpPr/>
          <p:nvPr/>
        </p:nvGrpSpPr>
        <p:grpSpPr>
          <a:xfrm>
            <a:off x="5688875" y="4849004"/>
            <a:ext cx="284315" cy="732434"/>
            <a:chOff x="1200180" y="3973062"/>
            <a:chExt cx="198774" cy="464204"/>
          </a:xfrm>
        </p:grpSpPr>
        <p:sp>
          <p:nvSpPr>
            <p:cNvPr id="1086" name="Ellipszis 1085">
              <a:extLst>
                <a:ext uri="{FF2B5EF4-FFF2-40B4-BE49-F238E27FC236}">
                  <a16:creationId xmlns:a16="http://schemas.microsoft.com/office/drawing/2014/main" id="{79434B3F-FA07-4AF5-9F28-AEC9AD47FD7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7" name="Téglalap: lekerekített 1086">
              <a:extLst>
                <a:ext uri="{FF2B5EF4-FFF2-40B4-BE49-F238E27FC236}">
                  <a16:creationId xmlns:a16="http://schemas.microsoft.com/office/drawing/2014/main" id="{0F4B43EB-AE48-4652-852E-3B7364F5952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8" name="Ellipszis 1087">
              <a:extLst>
                <a:ext uri="{FF2B5EF4-FFF2-40B4-BE49-F238E27FC236}">
                  <a16:creationId xmlns:a16="http://schemas.microsoft.com/office/drawing/2014/main" id="{95D5BC4E-FF04-4036-99C5-6E43227E0B6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89" name="Csoportba foglalás 1088">
            <a:extLst>
              <a:ext uri="{FF2B5EF4-FFF2-40B4-BE49-F238E27FC236}">
                <a16:creationId xmlns:a16="http://schemas.microsoft.com/office/drawing/2014/main" id="{D081951B-8270-4BA3-AB0D-0B41604E3F2A}"/>
              </a:ext>
            </a:extLst>
          </p:cNvPr>
          <p:cNvGrpSpPr/>
          <p:nvPr/>
        </p:nvGrpSpPr>
        <p:grpSpPr>
          <a:xfrm>
            <a:off x="5546145" y="4849004"/>
            <a:ext cx="284315" cy="732434"/>
            <a:chOff x="1191109" y="3428777"/>
            <a:chExt cx="198774" cy="464204"/>
          </a:xfrm>
        </p:grpSpPr>
        <p:sp>
          <p:nvSpPr>
            <p:cNvPr id="1090" name="Téglalap: lekerekített 1089">
              <a:extLst>
                <a:ext uri="{FF2B5EF4-FFF2-40B4-BE49-F238E27FC236}">
                  <a16:creationId xmlns:a16="http://schemas.microsoft.com/office/drawing/2014/main" id="{12F1C330-9321-45D6-AACC-8E6AC2FE8059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1" name="Ellipszis 1090">
              <a:extLst>
                <a:ext uri="{FF2B5EF4-FFF2-40B4-BE49-F238E27FC236}">
                  <a16:creationId xmlns:a16="http://schemas.microsoft.com/office/drawing/2014/main" id="{A88D91D7-7DCB-415D-A282-49CAF71766F2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2" name="Ellipszis 1091">
              <a:extLst>
                <a:ext uri="{FF2B5EF4-FFF2-40B4-BE49-F238E27FC236}">
                  <a16:creationId xmlns:a16="http://schemas.microsoft.com/office/drawing/2014/main" id="{5613829D-D68F-4082-B3C4-47D56D6A12B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3" name="Csoportba foglalás 1092">
            <a:extLst>
              <a:ext uri="{FF2B5EF4-FFF2-40B4-BE49-F238E27FC236}">
                <a16:creationId xmlns:a16="http://schemas.microsoft.com/office/drawing/2014/main" id="{A9DFA531-6BAC-49B7-B83F-2E8CB630FAB8}"/>
              </a:ext>
            </a:extLst>
          </p:cNvPr>
          <p:cNvGrpSpPr/>
          <p:nvPr/>
        </p:nvGrpSpPr>
        <p:grpSpPr>
          <a:xfrm>
            <a:off x="8296898" y="4849004"/>
            <a:ext cx="284315" cy="732434"/>
            <a:chOff x="1200180" y="3973062"/>
            <a:chExt cx="198774" cy="464204"/>
          </a:xfrm>
        </p:grpSpPr>
        <p:sp>
          <p:nvSpPr>
            <p:cNvPr id="1094" name="Téglalap: lekerekített 1093">
              <a:extLst>
                <a:ext uri="{FF2B5EF4-FFF2-40B4-BE49-F238E27FC236}">
                  <a16:creationId xmlns:a16="http://schemas.microsoft.com/office/drawing/2014/main" id="{FD3B4FAC-D23F-4B2D-85ED-F6FBAB48FB8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5" name="Ellipszis 1094">
              <a:extLst>
                <a:ext uri="{FF2B5EF4-FFF2-40B4-BE49-F238E27FC236}">
                  <a16:creationId xmlns:a16="http://schemas.microsoft.com/office/drawing/2014/main" id="{0248E4A0-757D-4637-8435-7F6C404E3641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6" name="Ellipszis 1095">
              <a:extLst>
                <a:ext uri="{FF2B5EF4-FFF2-40B4-BE49-F238E27FC236}">
                  <a16:creationId xmlns:a16="http://schemas.microsoft.com/office/drawing/2014/main" id="{18A3734A-15D5-4353-A7AB-A78DE52A1CB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97" name="Csoportba foglalás 1096">
            <a:extLst>
              <a:ext uri="{FF2B5EF4-FFF2-40B4-BE49-F238E27FC236}">
                <a16:creationId xmlns:a16="http://schemas.microsoft.com/office/drawing/2014/main" id="{8400909A-607B-442B-9776-3E2B2207F641}"/>
              </a:ext>
            </a:extLst>
          </p:cNvPr>
          <p:cNvGrpSpPr/>
          <p:nvPr/>
        </p:nvGrpSpPr>
        <p:grpSpPr>
          <a:xfrm>
            <a:off x="8738056" y="4849004"/>
            <a:ext cx="284315" cy="732434"/>
            <a:chOff x="1200180" y="3973062"/>
            <a:chExt cx="198774" cy="464204"/>
          </a:xfrm>
        </p:grpSpPr>
        <p:sp>
          <p:nvSpPr>
            <p:cNvPr id="1098" name="Téglalap: lekerekített 1097">
              <a:extLst>
                <a:ext uri="{FF2B5EF4-FFF2-40B4-BE49-F238E27FC236}">
                  <a16:creationId xmlns:a16="http://schemas.microsoft.com/office/drawing/2014/main" id="{A40628BB-63AA-4D6A-89DB-D225AD9968BE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9" name="Ellipszis 1098">
              <a:extLst>
                <a:ext uri="{FF2B5EF4-FFF2-40B4-BE49-F238E27FC236}">
                  <a16:creationId xmlns:a16="http://schemas.microsoft.com/office/drawing/2014/main" id="{98EFF620-8FC2-4862-AB73-C552C62D8A4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0" name="Ellipszis 1099">
              <a:extLst>
                <a:ext uri="{FF2B5EF4-FFF2-40B4-BE49-F238E27FC236}">
                  <a16:creationId xmlns:a16="http://schemas.microsoft.com/office/drawing/2014/main" id="{202F037A-B67E-4ED6-A289-7E03424E010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01" name="Csoportba foglalás 1100">
            <a:extLst>
              <a:ext uri="{FF2B5EF4-FFF2-40B4-BE49-F238E27FC236}">
                <a16:creationId xmlns:a16="http://schemas.microsoft.com/office/drawing/2014/main" id="{D7B11041-430C-498E-A096-8ABD827BC8A5}"/>
              </a:ext>
            </a:extLst>
          </p:cNvPr>
          <p:cNvGrpSpPr/>
          <p:nvPr/>
        </p:nvGrpSpPr>
        <p:grpSpPr>
          <a:xfrm>
            <a:off x="8582353" y="4849004"/>
            <a:ext cx="284315" cy="732434"/>
            <a:chOff x="1191109" y="3428777"/>
            <a:chExt cx="198774" cy="464204"/>
          </a:xfrm>
        </p:grpSpPr>
        <p:sp>
          <p:nvSpPr>
            <p:cNvPr id="1102" name="Téglalap: lekerekített 1101">
              <a:extLst>
                <a:ext uri="{FF2B5EF4-FFF2-40B4-BE49-F238E27FC236}">
                  <a16:creationId xmlns:a16="http://schemas.microsoft.com/office/drawing/2014/main" id="{3D7EA8A7-C668-47B7-879D-F24D6CAC3420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3" name="Ellipszis 1102">
              <a:extLst>
                <a:ext uri="{FF2B5EF4-FFF2-40B4-BE49-F238E27FC236}">
                  <a16:creationId xmlns:a16="http://schemas.microsoft.com/office/drawing/2014/main" id="{82D9C442-A44E-4E65-A028-1E684825245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4" name="Ellipszis 1103">
              <a:extLst>
                <a:ext uri="{FF2B5EF4-FFF2-40B4-BE49-F238E27FC236}">
                  <a16:creationId xmlns:a16="http://schemas.microsoft.com/office/drawing/2014/main" id="{D9709FF2-6C85-4740-9447-3601FC1179CD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13" name="Csoportba foglalás 1112">
            <a:extLst>
              <a:ext uri="{FF2B5EF4-FFF2-40B4-BE49-F238E27FC236}">
                <a16:creationId xmlns:a16="http://schemas.microsoft.com/office/drawing/2014/main" id="{1E40C03A-5B4E-44E9-8338-E9756D1EB044}"/>
              </a:ext>
            </a:extLst>
          </p:cNvPr>
          <p:cNvGrpSpPr/>
          <p:nvPr/>
        </p:nvGrpSpPr>
        <p:grpSpPr>
          <a:xfrm>
            <a:off x="-1461206" y="5197569"/>
            <a:ext cx="864241" cy="390631"/>
            <a:chOff x="3526291" y="6200931"/>
            <a:chExt cx="642366" cy="251734"/>
          </a:xfrm>
        </p:grpSpPr>
        <p:sp>
          <p:nvSpPr>
            <p:cNvPr id="1114" name="Romboid 1113">
              <a:extLst>
                <a:ext uri="{FF2B5EF4-FFF2-40B4-BE49-F238E27FC236}">
                  <a16:creationId xmlns:a16="http://schemas.microsoft.com/office/drawing/2014/main" id="{3E4B4277-7B5E-46DB-B7C5-CDCD6E59D061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5" name="Derékszögű háromszög 1114">
              <a:extLst>
                <a:ext uri="{FF2B5EF4-FFF2-40B4-BE49-F238E27FC236}">
                  <a16:creationId xmlns:a16="http://schemas.microsoft.com/office/drawing/2014/main" id="{0BF27033-5977-4E86-9169-BCE2410785BE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6" name="Ellipszis 1115">
              <a:extLst>
                <a:ext uri="{FF2B5EF4-FFF2-40B4-BE49-F238E27FC236}">
                  <a16:creationId xmlns:a16="http://schemas.microsoft.com/office/drawing/2014/main" id="{DD89629F-A0FC-4626-AC05-A9E409593FD3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7" name="Ellipszis 1116">
              <a:extLst>
                <a:ext uri="{FF2B5EF4-FFF2-40B4-BE49-F238E27FC236}">
                  <a16:creationId xmlns:a16="http://schemas.microsoft.com/office/drawing/2014/main" id="{F1B59AA7-893F-4ED5-A4EA-D26B79AAE3FE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18" name="Ellipszis 1117">
              <a:extLst>
                <a:ext uri="{FF2B5EF4-FFF2-40B4-BE49-F238E27FC236}">
                  <a16:creationId xmlns:a16="http://schemas.microsoft.com/office/drawing/2014/main" id="{71F81321-9C57-4937-8C61-145190E92744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9" name="Romboid 1118">
              <a:extLst>
                <a:ext uri="{FF2B5EF4-FFF2-40B4-BE49-F238E27FC236}">
                  <a16:creationId xmlns:a16="http://schemas.microsoft.com/office/drawing/2014/main" id="{5F6BFD02-89FD-49CE-BD18-AA5370573C28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0" name="Derékszögű háromszög 1119">
              <a:extLst>
                <a:ext uri="{FF2B5EF4-FFF2-40B4-BE49-F238E27FC236}">
                  <a16:creationId xmlns:a16="http://schemas.microsoft.com/office/drawing/2014/main" id="{8B1A1F99-B896-4763-8D0F-750517E63734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21" name="Téglalap 1120">
            <a:extLst>
              <a:ext uri="{FF2B5EF4-FFF2-40B4-BE49-F238E27FC236}">
                <a16:creationId xmlns:a16="http://schemas.microsoft.com/office/drawing/2014/main" id="{B33837B3-FEB7-4B96-90F7-348B97D63567}"/>
              </a:ext>
            </a:extLst>
          </p:cNvPr>
          <p:cNvSpPr/>
          <p:nvPr/>
        </p:nvSpPr>
        <p:spPr>
          <a:xfrm>
            <a:off x="633486" y="5580260"/>
            <a:ext cx="11132820" cy="972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FA5B1C55-203B-4E60-82FC-C5A701F94A2A}"/>
              </a:ext>
            </a:extLst>
          </p:cNvPr>
          <p:cNvGrpSpPr/>
          <p:nvPr/>
        </p:nvGrpSpPr>
        <p:grpSpPr>
          <a:xfrm>
            <a:off x="10218559" y="4239704"/>
            <a:ext cx="319245" cy="481213"/>
            <a:chOff x="8446865" y="727722"/>
            <a:chExt cx="319245" cy="481213"/>
          </a:xfrm>
        </p:grpSpPr>
        <p:sp>
          <p:nvSpPr>
            <p:cNvPr id="215" name="Téglalap 214">
              <a:extLst>
                <a:ext uri="{FF2B5EF4-FFF2-40B4-BE49-F238E27FC236}">
                  <a16:creationId xmlns:a16="http://schemas.microsoft.com/office/drawing/2014/main" id="{A92DBC6E-D8F0-4666-80E3-F79C460A5518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6" name="Folyamatábra: Adatok 215">
              <a:extLst>
                <a:ext uri="{FF2B5EF4-FFF2-40B4-BE49-F238E27FC236}">
                  <a16:creationId xmlns:a16="http://schemas.microsoft.com/office/drawing/2014/main" id="{7AA45066-A05E-4D41-8955-E002005A9BD2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Téglalap 216">
              <a:extLst>
                <a:ext uri="{FF2B5EF4-FFF2-40B4-BE49-F238E27FC236}">
                  <a16:creationId xmlns:a16="http://schemas.microsoft.com/office/drawing/2014/main" id="{254E5324-1BAA-437B-B47B-4F6053A619C3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8" name="Téglalap 217">
              <a:extLst>
                <a:ext uri="{FF2B5EF4-FFF2-40B4-BE49-F238E27FC236}">
                  <a16:creationId xmlns:a16="http://schemas.microsoft.com/office/drawing/2014/main" id="{359C7143-5C46-46BE-9ACD-E39CBCEB6000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9" name="Téglalap 218">
              <a:extLst>
                <a:ext uri="{FF2B5EF4-FFF2-40B4-BE49-F238E27FC236}">
                  <a16:creationId xmlns:a16="http://schemas.microsoft.com/office/drawing/2014/main" id="{D5356886-F947-4060-AE5E-63DCE01C0B8A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Téglalap 219">
              <a:extLst>
                <a:ext uri="{FF2B5EF4-FFF2-40B4-BE49-F238E27FC236}">
                  <a16:creationId xmlns:a16="http://schemas.microsoft.com/office/drawing/2014/main" id="{6ACF3620-F8E7-4352-AE68-233016C80AD4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1" name="Csoportba foglalás 220">
            <a:extLst>
              <a:ext uri="{FF2B5EF4-FFF2-40B4-BE49-F238E27FC236}">
                <a16:creationId xmlns:a16="http://schemas.microsoft.com/office/drawing/2014/main" id="{6D0561B6-964A-4A6A-9815-7CC1CAA7CC94}"/>
              </a:ext>
            </a:extLst>
          </p:cNvPr>
          <p:cNvGrpSpPr/>
          <p:nvPr/>
        </p:nvGrpSpPr>
        <p:grpSpPr>
          <a:xfrm>
            <a:off x="9661051" y="4241959"/>
            <a:ext cx="319245" cy="481213"/>
            <a:chOff x="8446865" y="727722"/>
            <a:chExt cx="319245" cy="481213"/>
          </a:xfrm>
        </p:grpSpPr>
        <p:sp>
          <p:nvSpPr>
            <p:cNvPr id="222" name="Téglalap 221">
              <a:extLst>
                <a:ext uri="{FF2B5EF4-FFF2-40B4-BE49-F238E27FC236}">
                  <a16:creationId xmlns:a16="http://schemas.microsoft.com/office/drawing/2014/main" id="{80E1C4C8-8DDA-4CCA-B436-AF92679B121D}"/>
                </a:ext>
              </a:extLst>
            </p:cNvPr>
            <p:cNvSpPr/>
            <p:nvPr/>
          </p:nvSpPr>
          <p:spPr>
            <a:xfrm flipH="1">
              <a:off x="8688671" y="880173"/>
              <a:ext cx="53027" cy="3287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3" name="Folyamatábra: Adatok 222">
              <a:extLst>
                <a:ext uri="{FF2B5EF4-FFF2-40B4-BE49-F238E27FC236}">
                  <a16:creationId xmlns:a16="http://schemas.microsoft.com/office/drawing/2014/main" id="{39833762-7AD2-483F-910A-62C4FD40D49D}"/>
                </a:ext>
              </a:extLst>
            </p:cNvPr>
            <p:cNvSpPr/>
            <p:nvPr/>
          </p:nvSpPr>
          <p:spPr>
            <a:xfrm>
              <a:off x="8446865" y="733425"/>
              <a:ext cx="319245" cy="390525"/>
            </a:xfrm>
            <a:prstGeom prst="flowChartInputOutpu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Téglalap 223">
              <a:extLst>
                <a:ext uri="{FF2B5EF4-FFF2-40B4-BE49-F238E27FC236}">
                  <a16:creationId xmlns:a16="http://schemas.microsoft.com/office/drawing/2014/main" id="{1234972A-C50A-49FF-BE9D-00FD6B308611}"/>
                </a:ext>
              </a:extLst>
            </p:cNvPr>
            <p:cNvSpPr/>
            <p:nvPr/>
          </p:nvSpPr>
          <p:spPr>
            <a:xfrm rot="606426">
              <a:off x="8583627" y="727722"/>
              <a:ext cx="45719" cy="40192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Téglalap 224">
              <a:extLst>
                <a:ext uri="{FF2B5EF4-FFF2-40B4-BE49-F238E27FC236}">
                  <a16:creationId xmlns:a16="http://schemas.microsoft.com/office/drawing/2014/main" id="{1670C713-B3BB-48DF-B097-6CF306D04FE6}"/>
                </a:ext>
              </a:extLst>
            </p:cNvPr>
            <p:cNvSpPr/>
            <p:nvPr/>
          </p:nvSpPr>
          <p:spPr>
            <a:xfrm rot="5400000">
              <a:off x="8581398" y="803142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B92F87A6-3A08-4F0A-BA20-88729896B7D7}"/>
                </a:ext>
              </a:extLst>
            </p:cNvPr>
            <p:cNvSpPr/>
            <p:nvPr/>
          </p:nvSpPr>
          <p:spPr>
            <a:xfrm rot="5400000">
              <a:off x="8602625" y="695766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638CE6E1-FAC7-41D7-8921-72D34A9296FB}"/>
                </a:ext>
              </a:extLst>
            </p:cNvPr>
            <p:cNvSpPr/>
            <p:nvPr/>
          </p:nvSpPr>
          <p:spPr>
            <a:xfrm rot="5400000">
              <a:off x="8565108" y="910518"/>
              <a:ext cx="45719" cy="25108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Ellipszis 12">
            <a:extLst>
              <a:ext uri="{FF2B5EF4-FFF2-40B4-BE49-F238E27FC236}">
                <a16:creationId xmlns:a16="http://schemas.microsoft.com/office/drawing/2014/main" id="{0AFF0F04-0B51-09F4-7DCE-EB69675E0214}"/>
              </a:ext>
            </a:extLst>
          </p:cNvPr>
          <p:cNvSpPr/>
          <p:nvPr/>
        </p:nvSpPr>
        <p:spPr>
          <a:xfrm>
            <a:off x="10697989" y="126971"/>
            <a:ext cx="1224609" cy="12432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Háromszög 114">
            <a:extLst>
              <a:ext uri="{FF2B5EF4-FFF2-40B4-BE49-F238E27FC236}">
                <a16:creationId xmlns:a16="http://schemas.microsoft.com/office/drawing/2014/main" id="{7C77B01C-5CBC-F663-98B9-D274258BD330}"/>
              </a:ext>
            </a:extLst>
          </p:cNvPr>
          <p:cNvSpPr/>
          <p:nvPr/>
        </p:nvSpPr>
        <p:spPr>
          <a:xfrm>
            <a:off x="7987433" y="4981378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2FED40-3A31-8462-FF30-410B6B514ACB}"/>
              </a:ext>
            </a:extLst>
          </p:cNvPr>
          <p:cNvGrpSpPr/>
          <p:nvPr/>
        </p:nvGrpSpPr>
        <p:grpSpPr>
          <a:xfrm>
            <a:off x="8075805" y="4967496"/>
            <a:ext cx="140624" cy="613081"/>
            <a:chOff x="3331952" y="5828971"/>
            <a:chExt cx="140624" cy="613081"/>
          </a:xfrm>
        </p:grpSpPr>
        <p:sp>
          <p:nvSpPr>
            <p:cNvPr id="17" name="Téglalap 116">
              <a:extLst>
                <a:ext uri="{FF2B5EF4-FFF2-40B4-BE49-F238E27FC236}">
                  <a16:creationId xmlns:a16="http://schemas.microsoft.com/office/drawing/2014/main" id="{EFF7C83C-0592-BD28-A6D7-BAD661425C7B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CB824-252E-64E6-283F-5829944E5967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3" name="Háromszög 114">
            <a:extLst>
              <a:ext uri="{FF2B5EF4-FFF2-40B4-BE49-F238E27FC236}">
                <a16:creationId xmlns:a16="http://schemas.microsoft.com/office/drawing/2014/main" id="{1C0D9755-2F46-FA50-0BC9-586DDF057798}"/>
              </a:ext>
            </a:extLst>
          </p:cNvPr>
          <p:cNvSpPr/>
          <p:nvPr/>
        </p:nvSpPr>
        <p:spPr>
          <a:xfrm>
            <a:off x="4537141" y="4967496"/>
            <a:ext cx="264041" cy="605148"/>
          </a:xfrm>
          <a:prstGeom prst="triangle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519612-6770-206D-0CB0-78F13D9FD084}"/>
              </a:ext>
            </a:extLst>
          </p:cNvPr>
          <p:cNvGrpSpPr/>
          <p:nvPr/>
        </p:nvGrpSpPr>
        <p:grpSpPr>
          <a:xfrm>
            <a:off x="4643102" y="4960832"/>
            <a:ext cx="140624" cy="613081"/>
            <a:chOff x="3331952" y="5828971"/>
            <a:chExt cx="140624" cy="613081"/>
          </a:xfrm>
        </p:grpSpPr>
        <p:sp>
          <p:nvSpPr>
            <p:cNvPr id="20" name="Téglalap 116">
              <a:extLst>
                <a:ext uri="{FF2B5EF4-FFF2-40B4-BE49-F238E27FC236}">
                  <a16:creationId xmlns:a16="http://schemas.microsoft.com/office/drawing/2014/main" id="{69A451BA-CAE4-167A-66DD-23A2A428B2AD}"/>
                </a:ext>
              </a:extLst>
            </p:cNvPr>
            <p:cNvSpPr/>
            <p:nvPr/>
          </p:nvSpPr>
          <p:spPr>
            <a:xfrm>
              <a:off x="3331952" y="5828971"/>
              <a:ext cx="140623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C4B61F-B2E6-3CAE-EE36-0827ED506DCA}"/>
                </a:ext>
              </a:extLst>
            </p:cNvPr>
            <p:cNvSpPr/>
            <p:nvPr/>
          </p:nvSpPr>
          <p:spPr>
            <a:xfrm>
              <a:off x="3426857" y="5864831"/>
              <a:ext cx="45719" cy="577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74155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193</Words>
  <Application>Microsoft Office PowerPoint</Application>
  <PresentationFormat>Widescreen</PresentationFormat>
  <Paragraphs>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Bookman Old Style</vt:lpstr>
      <vt:lpstr>Calibri</vt:lpstr>
      <vt:lpstr>Office-téma</vt:lpstr>
      <vt:lpstr>Az okosváros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Kis Gergely</cp:lastModifiedBy>
  <cp:revision>634</cp:revision>
  <dcterms:created xsi:type="dcterms:W3CDTF">2024-09-22T10:05:19Z</dcterms:created>
  <dcterms:modified xsi:type="dcterms:W3CDTF">2024-09-29T10:25:11Z</dcterms:modified>
</cp:coreProperties>
</file>