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1" r:id="rId4"/>
    <p:sldId id="273" r:id="rId5"/>
    <p:sldId id="278" r:id="rId6"/>
    <p:sldId id="274" r:id="rId7"/>
    <p:sldId id="271" r:id="rId8"/>
    <p:sldId id="265" r:id="rId9"/>
    <p:sldId id="272" r:id="rId10"/>
    <p:sldId id="263" r:id="rId11"/>
    <p:sldId id="264" r:id="rId12"/>
    <p:sldId id="277" r:id="rId13"/>
    <p:sldId id="281" r:id="rId14"/>
    <p:sldId id="279" r:id="rId15"/>
    <p:sldId id="280" r:id="rId16"/>
    <p:sldId id="256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6AD"/>
    <a:srgbClr val="CFEA8A"/>
    <a:srgbClr val="DDB587"/>
    <a:srgbClr val="ABD5E4"/>
    <a:srgbClr val="663300"/>
    <a:srgbClr val="FFFF00"/>
    <a:srgbClr val="000000"/>
    <a:srgbClr val="E4D2D8"/>
    <a:srgbClr val="26262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4" autoAdjust="0"/>
  </p:normalViewPr>
  <p:slideViewPr>
    <p:cSldViewPr snapToGrid="0">
      <p:cViewPr>
        <p:scale>
          <a:sx n="75" d="100"/>
          <a:sy n="75" d="100"/>
        </p:scale>
        <p:origin x="2391" y="13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1">
            <a:extLst>
              <a:ext uri="{FF2B5EF4-FFF2-40B4-BE49-F238E27FC236}">
                <a16:creationId xmlns:a16="http://schemas.microsoft.com/office/drawing/2014/main" id="{5A204100-082E-97FE-8D02-49EEF52C9DFD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5" name="Téglalap 2">
              <a:extLst>
                <a:ext uri="{FF2B5EF4-FFF2-40B4-BE49-F238E27FC236}">
                  <a16:creationId xmlns:a16="http://schemas.microsoft.com/office/drawing/2014/main" id="{B34A3023-E31A-7B8A-45FA-576025AE6F9E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3">
              <a:extLst>
                <a:ext uri="{FF2B5EF4-FFF2-40B4-BE49-F238E27FC236}">
                  <a16:creationId xmlns:a16="http://schemas.microsoft.com/office/drawing/2014/main" id="{4C5310E8-0C12-AF6D-077C-D385AB639A5E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4">
              <a:extLst>
                <a:ext uri="{FF2B5EF4-FFF2-40B4-BE49-F238E27FC236}">
                  <a16:creationId xmlns:a16="http://schemas.microsoft.com/office/drawing/2014/main" id="{3F10E5A0-69D1-29B9-8A73-E58A1F24764C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5">
              <a:extLst>
                <a:ext uri="{FF2B5EF4-FFF2-40B4-BE49-F238E27FC236}">
                  <a16:creationId xmlns:a16="http://schemas.microsoft.com/office/drawing/2014/main" id="{89D5A252-8A3F-30A7-D580-79E0D66112DD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6">
              <a:extLst>
                <a:ext uri="{FF2B5EF4-FFF2-40B4-BE49-F238E27FC236}">
                  <a16:creationId xmlns:a16="http://schemas.microsoft.com/office/drawing/2014/main" id="{419C0F48-6167-7B18-7AD6-698531ACE8B2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7">
              <a:extLst>
                <a:ext uri="{FF2B5EF4-FFF2-40B4-BE49-F238E27FC236}">
                  <a16:creationId xmlns:a16="http://schemas.microsoft.com/office/drawing/2014/main" id="{657685C9-28BD-AC91-CDCB-8442FD8E54FB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Csillag: 5 ágú 11">
              <a:extLst>
                <a:ext uri="{FF2B5EF4-FFF2-40B4-BE49-F238E27FC236}">
                  <a16:creationId xmlns:a16="http://schemas.microsoft.com/office/drawing/2014/main" id="{0583FBB3-DD95-06F0-6B3B-B1E12FE436CF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Ellipszis 12">
            <a:extLst>
              <a:ext uri="{FF2B5EF4-FFF2-40B4-BE49-F238E27FC236}">
                <a16:creationId xmlns:a16="http://schemas.microsoft.com/office/drawing/2014/main" id="{0EDB49FE-1305-8356-49AA-7E4B2FCC6DC3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68B92-2E59-2938-6B15-AD24C605FD05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17534481" y="-32816072"/>
            <a:chExt cx="12684423" cy="38781902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17534481" y="-32816072"/>
              <a:ext cx="12684423" cy="38781902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18752564" y="-2475146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1410386" y="-30367369"/>
              <a:ext cx="7683743" cy="386873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18752552" y="-20833432"/>
              <a:ext cx="10280146" cy="19967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18752552" y="-17055308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18752552" y="-13417123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18752564" y="-949907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18752564" y="-5860890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18752564" y="-1942827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18752552" y="1835282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4A00EBB-36F2-CBBD-20AA-3236812F54B1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52A0F-84D3-9CF1-0CB3-A8A7B322C78C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5" name="Téglalap 116">
              <a:extLst>
                <a:ext uri="{FF2B5EF4-FFF2-40B4-BE49-F238E27FC236}">
                  <a16:creationId xmlns:a16="http://schemas.microsoft.com/office/drawing/2014/main" id="{EFF5CECD-1147-17C6-1EBF-78E89459194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6E902-6D46-69E2-D5A2-FCEA9B5734D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Háromszög 114">
            <a:extLst>
              <a:ext uri="{FF2B5EF4-FFF2-40B4-BE49-F238E27FC236}">
                <a16:creationId xmlns:a16="http://schemas.microsoft.com/office/drawing/2014/main" id="{97CC44DF-540D-A8B3-9BCC-11286C7F2F69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E4DFA7-6C38-A1CF-98E0-F9E45DDA9601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C4DC0F7C-07D0-F30E-CC7B-4D0E364B873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01695-8691-234C-725F-2546B7890955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1">
            <a:extLst>
              <a:ext uri="{FF2B5EF4-FFF2-40B4-BE49-F238E27FC236}">
                <a16:creationId xmlns:a16="http://schemas.microsoft.com/office/drawing/2014/main" id="{47854835-268E-3841-0556-685670E3DBF9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4" name="Téglalap 2">
              <a:extLst>
                <a:ext uri="{FF2B5EF4-FFF2-40B4-BE49-F238E27FC236}">
                  <a16:creationId xmlns:a16="http://schemas.microsoft.com/office/drawing/2014/main" id="{A3CB0855-4309-F2C4-940C-5D072E8A5A54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3">
              <a:extLst>
                <a:ext uri="{FF2B5EF4-FFF2-40B4-BE49-F238E27FC236}">
                  <a16:creationId xmlns:a16="http://schemas.microsoft.com/office/drawing/2014/main" id="{04EE06FC-DC52-59D6-F203-6503E74D75E6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4">
              <a:extLst>
                <a:ext uri="{FF2B5EF4-FFF2-40B4-BE49-F238E27FC236}">
                  <a16:creationId xmlns:a16="http://schemas.microsoft.com/office/drawing/2014/main" id="{33B4CFCE-BCD5-C2AB-1A10-D92DD26D2843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5">
              <a:extLst>
                <a:ext uri="{FF2B5EF4-FFF2-40B4-BE49-F238E27FC236}">
                  <a16:creationId xmlns:a16="http://schemas.microsoft.com/office/drawing/2014/main" id="{22AEFC73-0B2B-B540-6451-E9FDB69B8AD7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6">
              <a:extLst>
                <a:ext uri="{FF2B5EF4-FFF2-40B4-BE49-F238E27FC236}">
                  <a16:creationId xmlns:a16="http://schemas.microsoft.com/office/drawing/2014/main" id="{E5535B20-B799-E763-DB0A-04AF78CB2E56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7">
              <a:extLst>
                <a:ext uri="{FF2B5EF4-FFF2-40B4-BE49-F238E27FC236}">
                  <a16:creationId xmlns:a16="http://schemas.microsoft.com/office/drawing/2014/main" id="{750AF26B-D9C1-88F4-2D14-7BC53F79D4E9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11">
              <a:extLst>
                <a:ext uri="{FF2B5EF4-FFF2-40B4-BE49-F238E27FC236}">
                  <a16:creationId xmlns:a16="http://schemas.microsoft.com/office/drawing/2014/main" id="{AE4DEDFA-56ED-B2D5-C5B9-7D2D682A5981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Ellipszis 12">
            <a:extLst>
              <a:ext uri="{FF2B5EF4-FFF2-40B4-BE49-F238E27FC236}">
                <a16:creationId xmlns:a16="http://schemas.microsoft.com/office/drawing/2014/main" id="{0C3A2B6F-2FFC-E128-633C-1E4E86050406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DFA960A-96D4-A649-3E2C-03C64F874388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6A0B8-0307-00D1-107C-4237FD3EF02E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B96A9460-69AE-D8FB-EB12-D4629E56B5A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CD3F4-0C40-B34F-9020-44E6F3C3EFF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Háromszög 114">
            <a:extLst>
              <a:ext uri="{FF2B5EF4-FFF2-40B4-BE49-F238E27FC236}">
                <a16:creationId xmlns:a16="http://schemas.microsoft.com/office/drawing/2014/main" id="{AAFFB086-6087-C1C6-4205-F5D89726CF37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77426-2E7D-47C2-63A5-F27E34FC3CDF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F4D7039B-9D23-26A0-1A07-6A0B458D594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C9A719-D1A3-37FB-3192-5F204E354CA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CA87930-DCB1-728A-7E96-991C1E35FD74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F807308-6C39-61E7-7E19-63EB74B99190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BD98B003-51DF-26AC-91F9-0519F9CEF808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B03BCF4B-6E84-9263-9F68-9265458BA346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9FCF1608-64D2-0AEB-5861-4BE63F25D85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CC0BE04C-72CE-8CAC-DA07-30D786143F0A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0E18E2D9-1F28-34BF-73E7-DF38C3AAEAE1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92561BB9-A093-2935-F248-722B1825392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036964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BF0002CD-983E-F412-5335-6547DCDF12A9}"/>
              </a:ext>
            </a:extLst>
          </p:cNvPr>
          <p:cNvSpPr/>
          <p:nvPr/>
        </p:nvSpPr>
        <p:spPr>
          <a:xfrm>
            <a:off x="11218431" y="7049144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74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393 L -0.12252 -0.07384 L -0.23177 -0.09398 L -0.35039 -0.10741 L -0.46145 -0.10579 L -0.56497 -0.10741 L -0.6276 -0.10579 L -0.68554 -0.08056 L -0.75299 -0.03496 L -0.7957 0.04953 L -0.87734 0.25717 L -0.90299 0.49328 L -0.90586 0.70278 L -0.90586 1.05208 L -0.90677 1.14653 L -0.90768 1.275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47 L -0.00039 0.00347 L 0.01484 -0.31574 L 0.00911 -0.49283 L -0.00703 -0.78982 L -0.02799 -0.9132 L -0.0431 -1.00417 " pathEditMode="relative" ptsTypes="AAAAAAA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3928777" y="5276897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574726" y="5200406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47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762467" y="2671934"/>
            <a:ext cx="13387531" cy="389791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656823" y="3249555"/>
            <a:ext cx="1301453" cy="1906217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490917" y="3193107"/>
            <a:ext cx="1301453" cy="1906217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158442" y="3269595"/>
            <a:ext cx="1301453" cy="190621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749827" y="3223157"/>
            <a:ext cx="1301453" cy="1906217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400487" y="3224052"/>
            <a:ext cx="1301453" cy="1906217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7950558" y="3576249"/>
            <a:ext cx="1159056" cy="2901373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608099" y="3576249"/>
            <a:ext cx="1159056" cy="2901373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1041438" y="-169121"/>
            <a:ext cx="5821173" cy="6629516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3115967" y="-5291708"/>
            <a:ext cx="7005548" cy="11782074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7351501" y="-9217526"/>
            <a:ext cx="6053693" cy="15714028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618119" y="-4118390"/>
            <a:ext cx="5558049" cy="10564033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829513" y="-10981360"/>
            <a:ext cx="4992314" cy="17437571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4829703" y="3576249"/>
            <a:ext cx="1159056" cy="2901373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114261" y="3576249"/>
            <a:ext cx="1159056" cy="2901373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071400" y="3576249"/>
            <a:ext cx="1159056" cy="2901373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489546" y="3576249"/>
            <a:ext cx="1159056" cy="2901373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8478779" y="5271252"/>
            <a:ext cx="2479359" cy="1201392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796872" y="3576249"/>
            <a:ext cx="1159056" cy="2901373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4262898" y="3576249"/>
            <a:ext cx="1159056" cy="2901373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5162124" y="3576249"/>
            <a:ext cx="1159056" cy="2901373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467173" y="3576249"/>
            <a:ext cx="1159056" cy="2901373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1303458" y="3576249"/>
            <a:ext cx="1159056" cy="2901373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885319" y="3576249"/>
            <a:ext cx="1159056" cy="2901373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671435" y="3576249"/>
            <a:ext cx="1159056" cy="2901373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127016" y="3576249"/>
            <a:ext cx="1159056" cy="2901373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492268" y="3576249"/>
            <a:ext cx="1159056" cy="2901373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912559" y="6472956"/>
            <a:ext cx="45384720" cy="3850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162523" y="1162644"/>
            <a:ext cx="1301453" cy="1906217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4889753" y="1171577"/>
            <a:ext cx="1301453" cy="1906217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-15566719" y="4019231"/>
            <a:ext cx="573276" cy="2428583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4537835" y="4968250"/>
            <a:ext cx="6292969" cy="149188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-1548076" y="4044060"/>
            <a:ext cx="573276" cy="2428583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8636068" y="-14813280"/>
            <a:ext cx="4836093" cy="46834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4829703" y="-11078973"/>
            <a:ext cx="2645487" cy="17618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8463976" y="-9311175"/>
            <a:ext cx="852303" cy="245803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2454272" y="-9192737"/>
            <a:ext cx="566040" cy="263609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3642584" y="-13102559"/>
            <a:ext cx="3609703" cy="69580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94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3878493" y="6211778"/>
            <a:ext cx="1364455" cy="206302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5" name="Háromszög 114">
            <a:extLst>
              <a:ext uri="{FF2B5EF4-FFF2-40B4-BE49-F238E27FC236}">
                <a16:creationId xmlns:a16="http://schemas.microsoft.com/office/drawing/2014/main" id="{B95CD8E8-5E70-B251-8ED8-0DF0A1BF42E2}"/>
              </a:ext>
            </a:extLst>
          </p:cNvPr>
          <p:cNvSpPr/>
          <p:nvPr/>
        </p:nvSpPr>
        <p:spPr>
          <a:xfrm>
            <a:off x="3242472" y="5812203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926618" y="616362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3" name="Ellipszis 1">
            <a:extLst>
              <a:ext uri="{FF2B5EF4-FFF2-40B4-BE49-F238E27FC236}">
                <a16:creationId xmlns:a16="http://schemas.microsoft.com/office/drawing/2014/main" id="{927A0D0C-4FEC-4135-8188-C5DA8B12817C}"/>
              </a:ext>
            </a:extLst>
          </p:cNvPr>
          <p:cNvSpPr/>
          <p:nvPr/>
        </p:nvSpPr>
        <p:spPr>
          <a:xfrm>
            <a:off x="5445579" y="5712732"/>
            <a:ext cx="2934656" cy="804090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D7F84F-2693-131F-21B8-F7CB4B24AACC}"/>
              </a:ext>
            </a:extLst>
          </p:cNvPr>
          <p:cNvGrpSpPr/>
          <p:nvPr/>
        </p:nvGrpSpPr>
        <p:grpSpPr>
          <a:xfrm>
            <a:off x="3331952" y="5828971"/>
            <a:ext cx="140624" cy="613081"/>
            <a:chOff x="3331952" y="5828971"/>
            <a:chExt cx="140624" cy="613081"/>
          </a:xfrm>
        </p:grpSpPr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3A23C3-90DF-26D2-78D1-0E090970011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3A6A5-DF14-8927-74A2-3EFA2F15EBF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441929B3-93C0-B6FE-D72C-77D463C4CE77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A99DA2-A2DD-34AB-30B3-CCDE709679D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66E12-A771-DAAD-F229-96338225C40C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3E6BE666-E9AA-3C3C-AB3B-145083A3B2D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CBF5C-7ABF-CB32-E1D8-6621D8CD6D8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121806" y="72369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30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églalap 7">
            <a:extLst>
              <a:ext uri="{FF2B5EF4-FFF2-40B4-BE49-F238E27FC236}">
                <a16:creationId xmlns:a16="http://schemas.microsoft.com/office/drawing/2014/main" id="{32F3EC93-2EAE-8A88-2047-ED17DCF31C06}"/>
              </a:ext>
            </a:extLst>
          </p:cNvPr>
          <p:cNvSpPr/>
          <p:nvPr/>
        </p:nvSpPr>
        <p:spPr>
          <a:xfrm>
            <a:off x="-9746683" y="-7402262"/>
            <a:ext cx="44376443" cy="25610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">
            <a:extLst>
              <a:ext uri="{FF2B5EF4-FFF2-40B4-BE49-F238E27FC236}">
                <a16:creationId xmlns:a16="http://schemas.microsoft.com/office/drawing/2014/main" id="{468155CE-1198-38D7-B216-660DCAEEA1C2}"/>
              </a:ext>
            </a:extLst>
          </p:cNvPr>
          <p:cNvSpPr/>
          <p:nvPr/>
        </p:nvSpPr>
        <p:spPr>
          <a:xfrm>
            <a:off x="-9828859" y="6543726"/>
            <a:ext cx="44376498" cy="11617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8E65571-3B2A-5AD7-1507-F190A72D2F2E}"/>
              </a:ext>
            </a:extLst>
          </p:cNvPr>
          <p:cNvGrpSpPr/>
          <p:nvPr/>
        </p:nvGrpSpPr>
        <p:grpSpPr>
          <a:xfrm>
            <a:off x="-6253741" y="-1448315"/>
            <a:ext cx="3480490" cy="9073151"/>
            <a:chOff x="724510" y="1592958"/>
            <a:chExt cx="954237" cy="2434069"/>
          </a:xfrm>
        </p:grpSpPr>
        <p:cxnSp>
          <p:nvCxnSpPr>
            <p:cNvPr id="155" name="Egyenes összekötő 22">
              <a:extLst>
                <a:ext uri="{FF2B5EF4-FFF2-40B4-BE49-F238E27FC236}">
                  <a16:creationId xmlns:a16="http://schemas.microsoft.com/office/drawing/2014/main" id="{A276DAF2-96AA-C56D-9F91-04738057EA28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Egyenes összekötő 23">
              <a:extLst>
                <a:ext uri="{FF2B5EF4-FFF2-40B4-BE49-F238E27FC236}">
                  <a16:creationId xmlns:a16="http://schemas.microsoft.com/office/drawing/2014/main" id="{4C6D7748-75B6-3787-ED40-CFB12EE5A7F5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églalap 18">
              <a:extLst>
                <a:ext uri="{FF2B5EF4-FFF2-40B4-BE49-F238E27FC236}">
                  <a16:creationId xmlns:a16="http://schemas.microsoft.com/office/drawing/2014/main" id="{2FC857A3-D9EF-E46A-7D20-1EA51F4E7F4E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9">
              <a:extLst>
                <a:ext uri="{FF2B5EF4-FFF2-40B4-BE49-F238E27FC236}">
                  <a16:creationId xmlns:a16="http://schemas.microsoft.com/office/drawing/2014/main" id="{066CFA3D-A88A-378C-1AA7-E451142A6FCB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20">
              <a:extLst>
                <a:ext uri="{FF2B5EF4-FFF2-40B4-BE49-F238E27FC236}">
                  <a16:creationId xmlns:a16="http://schemas.microsoft.com/office/drawing/2014/main" id="{8B5890E1-0069-C838-5709-532073831FC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60" name="Egyenes összekötő 25">
              <a:extLst>
                <a:ext uri="{FF2B5EF4-FFF2-40B4-BE49-F238E27FC236}">
                  <a16:creationId xmlns:a16="http://schemas.microsoft.com/office/drawing/2014/main" id="{E3B6E7FE-A740-EAB8-EAD8-62B2E66EC6AA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églalap 26">
              <a:extLst>
                <a:ext uri="{FF2B5EF4-FFF2-40B4-BE49-F238E27FC236}">
                  <a16:creationId xmlns:a16="http://schemas.microsoft.com/office/drawing/2014/main" id="{CD3D2204-C0BF-EDE4-C121-1B6CAFBCA46C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Téglalap 29">
              <a:extLst>
                <a:ext uri="{FF2B5EF4-FFF2-40B4-BE49-F238E27FC236}">
                  <a16:creationId xmlns:a16="http://schemas.microsoft.com/office/drawing/2014/main" id="{5266D17B-2013-296A-4844-70CE340ACA3C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Téglalap 30">
              <a:extLst>
                <a:ext uri="{FF2B5EF4-FFF2-40B4-BE49-F238E27FC236}">
                  <a16:creationId xmlns:a16="http://schemas.microsoft.com/office/drawing/2014/main" id="{AAB8023A-0FB0-8C9A-1449-97380DACA607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7" name="Ellipszis 31">
              <a:extLst>
                <a:ext uri="{FF2B5EF4-FFF2-40B4-BE49-F238E27FC236}">
                  <a16:creationId xmlns:a16="http://schemas.microsoft.com/office/drawing/2014/main" id="{42EA1B2C-FA2A-475F-1492-DB8AD4AD8EF2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88" name="Csoportba foglalás 49">
              <a:extLst>
                <a:ext uri="{FF2B5EF4-FFF2-40B4-BE49-F238E27FC236}">
                  <a16:creationId xmlns:a16="http://schemas.microsoft.com/office/drawing/2014/main" id="{03BF1ED4-A9F4-A1DD-610F-D772FA1414B6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590" name="Téglalap 41">
                <a:extLst>
                  <a:ext uri="{FF2B5EF4-FFF2-40B4-BE49-F238E27FC236}">
                    <a16:creationId xmlns:a16="http://schemas.microsoft.com/office/drawing/2014/main" id="{DC2A2907-55CF-BF8A-D4B5-40EE411C4842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591" name="Téglalap 20">
                <a:extLst>
                  <a:ext uri="{FF2B5EF4-FFF2-40B4-BE49-F238E27FC236}">
                    <a16:creationId xmlns:a16="http://schemas.microsoft.com/office/drawing/2014/main" id="{14F4F966-BDF0-F1EA-554F-C6BEAB35B877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2" name="Háromszög 44">
                <a:extLst>
                  <a:ext uri="{FF2B5EF4-FFF2-40B4-BE49-F238E27FC236}">
                    <a16:creationId xmlns:a16="http://schemas.microsoft.com/office/drawing/2014/main" id="{1BFE4A10-D0F8-D408-E7C2-171A5F9C31CA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3" name="Téglalap 47">
                <a:extLst>
                  <a:ext uri="{FF2B5EF4-FFF2-40B4-BE49-F238E27FC236}">
                    <a16:creationId xmlns:a16="http://schemas.microsoft.com/office/drawing/2014/main" id="{1C9FF5E6-98E6-DE5C-DB78-62F535A1D29A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4" name="Téglalap 47">
                <a:extLst>
                  <a:ext uri="{FF2B5EF4-FFF2-40B4-BE49-F238E27FC236}">
                    <a16:creationId xmlns:a16="http://schemas.microsoft.com/office/drawing/2014/main" id="{1A823FB3-1332-AA5F-4538-2BB0B22F5DE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94A4702A-CECD-2B1F-81B9-AE45266CBF1D}"/>
              </a:ext>
            </a:extLst>
          </p:cNvPr>
          <p:cNvGrpSpPr/>
          <p:nvPr/>
        </p:nvGrpSpPr>
        <p:grpSpPr>
          <a:xfrm>
            <a:off x="-1858849" y="-1464407"/>
            <a:ext cx="8424086" cy="3310857"/>
            <a:chOff x="2185117" y="1592958"/>
            <a:chExt cx="2309610" cy="888209"/>
          </a:xfrm>
        </p:grpSpPr>
        <p:sp>
          <p:nvSpPr>
            <p:cNvPr id="596" name="Téglalap 52">
              <a:extLst>
                <a:ext uri="{FF2B5EF4-FFF2-40B4-BE49-F238E27FC236}">
                  <a16:creationId xmlns:a16="http://schemas.microsoft.com/office/drawing/2014/main" id="{2BC4539C-0F2E-2E3B-2059-C8DFE9D44559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Téglalap 53">
              <a:extLst>
                <a:ext uri="{FF2B5EF4-FFF2-40B4-BE49-F238E27FC236}">
                  <a16:creationId xmlns:a16="http://schemas.microsoft.com/office/drawing/2014/main" id="{545D7DF5-E4DE-F1B9-6FC7-76CBF48B87B7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Téglalap 54">
              <a:extLst>
                <a:ext uri="{FF2B5EF4-FFF2-40B4-BE49-F238E27FC236}">
                  <a16:creationId xmlns:a16="http://schemas.microsoft.com/office/drawing/2014/main" id="{16E7E999-77B3-FBB8-7ADC-3FC51E447DD2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99" name="Egyenes összekötő 60">
              <a:extLst>
                <a:ext uri="{FF2B5EF4-FFF2-40B4-BE49-F238E27FC236}">
                  <a16:creationId xmlns:a16="http://schemas.microsoft.com/office/drawing/2014/main" id="{F627D6F5-D254-4B6D-BA74-03856AF0E631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Egyenes összekötő 62">
              <a:extLst>
                <a:ext uri="{FF2B5EF4-FFF2-40B4-BE49-F238E27FC236}">
                  <a16:creationId xmlns:a16="http://schemas.microsoft.com/office/drawing/2014/main" id="{2BD163B5-4D1B-5E44-E91B-0D02D4CB3A4D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8718BB75-8DB2-7D13-D46F-059DBF445E92}"/>
              </a:ext>
            </a:extLst>
          </p:cNvPr>
          <p:cNvGrpSpPr/>
          <p:nvPr/>
        </p:nvGrpSpPr>
        <p:grpSpPr>
          <a:xfrm>
            <a:off x="-2000110" y="3255719"/>
            <a:ext cx="8424086" cy="4051774"/>
            <a:chOff x="2150943" y="2842521"/>
            <a:chExt cx="2309610" cy="1086976"/>
          </a:xfrm>
        </p:grpSpPr>
        <p:sp>
          <p:nvSpPr>
            <p:cNvPr id="602" name="Téglalap 569">
              <a:extLst>
                <a:ext uri="{FF2B5EF4-FFF2-40B4-BE49-F238E27FC236}">
                  <a16:creationId xmlns:a16="http://schemas.microsoft.com/office/drawing/2014/main" id="{50D59B45-1DD9-B893-BDA0-74D1756B7FA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Téglalap 53">
              <a:extLst>
                <a:ext uri="{FF2B5EF4-FFF2-40B4-BE49-F238E27FC236}">
                  <a16:creationId xmlns:a16="http://schemas.microsoft.com/office/drawing/2014/main" id="{EAE3472B-1765-9F72-D19D-B44F1FD5B614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4" name="Téglalap 54">
              <a:extLst>
                <a:ext uri="{FF2B5EF4-FFF2-40B4-BE49-F238E27FC236}">
                  <a16:creationId xmlns:a16="http://schemas.microsoft.com/office/drawing/2014/main" id="{6662AA84-8D26-060E-C058-D929138E630B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5" name="Téglalap 572">
              <a:extLst>
                <a:ext uri="{FF2B5EF4-FFF2-40B4-BE49-F238E27FC236}">
                  <a16:creationId xmlns:a16="http://schemas.microsoft.com/office/drawing/2014/main" id="{2181DC88-3ACC-A4DE-F97C-811A85863DFA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églalap 127">
              <a:extLst>
                <a:ext uri="{FF2B5EF4-FFF2-40B4-BE49-F238E27FC236}">
                  <a16:creationId xmlns:a16="http://schemas.microsoft.com/office/drawing/2014/main" id="{663AEC91-440C-41DD-C7D4-B675F9AD8D04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7" name="Téglalap 130">
              <a:extLst>
                <a:ext uri="{FF2B5EF4-FFF2-40B4-BE49-F238E27FC236}">
                  <a16:creationId xmlns:a16="http://schemas.microsoft.com/office/drawing/2014/main" id="{6779890E-0662-337C-16C1-94AC2589748B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Téglalap 131">
            <a:extLst>
              <a:ext uri="{FF2B5EF4-FFF2-40B4-BE49-F238E27FC236}">
                <a16:creationId xmlns:a16="http://schemas.microsoft.com/office/drawing/2014/main" id="{02F05D2C-57D1-10B8-4D42-5CFBFAE9AEE0}"/>
              </a:ext>
            </a:extLst>
          </p:cNvPr>
          <p:cNvSpPr/>
          <p:nvPr/>
        </p:nvSpPr>
        <p:spPr>
          <a:xfrm>
            <a:off x="16865666" y="-176641"/>
            <a:ext cx="5924489" cy="3443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9" name="Csoportba foglalás 135">
            <a:extLst>
              <a:ext uri="{FF2B5EF4-FFF2-40B4-BE49-F238E27FC236}">
                <a16:creationId xmlns:a16="http://schemas.microsoft.com/office/drawing/2014/main" id="{2088150C-887F-4AB7-2B9D-DDBC038B40A2}"/>
              </a:ext>
            </a:extLst>
          </p:cNvPr>
          <p:cNvGrpSpPr/>
          <p:nvPr/>
        </p:nvGrpSpPr>
        <p:grpSpPr>
          <a:xfrm>
            <a:off x="15849520" y="4640815"/>
            <a:ext cx="7285362" cy="2364055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610" name="Téglalap 132">
              <a:extLst>
                <a:ext uri="{FF2B5EF4-FFF2-40B4-BE49-F238E27FC236}">
                  <a16:creationId xmlns:a16="http://schemas.microsoft.com/office/drawing/2014/main" id="{8A70F62F-DF11-A189-17F5-8CE56F37C43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53">
              <a:extLst>
                <a:ext uri="{FF2B5EF4-FFF2-40B4-BE49-F238E27FC236}">
                  <a16:creationId xmlns:a16="http://schemas.microsoft.com/office/drawing/2014/main" id="{F0509653-97C4-78A8-6B3D-8021DC4046E5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54">
              <a:extLst>
                <a:ext uri="{FF2B5EF4-FFF2-40B4-BE49-F238E27FC236}">
                  <a16:creationId xmlns:a16="http://schemas.microsoft.com/office/drawing/2014/main" id="{50A0C21E-6858-E110-8E71-A869EF14760C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13" name="Ellipszis 137">
            <a:extLst>
              <a:ext uri="{FF2B5EF4-FFF2-40B4-BE49-F238E27FC236}">
                <a16:creationId xmlns:a16="http://schemas.microsoft.com/office/drawing/2014/main" id="{2D1BF9EA-39AF-A07A-D8BE-4481E58DB1EA}"/>
              </a:ext>
            </a:extLst>
          </p:cNvPr>
          <p:cNvSpPr/>
          <p:nvPr/>
        </p:nvSpPr>
        <p:spPr>
          <a:xfrm rot="317759">
            <a:off x="14320863" y="7340717"/>
            <a:ext cx="8374000" cy="43441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A34DF379-E99B-973B-F5B7-1311C37B8EE5}"/>
              </a:ext>
            </a:extLst>
          </p:cNvPr>
          <p:cNvGrpSpPr/>
          <p:nvPr/>
        </p:nvGrpSpPr>
        <p:grpSpPr>
          <a:xfrm>
            <a:off x="10015045" y="8211379"/>
            <a:ext cx="9914759" cy="3853766"/>
            <a:chOff x="5440552" y="4188697"/>
            <a:chExt cx="2718304" cy="1033856"/>
          </a:xfrm>
        </p:grpSpPr>
        <p:sp>
          <p:nvSpPr>
            <p:cNvPr id="616" name="Téglalap 149">
              <a:extLst>
                <a:ext uri="{FF2B5EF4-FFF2-40B4-BE49-F238E27FC236}">
                  <a16:creationId xmlns:a16="http://schemas.microsoft.com/office/drawing/2014/main" id="{50435207-F4D5-0CF3-12D6-ADB6DFA9BBB9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140">
              <a:extLst>
                <a:ext uri="{FF2B5EF4-FFF2-40B4-BE49-F238E27FC236}">
                  <a16:creationId xmlns:a16="http://schemas.microsoft.com/office/drawing/2014/main" id="{11A62022-47C8-7479-DCEA-3AB876C73CA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148">
              <a:extLst>
                <a:ext uri="{FF2B5EF4-FFF2-40B4-BE49-F238E27FC236}">
                  <a16:creationId xmlns:a16="http://schemas.microsoft.com/office/drawing/2014/main" id="{9079BA0F-B8E8-B6EE-3060-18179173933D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145">
              <a:extLst>
                <a:ext uri="{FF2B5EF4-FFF2-40B4-BE49-F238E27FC236}">
                  <a16:creationId xmlns:a16="http://schemas.microsoft.com/office/drawing/2014/main" id="{7A17DE13-7CDE-D2C3-2E60-EF4D191E631A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146">
              <a:extLst>
                <a:ext uri="{FF2B5EF4-FFF2-40B4-BE49-F238E27FC236}">
                  <a16:creationId xmlns:a16="http://schemas.microsoft.com/office/drawing/2014/main" id="{F165C4A2-D895-B6FD-63E8-9B56B77B1654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147">
              <a:extLst>
                <a:ext uri="{FF2B5EF4-FFF2-40B4-BE49-F238E27FC236}">
                  <a16:creationId xmlns:a16="http://schemas.microsoft.com/office/drawing/2014/main" id="{413FC283-E0E1-0AEC-D923-792137712DE9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31" name="Ellipszis 607">
            <a:extLst>
              <a:ext uri="{FF2B5EF4-FFF2-40B4-BE49-F238E27FC236}">
                <a16:creationId xmlns:a16="http://schemas.microsoft.com/office/drawing/2014/main" id="{1A66FF27-C405-F638-A0A3-F91C253B5D27}"/>
              </a:ext>
            </a:extLst>
          </p:cNvPr>
          <p:cNvSpPr/>
          <p:nvPr/>
        </p:nvSpPr>
        <p:spPr>
          <a:xfrm>
            <a:off x="11172320" y="13674216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Ellipszis 608">
            <a:extLst>
              <a:ext uri="{FF2B5EF4-FFF2-40B4-BE49-F238E27FC236}">
                <a16:creationId xmlns:a16="http://schemas.microsoft.com/office/drawing/2014/main" id="{0BCFF2AE-AFD5-0170-523F-4EC1140DB7D0}"/>
              </a:ext>
            </a:extLst>
          </p:cNvPr>
          <p:cNvSpPr/>
          <p:nvPr/>
        </p:nvSpPr>
        <p:spPr>
          <a:xfrm>
            <a:off x="11960823" y="14144605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Ellipszis 609">
            <a:extLst>
              <a:ext uri="{FF2B5EF4-FFF2-40B4-BE49-F238E27FC236}">
                <a16:creationId xmlns:a16="http://schemas.microsoft.com/office/drawing/2014/main" id="{3594CF96-E198-E7AD-5667-B67A72AD4BF8}"/>
              </a:ext>
            </a:extLst>
          </p:cNvPr>
          <p:cNvSpPr/>
          <p:nvPr/>
        </p:nvSpPr>
        <p:spPr>
          <a:xfrm>
            <a:off x="9968117" y="14053652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35" name="Csoportba foglalás 606">
            <a:extLst>
              <a:ext uri="{FF2B5EF4-FFF2-40B4-BE49-F238E27FC236}">
                <a16:creationId xmlns:a16="http://schemas.microsoft.com/office/drawing/2014/main" id="{7341AF08-9FF5-581D-8ECF-D57EB18FEFF4}"/>
              </a:ext>
            </a:extLst>
          </p:cNvPr>
          <p:cNvGrpSpPr/>
          <p:nvPr/>
        </p:nvGrpSpPr>
        <p:grpSpPr>
          <a:xfrm rot="20907785">
            <a:off x="18757094" y="12910393"/>
            <a:ext cx="3100642" cy="2490860"/>
            <a:chOff x="1945630" y="4995481"/>
            <a:chExt cx="850095" cy="668227"/>
          </a:xfrm>
        </p:grpSpPr>
        <p:grpSp>
          <p:nvGrpSpPr>
            <p:cNvPr id="636" name="Csoportba foglalás 597">
              <a:extLst>
                <a:ext uri="{FF2B5EF4-FFF2-40B4-BE49-F238E27FC236}">
                  <a16:creationId xmlns:a16="http://schemas.microsoft.com/office/drawing/2014/main" id="{DEA38917-B308-87C1-50B4-0E2CEC9C64C8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219" name="Egyenes összekötő 159">
                <a:extLst>
                  <a:ext uri="{FF2B5EF4-FFF2-40B4-BE49-F238E27FC236}">
                    <a16:creationId xmlns:a16="http://schemas.microsoft.com/office/drawing/2014/main" id="{40AC2213-9F27-D9F9-FC04-D2458BCC8B19}"/>
                  </a:ext>
                </a:extLst>
              </p:cNvPr>
              <p:cNvCxnSpPr>
                <a:stCxn id="211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Egyenes összekötő 160">
                <a:extLst>
                  <a:ext uri="{FF2B5EF4-FFF2-40B4-BE49-F238E27FC236}">
                    <a16:creationId xmlns:a16="http://schemas.microsoft.com/office/drawing/2014/main" id="{1BA1E7E1-F91B-89CC-D296-86E283444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Egyenes összekötő 586">
                <a:extLst>
                  <a:ext uri="{FF2B5EF4-FFF2-40B4-BE49-F238E27FC236}">
                    <a16:creationId xmlns:a16="http://schemas.microsoft.com/office/drawing/2014/main" id="{0480501B-3362-3E88-17BA-2284863F3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Egyenes összekötő 590">
                <a:extLst>
                  <a:ext uri="{FF2B5EF4-FFF2-40B4-BE49-F238E27FC236}">
                    <a16:creationId xmlns:a16="http://schemas.microsoft.com/office/drawing/2014/main" id="{EB25355E-C3FF-D633-C82C-A82FCFA9E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Egyenes összekötő 592">
                <a:extLst>
                  <a:ext uri="{FF2B5EF4-FFF2-40B4-BE49-F238E27FC236}">
                    <a16:creationId xmlns:a16="http://schemas.microsoft.com/office/drawing/2014/main" id="{7FCF4ED7-02CE-0BE5-4B1D-E1FBE28363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9" name="Csoportba foglalás 598">
              <a:extLst>
                <a:ext uri="{FF2B5EF4-FFF2-40B4-BE49-F238E27FC236}">
                  <a16:creationId xmlns:a16="http://schemas.microsoft.com/office/drawing/2014/main" id="{8DF080F9-91B9-EBCE-5003-3D9623028871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214" name="Egyenes összekötő 599">
                <a:extLst>
                  <a:ext uri="{FF2B5EF4-FFF2-40B4-BE49-F238E27FC236}">
                    <a16:creationId xmlns:a16="http://schemas.microsoft.com/office/drawing/2014/main" id="{F1030E11-10DC-61DD-A93E-0F977E209760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Egyenes összekötő 600">
                <a:extLst>
                  <a:ext uri="{FF2B5EF4-FFF2-40B4-BE49-F238E27FC236}">
                    <a16:creationId xmlns:a16="http://schemas.microsoft.com/office/drawing/2014/main" id="{AD0066ED-0352-1051-194D-CED07362B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Egyenes összekötő 601">
                <a:extLst>
                  <a:ext uri="{FF2B5EF4-FFF2-40B4-BE49-F238E27FC236}">
                    <a16:creationId xmlns:a16="http://schemas.microsoft.com/office/drawing/2014/main" id="{2031F99B-B347-8E35-ACF2-A50D1FF5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Egyenes összekötő 602">
                <a:extLst>
                  <a:ext uri="{FF2B5EF4-FFF2-40B4-BE49-F238E27FC236}">
                    <a16:creationId xmlns:a16="http://schemas.microsoft.com/office/drawing/2014/main" id="{AD9CC43E-6F45-1EF2-9002-C23338817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Egyenes összekötő 603">
                <a:extLst>
                  <a:ext uri="{FF2B5EF4-FFF2-40B4-BE49-F238E27FC236}">
                    <a16:creationId xmlns:a16="http://schemas.microsoft.com/office/drawing/2014/main" id="{243ADFD3-5429-D947-5327-35A60E1E4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Ellipszis 157">
              <a:extLst>
                <a:ext uri="{FF2B5EF4-FFF2-40B4-BE49-F238E27FC236}">
                  <a16:creationId xmlns:a16="http://schemas.microsoft.com/office/drawing/2014/main" id="{903FFE53-DB2E-630E-E1B4-C58BD6819BC9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604">
              <a:extLst>
                <a:ext uri="{FF2B5EF4-FFF2-40B4-BE49-F238E27FC236}">
                  <a16:creationId xmlns:a16="http://schemas.microsoft.com/office/drawing/2014/main" id="{9D280B9F-F450-A0A0-546B-AFA1CEE6DF9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Ellipszis 605">
              <a:extLst>
                <a:ext uri="{FF2B5EF4-FFF2-40B4-BE49-F238E27FC236}">
                  <a16:creationId xmlns:a16="http://schemas.microsoft.com/office/drawing/2014/main" id="{D582E39A-29B3-7D93-67C9-2F2D273D0449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7895118-D385-E838-FFEB-5FEBAD5646EA}"/>
              </a:ext>
            </a:extLst>
          </p:cNvPr>
          <p:cNvGrpSpPr/>
          <p:nvPr/>
        </p:nvGrpSpPr>
        <p:grpSpPr>
          <a:xfrm>
            <a:off x="14927966" y="-3072799"/>
            <a:ext cx="8688935" cy="4233784"/>
            <a:chOff x="6902450" y="873035"/>
            <a:chExt cx="2382223" cy="1135804"/>
          </a:xfrm>
        </p:grpSpPr>
        <p:sp>
          <p:nvSpPr>
            <p:cNvPr id="225" name="Téglalap 151">
              <a:extLst>
                <a:ext uri="{FF2B5EF4-FFF2-40B4-BE49-F238E27FC236}">
                  <a16:creationId xmlns:a16="http://schemas.microsoft.com/office/drawing/2014/main" id="{748E7493-9C5A-507E-EE75-233FEC879983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152">
              <a:extLst>
                <a:ext uri="{FF2B5EF4-FFF2-40B4-BE49-F238E27FC236}">
                  <a16:creationId xmlns:a16="http://schemas.microsoft.com/office/drawing/2014/main" id="{50B1ECCF-1085-CEE9-CAF7-0AB111A2996D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153">
              <a:extLst>
                <a:ext uri="{FF2B5EF4-FFF2-40B4-BE49-F238E27FC236}">
                  <a16:creationId xmlns:a16="http://schemas.microsoft.com/office/drawing/2014/main" id="{84681AC6-CE10-82FB-BE1F-6FC9887F7323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Téglalap 155">
              <a:extLst>
                <a:ext uri="{FF2B5EF4-FFF2-40B4-BE49-F238E27FC236}">
                  <a16:creationId xmlns:a16="http://schemas.microsoft.com/office/drawing/2014/main" id="{36311908-A4C7-8FB2-8577-12579175F20B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Téglalap 156">
              <a:extLst>
                <a:ext uri="{FF2B5EF4-FFF2-40B4-BE49-F238E27FC236}">
                  <a16:creationId xmlns:a16="http://schemas.microsoft.com/office/drawing/2014/main" id="{12BACE7C-69A3-7FEB-735A-5E91E03EB6F5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" name="Szabadkézi sokszög: alakzat 611">
              <a:extLst>
                <a:ext uri="{FF2B5EF4-FFF2-40B4-BE49-F238E27FC236}">
                  <a16:creationId xmlns:a16="http://schemas.microsoft.com/office/drawing/2014/main" id="{A8FCF66A-28A9-6A27-C519-E67B6A4135C5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Szabadkézi sokszög: alakzat 612">
              <a:extLst>
                <a:ext uri="{FF2B5EF4-FFF2-40B4-BE49-F238E27FC236}">
                  <a16:creationId xmlns:a16="http://schemas.microsoft.com/office/drawing/2014/main" id="{163E7EAD-2BBC-2C64-7714-7E4B682E4C30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Szabadkézi sokszög: alakzat 613">
              <a:extLst>
                <a:ext uri="{FF2B5EF4-FFF2-40B4-BE49-F238E27FC236}">
                  <a16:creationId xmlns:a16="http://schemas.microsoft.com/office/drawing/2014/main" id="{5B596EB9-5A73-6FD5-EA58-410C057F187C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93531BC-0739-F021-36BF-11ED7529B79F}"/>
              </a:ext>
            </a:extLst>
          </p:cNvPr>
          <p:cNvGrpSpPr/>
          <p:nvPr/>
        </p:nvGrpSpPr>
        <p:grpSpPr>
          <a:xfrm>
            <a:off x="3121410" y="2527237"/>
            <a:ext cx="1433146" cy="2049318"/>
            <a:chOff x="3575709" y="2668095"/>
            <a:chExt cx="392922" cy="549774"/>
          </a:xfrm>
        </p:grpSpPr>
        <p:sp>
          <p:nvSpPr>
            <p:cNvPr id="234" name="Téglalap 614">
              <a:extLst>
                <a:ext uri="{FF2B5EF4-FFF2-40B4-BE49-F238E27FC236}">
                  <a16:creationId xmlns:a16="http://schemas.microsoft.com/office/drawing/2014/main" id="{72EC9C0B-FE2F-B96E-22C0-23991F82A36C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617">
              <a:extLst>
                <a:ext uri="{FF2B5EF4-FFF2-40B4-BE49-F238E27FC236}">
                  <a16:creationId xmlns:a16="http://schemas.microsoft.com/office/drawing/2014/main" id="{B43823E1-EDFE-5681-0C44-C4D4E7AC1FA1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618">
              <a:extLst>
                <a:ext uri="{FF2B5EF4-FFF2-40B4-BE49-F238E27FC236}">
                  <a16:creationId xmlns:a16="http://schemas.microsoft.com/office/drawing/2014/main" id="{6C928233-1C91-8323-AF2C-37A24AD30BD1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619">
              <a:extLst>
                <a:ext uri="{FF2B5EF4-FFF2-40B4-BE49-F238E27FC236}">
                  <a16:creationId xmlns:a16="http://schemas.microsoft.com/office/drawing/2014/main" id="{C7214A20-E40C-5EEC-8794-C35E847320DC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621">
              <a:extLst>
                <a:ext uri="{FF2B5EF4-FFF2-40B4-BE49-F238E27FC236}">
                  <a16:creationId xmlns:a16="http://schemas.microsoft.com/office/drawing/2014/main" id="{5C4FA5F4-489A-3070-6517-7ED11B5D8BE0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622">
              <a:extLst>
                <a:ext uri="{FF2B5EF4-FFF2-40B4-BE49-F238E27FC236}">
                  <a16:creationId xmlns:a16="http://schemas.microsoft.com/office/drawing/2014/main" id="{D9F31F6C-E297-DACE-E5A1-389484AEC4C2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623">
              <a:extLst>
                <a:ext uri="{FF2B5EF4-FFF2-40B4-BE49-F238E27FC236}">
                  <a16:creationId xmlns:a16="http://schemas.microsoft.com/office/drawing/2014/main" id="{F2A87B59-95CD-BC04-CA61-D64B0B75E1E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624">
              <a:extLst>
                <a:ext uri="{FF2B5EF4-FFF2-40B4-BE49-F238E27FC236}">
                  <a16:creationId xmlns:a16="http://schemas.microsoft.com/office/drawing/2014/main" id="{984C0456-B076-932F-D53D-1D4862C5C660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2" name="Ív 626">
              <a:extLst>
                <a:ext uri="{FF2B5EF4-FFF2-40B4-BE49-F238E27FC236}">
                  <a16:creationId xmlns:a16="http://schemas.microsoft.com/office/drawing/2014/main" id="{441DE246-BB81-63D3-768F-E6D2BF748723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3" name="Ív 627">
              <a:extLst>
                <a:ext uri="{FF2B5EF4-FFF2-40B4-BE49-F238E27FC236}">
                  <a16:creationId xmlns:a16="http://schemas.microsoft.com/office/drawing/2014/main" id="{8FF35BF3-FDC5-8067-DD6D-8B721FA68735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A5420F0-AED3-EA59-80C5-AD0C6BD94908}"/>
              </a:ext>
            </a:extLst>
          </p:cNvPr>
          <p:cNvGrpSpPr/>
          <p:nvPr/>
        </p:nvGrpSpPr>
        <p:grpSpPr>
          <a:xfrm>
            <a:off x="30435819" y="1128629"/>
            <a:ext cx="2214694" cy="6116566"/>
            <a:chOff x="11039263" y="2288596"/>
            <a:chExt cx="607197" cy="1640901"/>
          </a:xfrm>
        </p:grpSpPr>
        <p:sp>
          <p:nvSpPr>
            <p:cNvPr id="245" name="Ellipszis 229">
              <a:extLst>
                <a:ext uri="{FF2B5EF4-FFF2-40B4-BE49-F238E27FC236}">
                  <a16:creationId xmlns:a16="http://schemas.microsoft.com/office/drawing/2014/main" id="{34F8A40B-4EBA-BB25-AD97-6C445678019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30">
              <a:extLst>
                <a:ext uri="{FF2B5EF4-FFF2-40B4-BE49-F238E27FC236}">
                  <a16:creationId xmlns:a16="http://schemas.microsoft.com/office/drawing/2014/main" id="{6ECC8432-7B9A-5ABC-C3BD-88CCB406218C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rapezoid 232">
              <a:extLst>
                <a:ext uri="{FF2B5EF4-FFF2-40B4-BE49-F238E27FC236}">
                  <a16:creationId xmlns:a16="http://schemas.microsoft.com/office/drawing/2014/main" id="{AFF3725D-FB82-F817-EF71-0D048547A79B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49" name="Téglalap 128">
            <a:extLst>
              <a:ext uri="{FF2B5EF4-FFF2-40B4-BE49-F238E27FC236}">
                <a16:creationId xmlns:a16="http://schemas.microsoft.com/office/drawing/2014/main" id="{24A81062-5DBC-2217-6263-F5F8754A35E0}"/>
              </a:ext>
            </a:extLst>
          </p:cNvPr>
          <p:cNvSpPr/>
          <p:nvPr/>
        </p:nvSpPr>
        <p:spPr>
          <a:xfrm>
            <a:off x="382918" y="3143153"/>
            <a:ext cx="584186" cy="149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Szövegdoboz 588">
            <a:extLst>
              <a:ext uri="{FF2B5EF4-FFF2-40B4-BE49-F238E27FC236}">
                <a16:creationId xmlns:a16="http://schemas.microsoft.com/office/drawing/2014/main" id="{CE5C2016-D220-BB0E-9D59-DBB270C7B2FF}"/>
              </a:ext>
            </a:extLst>
          </p:cNvPr>
          <p:cNvSpPr txBox="1"/>
          <p:nvPr/>
        </p:nvSpPr>
        <p:spPr>
          <a:xfrm>
            <a:off x="6080913" y="31449"/>
            <a:ext cx="5208788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DD87EC1-A448-094F-E35B-CF51FCC8C3AC}"/>
              </a:ext>
            </a:extLst>
          </p:cNvPr>
          <p:cNvSpPr/>
          <p:nvPr/>
        </p:nvSpPr>
        <p:spPr>
          <a:xfrm>
            <a:off x="3602102" y="3420886"/>
            <a:ext cx="53700" cy="678515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Free-form: Shape 252">
            <a:extLst>
              <a:ext uri="{FF2B5EF4-FFF2-40B4-BE49-F238E27FC236}">
                <a16:creationId xmlns:a16="http://schemas.microsoft.com/office/drawing/2014/main" id="{6F98C8CC-0DCC-1ECC-7629-9A1B8324EA08}"/>
              </a:ext>
            </a:extLst>
          </p:cNvPr>
          <p:cNvSpPr/>
          <p:nvPr/>
        </p:nvSpPr>
        <p:spPr>
          <a:xfrm>
            <a:off x="3416060" y="3743864"/>
            <a:ext cx="506083" cy="414068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43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animBg="1"/>
      <p:bldP spid="589" grpId="1" animBg="1"/>
      <p:bldP spid="251" grpId="0" animBg="1"/>
      <p:bldP spid="251" grpId="1" animBg="1"/>
      <p:bldP spid="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8655C504-0F00-15D4-F64E-4500244FE1F2}"/>
              </a:ext>
            </a:extLst>
          </p:cNvPr>
          <p:cNvSpPr/>
          <p:nvPr/>
        </p:nvSpPr>
        <p:spPr>
          <a:xfrm>
            <a:off x="3645069" y="2988220"/>
            <a:ext cx="114012" cy="114725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57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églalap 7">
            <a:extLst>
              <a:ext uri="{FF2B5EF4-FFF2-40B4-BE49-F238E27FC236}">
                <a16:creationId xmlns:a16="http://schemas.microsoft.com/office/drawing/2014/main" id="{B5F7F449-1DFF-7D86-AC19-9B6F6FA9C37A}"/>
              </a:ext>
            </a:extLst>
          </p:cNvPr>
          <p:cNvSpPr/>
          <p:nvPr/>
        </p:nvSpPr>
        <p:spPr>
          <a:xfrm>
            <a:off x="-13025782" y="-11672802"/>
            <a:ext cx="32427925" cy="18953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5">
            <a:extLst>
              <a:ext uri="{FF2B5EF4-FFF2-40B4-BE49-F238E27FC236}">
                <a16:creationId xmlns:a16="http://schemas.microsoft.com/office/drawing/2014/main" id="{39121CE9-B16A-F867-E4DF-5793C2F27173}"/>
              </a:ext>
            </a:extLst>
          </p:cNvPr>
          <p:cNvSpPr/>
          <p:nvPr/>
        </p:nvSpPr>
        <p:spPr>
          <a:xfrm>
            <a:off x="-13410905" y="-1073716"/>
            <a:ext cx="32427965" cy="8597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B7ADF1-37EE-DF06-B14F-BAC130C5B47E}"/>
              </a:ext>
            </a:extLst>
          </p:cNvPr>
          <p:cNvGrpSpPr/>
          <p:nvPr/>
        </p:nvGrpSpPr>
        <p:grpSpPr>
          <a:xfrm>
            <a:off x="-10473327" y="-7266426"/>
            <a:ext cx="2543356" cy="6714826"/>
            <a:chOff x="724510" y="1592958"/>
            <a:chExt cx="954237" cy="2434069"/>
          </a:xfrm>
        </p:grpSpPr>
        <p:cxnSp>
          <p:nvCxnSpPr>
            <p:cNvPr id="18" name="Egyenes összekötő 22">
              <a:extLst>
                <a:ext uri="{FF2B5EF4-FFF2-40B4-BE49-F238E27FC236}">
                  <a16:creationId xmlns:a16="http://schemas.microsoft.com/office/drawing/2014/main" id="{2A2D99C1-D1A7-E610-0C1C-0B5D84A5C899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gyenes összekötő 23">
              <a:extLst>
                <a:ext uri="{FF2B5EF4-FFF2-40B4-BE49-F238E27FC236}">
                  <a16:creationId xmlns:a16="http://schemas.microsoft.com/office/drawing/2014/main" id="{10630EB2-711C-0084-1FA1-8ECABD301610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églalap 18">
              <a:extLst>
                <a:ext uri="{FF2B5EF4-FFF2-40B4-BE49-F238E27FC236}">
                  <a16:creationId xmlns:a16="http://schemas.microsoft.com/office/drawing/2014/main" id="{95E8D9A0-FB2C-7ACC-2AD6-E7D13BDB57FA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19">
              <a:extLst>
                <a:ext uri="{FF2B5EF4-FFF2-40B4-BE49-F238E27FC236}">
                  <a16:creationId xmlns:a16="http://schemas.microsoft.com/office/drawing/2014/main" id="{42B32629-294C-5582-FDBB-178DC017CC38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0">
              <a:extLst>
                <a:ext uri="{FF2B5EF4-FFF2-40B4-BE49-F238E27FC236}">
                  <a16:creationId xmlns:a16="http://schemas.microsoft.com/office/drawing/2014/main" id="{BDFFAAE9-4BEA-51E1-44DB-BEBEBC21ACE2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3" name="Egyenes összekötő 25">
              <a:extLst>
                <a:ext uri="{FF2B5EF4-FFF2-40B4-BE49-F238E27FC236}">
                  <a16:creationId xmlns:a16="http://schemas.microsoft.com/office/drawing/2014/main" id="{3DC02445-D62E-DB34-BCF3-E143CDA6BE46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églalap 26">
              <a:extLst>
                <a:ext uri="{FF2B5EF4-FFF2-40B4-BE49-F238E27FC236}">
                  <a16:creationId xmlns:a16="http://schemas.microsoft.com/office/drawing/2014/main" id="{E256F899-B842-35D2-63E6-17AB19B43F12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9">
              <a:extLst>
                <a:ext uri="{FF2B5EF4-FFF2-40B4-BE49-F238E27FC236}">
                  <a16:creationId xmlns:a16="http://schemas.microsoft.com/office/drawing/2014/main" id="{BCB48030-9064-07D1-2A89-BA81D9653D7D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30">
              <a:extLst>
                <a:ext uri="{FF2B5EF4-FFF2-40B4-BE49-F238E27FC236}">
                  <a16:creationId xmlns:a16="http://schemas.microsoft.com/office/drawing/2014/main" id="{94E37FAE-B881-FABB-9EDA-7DEBA9C100B6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31">
              <a:extLst>
                <a:ext uri="{FF2B5EF4-FFF2-40B4-BE49-F238E27FC236}">
                  <a16:creationId xmlns:a16="http://schemas.microsoft.com/office/drawing/2014/main" id="{5AFCB8A3-827E-9EBE-E37A-4A1BF27E9324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49">
              <a:extLst>
                <a:ext uri="{FF2B5EF4-FFF2-40B4-BE49-F238E27FC236}">
                  <a16:creationId xmlns:a16="http://schemas.microsoft.com/office/drawing/2014/main" id="{596A05E1-8D84-94FE-1413-17760E9CBAA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29" name="Téglalap 41">
                <a:extLst>
                  <a:ext uri="{FF2B5EF4-FFF2-40B4-BE49-F238E27FC236}">
                    <a16:creationId xmlns:a16="http://schemas.microsoft.com/office/drawing/2014/main" id="{1AB06057-06C2-D7FC-1D7A-243C500F1677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30" name="Téglalap 20">
                <a:extLst>
                  <a:ext uri="{FF2B5EF4-FFF2-40B4-BE49-F238E27FC236}">
                    <a16:creationId xmlns:a16="http://schemas.microsoft.com/office/drawing/2014/main" id="{FFA00AEB-13CF-AE08-0B33-61E27D6D2643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Háromszög 44">
                <a:extLst>
                  <a:ext uri="{FF2B5EF4-FFF2-40B4-BE49-F238E27FC236}">
                    <a16:creationId xmlns:a16="http://schemas.microsoft.com/office/drawing/2014/main" id="{304874AD-41B5-E583-BA2C-AA5857ACEE58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Téglalap 47">
                <a:extLst>
                  <a:ext uri="{FF2B5EF4-FFF2-40B4-BE49-F238E27FC236}">
                    <a16:creationId xmlns:a16="http://schemas.microsoft.com/office/drawing/2014/main" id="{673B88F4-8C51-0D4F-D2BA-D975C0780F15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" name="Téglalap 47">
                <a:extLst>
                  <a:ext uri="{FF2B5EF4-FFF2-40B4-BE49-F238E27FC236}">
                    <a16:creationId xmlns:a16="http://schemas.microsoft.com/office/drawing/2014/main" id="{0B81777E-0777-8DFB-E98F-6EA2B81876A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F92307-AF94-952D-21C8-DC2D4C1D34C7}"/>
              </a:ext>
            </a:extLst>
          </p:cNvPr>
          <p:cNvGrpSpPr/>
          <p:nvPr/>
        </p:nvGrpSpPr>
        <p:grpSpPr>
          <a:xfrm>
            <a:off x="-7165611" y="-7160981"/>
            <a:ext cx="6155871" cy="2450288"/>
            <a:chOff x="2185117" y="1592958"/>
            <a:chExt cx="2309610" cy="888209"/>
          </a:xfrm>
        </p:grpSpPr>
        <p:sp>
          <p:nvSpPr>
            <p:cNvPr id="36" name="Téglalap 52">
              <a:extLst>
                <a:ext uri="{FF2B5EF4-FFF2-40B4-BE49-F238E27FC236}">
                  <a16:creationId xmlns:a16="http://schemas.microsoft.com/office/drawing/2014/main" id="{EB24D494-1E16-FCC7-75DB-B1FCFA24B6F1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53">
              <a:extLst>
                <a:ext uri="{FF2B5EF4-FFF2-40B4-BE49-F238E27FC236}">
                  <a16:creationId xmlns:a16="http://schemas.microsoft.com/office/drawing/2014/main" id="{8588E399-31C1-3D82-17A3-46E6CF194372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54">
              <a:extLst>
                <a:ext uri="{FF2B5EF4-FFF2-40B4-BE49-F238E27FC236}">
                  <a16:creationId xmlns:a16="http://schemas.microsoft.com/office/drawing/2014/main" id="{EC4A555A-5245-FA63-389A-0FE026B99B7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9" name="Egyenes összekötő 60">
              <a:extLst>
                <a:ext uri="{FF2B5EF4-FFF2-40B4-BE49-F238E27FC236}">
                  <a16:creationId xmlns:a16="http://schemas.microsoft.com/office/drawing/2014/main" id="{B81ED539-6469-612D-2C7D-ECB6F3E4A83A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gyenes összekötő 62">
              <a:extLst>
                <a:ext uri="{FF2B5EF4-FFF2-40B4-BE49-F238E27FC236}">
                  <a16:creationId xmlns:a16="http://schemas.microsoft.com/office/drawing/2014/main" id="{CBAECD2A-2B0A-B833-B984-E5D879DE5BE8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églalap 128">
            <a:extLst>
              <a:ext uri="{FF2B5EF4-FFF2-40B4-BE49-F238E27FC236}">
                <a16:creationId xmlns:a16="http://schemas.microsoft.com/office/drawing/2014/main" id="{0E179635-504F-47FF-0B71-8F995F7DAF1D}"/>
              </a:ext>
            </a:extLst>
          </p:cNvPr>
          <p:cNvSpPr/>
          <p:nvPr/>
        </p:nvSpPr>
        <p:spPr>
          <a:xfrm>
            <a:off x="-5583179" y="-3844618"/>
            <a:ext cx="391148" cy="1261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F2DCF3-2FE1-C0D0-829E-40FC72FDCDD9}"/>
              </a:ext>
            </a:extLst>
          </p:cNvPr>
          <p:cNvGrpSpPr/>
          <p:nvPr/>
        </p:nvGrpSpPr>
        <p:grpSpPr>
          <a:xfrm>
            <a:off x="-7365002" y="-3785080"/>
            <a:ext cx="6155871" cy="2998623"/>
            <a:chOff x="2150943" y="2842521"/>
            <a:chExt cx="2309610" cy="1086976"/>
          </a:xfrm>
        </p:grpSpPr>
        <p:sp>
          <p:nvSpPr>
            <p:cNvPr id="43" name="Téglalap 569">
              <a:extLst>
                <a:ext uri="{FF2B5EF4-FFF2-40B4-BE49-F238E27FC236}">
                  <a16:creationId xmlns:a16="http://schemas.microsoft.com/office/drawing/2014/main" id="{740C97D8-0FF2-5885-4DA2-CE160651EAD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53">
              <a:extLst>
                <a:ext uri="{FF2B5EF4-FFF2-40B4-BE49-F238E27FC236}">
                  <a16:creationId xmlns:a16="http://schemas.microsoft.com/office/drawing/2014/main" id="{4A115BCB-B6FC-50BC-173B-76D2C920F35E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Téglalap 54">
              <a:extLst>
                <a:ext uri="{FF2B5EF4-FFF2-40B4-BE49-F238E27FC236}">
                  <a16:creationId xmlns:a16="http://schemas.microsoft.com/office/drawing/2014/main" id="{5574033F-D6E6-D84D-A80C-44A309815A8A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Téglalap 572">
              <a:extLst>
                <a:ext uri="{FF2B5EF4-FFF2-40B4-BE49-F238E27FC236}">
                  <a16:creationId xmlns:a16="http://schemas.microsoft.com/office/drawing/2014/main" id="{F8E0632C-5541-4F95-3A16-2C0EC3BACD36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127">
              <a:extLst>
                <a:ext uri="{FF2B5EF4-FFF2-40B4-BE49-F238E27FC236}">
                  <a16:creationId xmlns:a16="http://schemas.microsoft.com/office/drawing/2014/main" id="{A5495282-370A-4553-94A3-0F19AF4EA0A9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130">
              <a:extLst>
                <a:ext uri="{FF2B5EF4-FFF2-40B4-BE49-F238E27FC236}">
                  <a16:creationId xmlns:a16="http://schemas.microsoft.com/office/drawing/2014/main" id="{E4A32C38-9C0F-95A6-0DB9-D290A4C1E3D4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9" name="Téglalap 131">
            <a:extLst>
              <a:ext uri="{FF2B5EF4-FFF2-40B4-BE49-F238E27FC236}">
                <a16:creationId xmlns:a16="http://schemas.microsoft.com/office/drawing/2014/main" id="{874178F1-2C49-4D33-5935-0D40CF41E705}"/>
              </a:ext>
            </a:extLst>
          </p:cNvPr>
          <p:cNvSpPr/>
          <p:nvPr/>
        </p:nvSpPr>
        <p:spPr>
          <a:xfrm>
            <a:off x="6421095" y="-6325290"/>
            <a:ext cx="4329299" cy="2548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0" name="Csoportba foglalás 135">
            <a:extLst>
              <a:ext uri="{FF2B5EF4-FFF2-40B4-BE49-F238E27FC236}">
                <a16:creationId xmlns:a16="http://schemas.microsoft.com/office/drawing/2014/main" id="{CCA595A1-C535-48A6-805F-CD8087317114}"/>
              </a:ext>
            </a:extLst>
          </p:cNvPr>
          <p:cNvGrpSpPr/>
          <p:nvPr/>
        </p:nvGrpSpPr>
        <p:grpSpPr>
          <a:xfrm>
            <a:off x="5678551" y="-2760003"/>
            <a:ext cx="5323752" cy="1749582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51" name="Téglalap 132">
              <a:extLst>
                <a:ext uri="{FF2B5EF4-FFF2-40B4-BE49-F238E27FC236}">
                  <a16:creationId xmlns:a16="http://schemas.microsoft.com/office/drawing/2014/main" id="{7EA46E97-5491-358C-E81B-013B556686B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3">
              <a:extLst>
                <a:ext uri="{FF2B5EF4-FFF2-40B4-BE49-F238E27FC236}">
                  <a16:creationId xmlns:a16="http://schemas.microsoft.com/office/drawing/2014/main" id="{59980CE6-947D-6905-E828-A97DE7C0ED12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4">
              <a:extLst>
                <a:ext uri="{FF2B5EF4-FFF2-40B4-BE49-F238E27FC236}">
                  <a16:creationId xmlns:a16="http://schemas.microsoft.com/office/drawing/2014/main" id="{D0CAF51A-8E90-87F4-0502-4DBC4D561685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4" name="Ellipszis 137">
            <a:extLst>
              <a:ext uri="{FF2B5EF4-FFF2-40B4-BE49-F238E27FC236}">
                <a16:creationId xmlns:a16="http://schemas.microsoft.com/office/drawing/2014/main" id="{73E12161-9BE9-AFF0-3157-C1023CC0BED8}"/>
              </a:ext>
            </a:extLst>
          </p:cNvPr>
          <p:cNvSpPr/>
          <p:nvPr/>
        </p:nvSpPr>
        <p:spPr>
          <a:xfrm rot="317759">
            <a:off x="4561490" y="-761869"/>
            <a:ext cx="6119270" cy="3214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CC7052-95C0-405B-1EDF-3DDA6D61F624}"/>
              </a:ext>
            </a:extLst>
          </p:cNvPr>
          <p:cNvGrpSpPr/>
          <p:nvPr/>
        </p:nvGrpSpPr>
        <p:grpSpPr>
          <a:xfrm>
            <a:off x="1415029" y="-117513"/>
            <a:ext cx="7245174" cy="2852082"/>
            <a:chOff x="5440552" y="4188697"/>
            <a:chExt cx="2718304" cy="1033856"/>
          </a:xfrm>
        </p:grpSpPr>
        <p:sp>
          <p:nvSpPr>
            <p:cNvPr id="56" name="Téglalap 149">
              <a:extLst>
                <a:ext uri="{FF2B5EF4-FFF2-40B4-BE49-F238E27FC236}">
                  <a16:creationId xmlns:a16="http://schemas.microsoft.com/office/drawing/2014/main" id="{35CCA9E6-920D-1376-7809-0F45A7E2C97F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140">
              <a:extLst>
                <a:ext uri="{FF2B5EF4-FFF2-40B4-BE49-F238E27FC236}">
                  <a16:creationId xmlns:a16="http://schemas.microsoft.com/office/drawing/2014/main" id="{500C28BA-9F53-DDF5-8A1F-8F57BCCC1B7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148">
              <a:extLst>
                <a:ext uri="{FF2B5EF4-FFF2-40B4-BE49-F238E27FC236}">
                  <a16:creationId xmlns:a16="http://schemas.microsoft.com/office/drawing/2014/main" id="{756C2357-D723-04AB-743B-2CA617F4048A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145">
              <a:extLst>
                <a:ext uri="{FF2B5EF4-FFF2-40B4-BE49-F238E27FC236}">
                  <a16:creationId xmlns:a16="http://schemas.microsoft.com/office/drawing/2014/main" id="{D5871DE3-22F9-15B0-1DF8-A71B9E4E28B3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146">
              <a:extLst>
                <a:ext uri="{FF2B5EF4-FFF2-40B4-BE49-F238E27FC236}">
                  <a16:creationId xmlns:a16="http://schemas.microsoft.com/office/drawing/2014/main" id="{09642DAF-8B77-3822-D962-5D78E9D78352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147">
              <a:extLst>
                <a:ext uri="{FF2B5EF4-FFF2-40B4-BE49-F238E27FC236}">
                  <a16:creationId xmlns:a16="http://schemas.microsoft.com/office/drawing/2014/main" id="{3C6DF3B8-EDDA-BB95-8AC8-232AF787060E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2" name="Ellipszis 607">
            <a:extLst>
              <a:ext uri="{FF2B5EF4-FFF2-40B4-BE49-F238E27FC236}">
                <a16:creationId xmlns:a16="http://schemas.microsoft.com/office/drawing/2014/main" id="{4F151BC7-AAF7-555A-67D4-E7369F943D96}"/>
              </a:ext>
            </a:extLst>
          </p:cNvPr>
          <p:cNvSpPr/>
          <p:nvPr/>
        </p:nvSpPr>
        <p:spPr>
          <a:xfrm>
            <a:off x="2260703" y="3925404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Ellipszis 608">
            <a:extLst>
              <a:ext uri="{FF2B5EF4-FFF2-40B4-BE49-F238E27FC236}">
                <a16:creationId xmlns:a16="http://schemas.microsoft.com/office/drawing/2014/main" id="{3BD435D7-1A17-65D4-2627-E022E3552DCC}"/>
              </a:ext>
            </a:extLst>
          </p:cNvPr>
          <p:cNvSpPr/>
          <p:nvPr/>
        </p:nvSpPr>
        <p:spPr>
          <a:xfrm>
            <a:off x="2836899" y="4273528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Ellipszis 609">
            <a:extLst>
              <a:ext uri="{FF2B5EF4-FFF2-40B4-BE49-F238E27FC236}">
                <a16:creationId xmlns:a16="http://schemas.microsoft.com/office/drawing/2014/main" id="{7AFFFC93-92DB-03C4-451D-F40BD79E8B79}"/>
              </a:ext>
            </a:extLst>
          </p:cNvPr>
          <p:cNvSpPr/>
          <p:nvPr/>
        </p:nvSpPr>
        <p:spPr>
          <a:xfrm>
            <a:off x="1380737" y="4206216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71" name="Csoportba foglalás 606">
            <a:extLst>
              <a:ext uri="{FF2B5EF4-FFF2-40B4-BE49-F238E27FC236}">
                <a16:creationId xmlns:a16="http://schemas.microsoft.com/office/drawing/2014/main" id="{DB2802E0-B7F2-661B-E34D-814DECFBE769}"/>
              </a:ext>
            </a:extLst>
          </p:cNvPr>
          <p:cNvGrpSpPr/>
          <p:nvPr/>
        </p:nvGrpSpPr>
        <p:grpSpPr>
          <a:xfrm rot="20907785">
            <a:off x="7803250" y="3360117"/>
            <a:ext cx="2265783" cy="1843427"/>
            <a:chOff x="1945630" y="4995481"/>
            <a:chExt cx="850095" cy="668227"/>
          </a:xfrm>
        </p:grpSpPr>
        <p:grpSp>
          <p:nvGrpSpPr>
            <p:cNvPr id="572" name="Csoportba foglalás 597">
              <a:extLst>
                <a:ext uri="{FF2B5EF4-FFF2-40B4-BE49-F238E27FC236}">
                  <a16:creationId xmlns:a16="http://schemas.microsoft.com/office/drawing/2014/main" id="{9E636B98-D39F-2B53-A47D-D491BE9D5113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39" name="Egyenes összekötő 159">
                <a:extLst>
                  <a:ext uri="{FF2B5EF4-FFF2-40B4-BE49-F238E27FC236}">
                    <a16:creationId xmlns:a16="http://schemas.microsoft.com/office/drawing/2014/main" id="{50DD899C-532E-165C-14C3-602B3FA1FB9B}"/>
                  </a:ext>
                </a:extLst>
              </p:cNvPr>
              <p:cNvCxnSpPr>
                <a:stCxn id="574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60">
                <a:extLst>
                  <a:ext uri="{FF2B5EF4-FFF2-40B4-BE49-F238E27FC236}">
                    <a16:creationId xmlns:a16="http://schemas.microsoft.com/office/drawing/2014/main" id="{7AED5AA3-41B3-865D-F542-786A3E871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Egyenes összekötő 586">
                <a:extLst>
                  <a:ext uri="{FF2B5EF4-FFF2-40B4-BE49-F238E27FC236}">
                    <a16:creationId xmlns:a16="http://schemas.microsoft.com/office/drawing/2014/main" id="{28AC9BE3-BA64-7F9F-E57D-42F7A90C9A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Egyenes összekötő 590">
                <a:extLst>
                  <a:ext uri="{FF2B5EF4-FFF2-40B4-BE49-F238E27FC236}">
                    <a16:creationId xmlns:a16="http://schemas.microsoft.com/office/drawing/2014/main" id="{46DF485F-2306-94DE-4F35-C4F477EB2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Egyenes összekötő 592">
                <a:extLst>
                  <a:ext uri="{FF2B5EF4-FFF2-40B4-BE49-F238E27FC236}">
                    <a16:creationId xmlns:a16="http://schemas.microsoft.com/office/drawing/2014/main" id="{9D5A22EE-C8DE-60E7-9733-A3487C2C8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Csoportba foglalás 598">
              <a:extLst>
                <a:ext uri="{FF2B5EF4-FFF2-40B4-BE49-F238E27FC236}">
                  <a16:creationId xmlns:a16="http://schemas.microsoft.com/office/drawing/2014/main" id="{C735CCCC-4C31-8550-67E8-509C9A026B85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129" name="Egyenes összekötő 599">
                <a:extLst>
                  <a:ext uri="{FF2B5EF4-FFF2-40B4-BE49-F238E27FC236}">
                    <a16:creationId xmlns:a16="http://schemas.microsoft.com/office/drawing/2014/main" id="{71528D86-F61D-C4B2-9689-A99953EAB957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Egyenes összekötő 600">
                <a:extLst>
                  <a:ext uri="{FF2B5EF4-FFF2-40B4-BE49-F238E27FC236}">
                    <a16:creationId xmlns:a16="http://schemas.microsoft.com/office/drawing/2014/main" id="{6C6E0F3F-10E0-511C-36FD-56C7ECA49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Egyenes összekötő 601">
                <a:extLst>
                  <a:ext uri="{FF2B5EF4-FFF2-40B4-BE49-F238E27FC236}">
                    <a16:creationId xmlns:a16="http://schemas.microsoft.com/office/drawing/2014/main" id="{244F673F-065F-9089-4550-89C5DAED1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602">
                <a:extLst>
                  <a:ext uri="{FF2B5EF4-FFF2-40B4-BE49-F238E27FC236}">
                    <a16:creationId xmlns:a16="http://schemas.microsoft.com/office/drawing/2014/main" id="{BC7639BA-ADA3-21A7-09D2-82087AA5A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Egyenes összekötő 603">
                <a:extLst>
                  <a:ext uri="{FF2B5EF4-FFF2-40B4-BE49-F238E27FC236}">
                    <a16:creationId xmlns:a16="http://schemas.microsoft.com/office/drawing/2014/main" id="{4F4B88C5-142F-4EEE-AA7A-9D6B37052B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4" name="Ellipszis 157">
              <a:extLst>
                <a:ext uri="{FF2B5EF4-FFF2-40B4-BE49-F238E27FC236}">
                  <a16:creationId xmlns:a16="http://schemas.microsoft.com/office/drawing/2014/main" id="{9733B7EE-4009-BC05-B4E3-51DCDE4E979D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5" name="Téglalap 604">
              <a:extLst>
                <a:ext uri="{FF2B5EF4-FFF2-40B4-BE49-F238E27FC236}">
                  <a16:creationId xmlns:a16="http://schemas.microsoft.com/office/drawing/2014/main" id="{57CAF064-A9A2-6F9D-20F5-361ECCDA5FBD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Ellipszis 605">
              <a:extLst>
                <a:ext uri="{FF2B5EF4-FFF2-40B4-BE49-F238E27FC236}">
                  <a16:creationId xmlns:a16="http://schemas.microsoft.com/office/drawing/2014/main" id="{8375A158-B4FB-D338-D02E-D3F6E6B47961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25A3D6-7170-8C65-0876-93182D1A8A52}"/>
              </a:ext>
            </a:extLst>
          </p:cNvPr>
          <p:cNvGrpSpPr/>
          <p:nvPr/>
        </p:nvGrpSpPr>
        <p:grpSpPr>
          <a:xfrm>
            <a:off x="5005129" y="-8468668"/>
            <a:ext cx="6349408" cy="3133324"/>
            <a:chOff x="6902450" y="873035"/>
            <a:chExt cx="2382223" cy="1135804"/>
          </a:xfrm>
        </p:grpSpPr>
        <p:sp>
          <p:nvSpPr>
            <p:cNvPr id="151" name="Téglalap 151">
              <a:extLst>
                <a:ext uri="{FF2B5EF4-FFF2-40B4-BE49-F238E27FC236}">
                  <a16:creationId xmlns:a16="http://schemas.microsoft.com/office/drawing/2014/main" id="{6D25724A-F6C1-0065-5F07-C423666FDEF6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2">
              <a:extLst>
                <a:ext uri="{FF2B5EF4-FFF2-40B4-BE49-F238E27FC236}">
                  <a16:creationId xmlns:a16="http://schemas.microsoft.com/office/drawing/2014/main" id="{27A16131-D67D-2368-3630-BD918C36AC48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3">
              <a:extLst>
                <a:ext uri="{FF2B5EF4-FFF2-40B4-BE49-F238E27FC236}">
                  <a16:creationId xmlns:a16="http://schemas.microsoft.com/office/drawing/2014/main" id="{63BEF24C-52F8-F5EE-69F0-E6079788F7AD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5">
              <a:extLst>
                <a:ext uri="{FF2B5EF4-FFF2-40B4-BE49-F238E27FC236}">
                  <a16:creationId xmlns:a16="http://schemas.microsoft.com/office/drawing/2014/main" id="{C2A8EF7C-BE60-5AAC-50F8-90DD104E3A7D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5" name="Téglalap 156">
              <a:extLst>
                <a:ext uri="{FF2B5EF4-FFF2-40B4-BE49-F238E27FC236}">
                  <a16:creationId xmlns:a16="http://schemas.microsoft.com/office/drawing/2014/main" id="{F1FE82EB-BA6B-0CA8-84FC-AB7B7327D7F9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6" name="Szabadkézi sokszög: alakzat 611">
              <a:extLst>
                <a:ext uri="{FF2B5EF4-FFF2-40B4-BE49-F238E27FC236}">
                  <a16:creationId xmlns:a16="http://schemas.microsoft.com/office/drawing/2014/main" id="{9D1D236B-F284-7D0D-16AE-28D7F49F4432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Szabadkézi sokszög: alakzat 612">
              <a:extLst>
                <a:ext uri="{FF2B5EF4-FFF2-40B4-BE49-F238E27FC236}">
                  <a16:creationId xmlns:a16="http://schemas.microsoft.com/office/drawing/2014/main" id="{4C786FF4-35BD-4B58-6AE8-037FD812F9F7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Szabadkézi sokszög: alakzat 613">
              <a:extLst>
                <a:ext uri="{FF2B5EF4-FFF2-40B4-BE49-F238E27FC236}">
                  <a16:creationId xmlns:a16="http://schemas.microsoft.com/office/drawing/2014/main" id="{BDA3BEEA-EDC0-E6F2-D5FA-1F6FE807998F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3C8694BF-4416-367D-8B4B-ABC4F28F1A57}"/>
              </a:ext>
            </a:extLst>
          </p:cNvPr>
          <p:cNvGrpSpPr/>
          <p:nvPr/>
        </p:nvGrpSpPr>
        <p:grpSpPr>
          <a:xfrm>
            <a:off x="-3622469" y="-4324213"/>
            <a:ext cx="1047266" cy="1516652"/>
            <a:chOff x="3575709" y="2668095"/>
            <a:chExt cx="392922" cy="549774"/>
          </a:xfrm>
        </p:grpSpPr>
        <p:sp>
          <p:nvSpPr>
            <p:cNvPr id="577" name="Téglalap 614">
              <a:extLst>
                <a:ext uri="{FF2B5EF4-FFF2-40B4-BE49-F238E27FC236}">
                  <a16:creationId xmlns:a16="http://schemas.microsoft.com/office/drawing/2014/main" id="{77FC3DC6-0CA2-9A6C-CB92-36768D776359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Téglalap 617">
              <a:extLst>
                <a:ext uri="{FF2B5EF4-FFF2-40B4-BE49-F238E27FC236}">
                  <a16:creationId xmlns:a16="http://schemas.microsoft.com/office/drawing/2014/main" id="{0EFB9E05-2B1E-3D12-5F59-296012EECE7B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Téglalap 618">
              <a:extLst>
                <a:ext uri="{FF2B5EF4-FFF2-40B4-BE49-F238E27FC236}">
                  <a16:creationId xmlns:a16="http://schemas.microsoft.com/office/drawing/2014/main" id="{6717C720-C61B-ED54-982E-0817A71E9AE5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0" name="Téglalap 619">
              <a:extLst>
                <a:ext uri="{FF2B5EF4-FFF2-40B4-BE49-F238E27FC236}">
                  <a16:creationId xmlns:a16="http://schemas.microsoft.com/office/drawing/2014/main" id="{F91D6F41-80B8-6446-3CAE-BA82B5110DA1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Téglalap 621">
              <a:extLst>
                <a:ext uri="{FF2B5EF4-FFF2-40B4-BE49-F238E27FC236}">
                  <a16:creationId xmlns:a16="http://schemas.microsoft.com/office/drawing/2014/main" id="{94B0865E-1F80-ED65-AE95-7CEF7039B134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Téglalap 622">
              <a:extLst>
                <a:ext uri="{FF2B5EF4-FFF2-40B4-BE49-F238E27FC236}">
                  <a16:creationId xmlns:a16="http://schemas.microsoft.com/office/drawing/2014/main" id="{92F5627C-7541-2455-8F69-761D1864AAEF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Téglalap 623">
              <a:extLst>
                <a:ext uri="{FF2B5EF4-FFF2-40B4-BE49-F238E27FC236}">
                  <a16:creationId xmlns:a16="http://schemas.microsoft.com/office/drawing/2014/main" id="{D4757BA5-6D7D-52E1-EDD2-EDF12438FF0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6" name="Téglalap 624">
              <a:extLst>
                <a:ext uri="{FF2B5EF4-FFF2-40B4-BE49-F238E27FC236}">
                  <a16:creationId xmlns:a16="http://schemas.microsoft.com/office/drawing/2014/main" id="{45080850-C88E-B404-343E-8FCDE89FCB88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Ív 626">
              <a:extLst>
                <a:ext uri="{FF2B5EF4-FFF2-40B4-BE49-F238E27FC236}">
                  <a16:creationId xmlns:a16="http://schemas.microsoft.com/office/drawing/2014/main" id="{EE0C2AD3-9F53-8EE1-E717-9D6442094CB7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Ív 627">
              <a:extLst>
                <a:ext uri="{FF2B5EF4-FFF2-40B4-BE49-F238E27FC236}">
                  <a16:creationId xmlns:a16="http://schemas.microsoft.com/office/drawing/2014/main" id="{AEC59FF7-B7FD-FBE8-E1C6-4432A167190B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BDC8FC1-4461-486F-2894-9EBA8870B48B}"/>
              </a:ext>
            </a:extLst>
          </p:cNvPr>
          <p:cNvGrpSpPr/>
          <p:nvPr/>
        </p:nvGrpSpPr>
        <p:grpSpPr>
          <a:xfrm>
            <a:off x="16337436" y="-5359290"/>
            <a:ext cx="1618380" cy="4526727"/>
            <a:chOff x="11039263" y="2288596"/>
            <a:chExt cx="607197" cy="1640901"/>
          </a:xfrm>
        </p:grpSpPr>
        <p:sp>
          <p:nvSpPr>
            <p:cNvPr id="613" name="Ellipszis 229">
              <a:extLst>
                <a:ext uri="{FF2B5EF4-FFF2-40B4-BE49-F238E27FC236}">
                  <a16:creationId xmlns:a16="http://schemas.microsoft.com/office/drawing/2014/main" id="{264992A2-CA93-4FE4-6B3F-AA714A4114A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230">
              <a:extLst>
                <a:ext uri="{FF2B5EF4-FFF2-40B4-BE49-F238E27FC236}">
                  <a16:creationId xmlns:a16="http://schemas.microsoft.com/office/drawing/2014/main" id="{33E57865-79B0-ECE5-43A2-F36344136EF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rapezoid 232">
              <a:extLst>
                <a:ext uri="{FF2B5EF4-FFF2-40B4-BE49-F238E27FC236}">
                  <a16:creationId xmlns:a16="http://schemas.microsoft.com/office/drawing/2014/main" id="{6A690931-E5B9-0D50-881B-1B7B52737F88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55" name="Szövegdoboz 654">
            <a:extLst>
              <a:ext uri="{FF2B5EF4-FFF2-40B4-BE49-F238E27FC236}">
                <a16:creationId xmlns:a16="http://schemas.microsoft.com/office/drawing/2014/main" id="{A71FD26E-D6BF-4D94-1E30-0706AFAEF39F}"/>
              </a:ext>
            </a:extLst>
          </p:cNvPr>
          <p:cNvSpPr txBox="1"/>
          <p:nvPr/>
        </p:nvSpPr>
        <p:spPr>
          <a:xfrm>
            <a:off x="6691779" y="133590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418659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54557 0.01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 animBg="1"/>
      <p:bldP spid="6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0952D-98A3-149F-E09C-39E180AECE26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2FEB4DBF-9263-1C65-9735-DE678EC1F57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25434-EB5C-1EFF-A940-7B28F683D6CF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4D6F-5AF0-EAA2-B2EC-C6F1BE656ED3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2DE5BFFA-3E77-F147-ED5E-70847F8573D2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CA5A19-1D68-681C-55CE-4CD9924A7D4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438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B081E-3122-14D2-7A03-C68F1EFCB8CF}"/>
              </a:ext>
            </a:extLst>
          </p:cNvPr>
          <p:cNvGrpSpPr/>
          <p:nvPr/>
        </p:nvGrpSpPr>
        <p:grpSpPr>
          <a:xfrm>
            <a:off x="871807" y="3903508"/>
            <a:ext cx="1427927" cy="1673581"/>
            <a:chOff x="871807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71807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76523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63668" y="4662697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945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351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6AC02-D45C-97F1-924B-AE44E8D50A8A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05194-FDC8-545F-6965-85CC859A4798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533">
            <a:extLst>
              <a:ext uri="{FF2B5EF4-FFF2-40B4-BE49-F238E27FC236}">
                <a16:creationId xmlns:a16="http://schemas.microsoft.com/office/drawing/2014/main" id="{E4689CAD-2452-AB6B-62A2-A2D7DCEB1E62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7" name="Csoportba foglalás 534">
              <a:extLst>
                <a:ext uri="{FF2B5EF4-FFF2-40B4-BE49-F238E27FC236}">
                  <a16:creationId xmlns:a16="http://schemas.microsoft.com/office/drawing/2014/main" id="{CA2C306E-3E18-0801-1B08-A172990F93E4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37" name="Derékszögű háromszög 544">
                <a:extLst>
                  <a:ext uri="{FF2B5EF4-FFF2-40B4-BE49-F238E27FC236}">
                    <a16:creationId xmlns:a16="http://schemas.microsoft.com/office/drawing/2014/main" id="{343A7A9C-44EE-C770-205D-D79020E6A6F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545">
                <a:extLst>
                  <a:ext uri="{FF2B5EF4-FFF2-40B4-BE49-F238E27FC236}">
                    <a16:creationId xmlns:a16="http://schemas.microsoft.com/office/drawing/2014/main" id="{9E23B448-FAB4-BF17-A462-C7414411062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8" name="Téglalap 535">
              <a:extLst>
                <a:ext uri="{FF2B5EF4-FFF2-40B4-BE49-F238E27FC236}">
                  <a16:creationId xmlns:a16="http://schemas.microsoft.com/office/drawing/2014/main" id="{A196B5B3-7CA8-F901-4B82-023CD813CBA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Derékszögű háromszög 536">
              <a:extLst>
                <a:ext uri="{FF2B5EF4-FFF2-40B4-BE49-F238E27FC236}">
                  <a16:creationId xmlns:a16="http://schemas.microsoft.com/office/drawing/2014/main" id="{A5BA93B5-7D0B-471D-29CB-EB064DF1B64D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537">
              <a:extLst>
                <a:ext uri="{FF2B5EF4-FFF2-40B4-BE49-F238E27FC236}">
                  <a16:creationId xmlns:a16="http://schemas.microsoft.com/office/drawing/2014/main" id="{F3868E6F-6F34-615A-E6E9-F6E16F485338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538">
              <a:extLst>
                <a:ext uri="{FF2B5EF4-FFF2-40B4-BE49-F238E27FC236}">
                  <a16:creationId xmlns:a16="http://schemas.microsoft.com/office/drawing/2014/main" id="{8C56D446-AE6C-ED69-5832-4F9CBDE6CC4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539">
              <a:extLst>
                <a:ext uri="{FF2B5EF4-FFF2-40B4-BE49-F238E27FC236}">
                  <a16:creationId xmlns:a16="http://schemas.microsoft.com/office/drawing/2014/main" id="{48626D5A-1290-CFDF-8A91-6B776AD95F2A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540">
              <a:extLst>
                <a:ext uri="{FF2B5EF4-FFF2-40B4-BE49-F238E27FC236}">
                  <a16:creationId xmlns:a16="http://schemas.microsoft.com/office/drawing/2014/main" id="{886FA7E3-FFA0-E210-8497-0637C1FB3D5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541">
              <a:extLst>
                <a:ext uri="{FF2B5EF4-FFF2-40B4-BE49-F238E27FC236}">
                  <a16:creationId xmlns:a16="http://schemas.microsoft.com/office/drawing/2014/main" id="{2E600245-0FD9-D6D7-5E8A-26C3067E310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542">
              <a:extLst>
                <a:ext uri="{FF2B5EF4-FFF2-40B4-BE49-F238E27FC236}">
                  <a16:creationId xmlns:a16="http://schemas.microsoft.com/office/drawing/2014/main" id="{45FE3F9E-C724-5FB0-562F-C5842AA51EA4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543">
              <a:extLst>
                <a:ext uri="{FF2B5EF4-FFF2-40B4-BE49-F238E27FC236}">
                  <a16:creationId xmlns:a16="http://schemas.microsoft.com/office/drawing/2014/main" id="{72B156F5-F667-86DC-0004-954D3AB1267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11884" y="5634101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1" grpId="0" animBg="1"/>
      <p:bldP spid="1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0589734" y="19562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8A69A-1F84-CE25-669D-39AFC916362D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847171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47171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51887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39032" y="4662697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699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105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E819CB-C17C-7DCE-FDF4-44EBD28E7AE6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A296F-0223-4573-2E43-4F086E60D68C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4205297" y="1619293"/>
            <a:chExt cx="1484964" cy="39669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9093F5-654C-7C6A-81BB-99F8B5C75324}"/>
                </a:ext>
              </a:extLst>
            </p:cNvPr>
            <p:cNvGrpSpPr/>
            <p:nvPr/>
          </p:nvGrpSpPr>
          <p:grpSpPr>
            <a:xfrm>
              <a:off x="4205297" y="1619293"/>
              <a:ext cx="1484964" cy="3966911"/>
              <a:chOff x="4205297" y="1619293"/>
              <a:chExt cx="1484964" cy="396691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4205297" y="1619293"/>
                <a:ext cx="1481513" cy="601517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4209036" y="2216168"/>
                <a:ext cx="1481225" cy="3370036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4347898" y="2444203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4659049" y="1869765"/>
              <a:ext cx="899535" cy="395724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4347896" y="2844969"/>
              <a:ext cx="1203496" cy="2042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4347896" y="323142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4347896" y="3603567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4347898" y="400433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4347898" y="437647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4347898" y="477724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4347896" y="5163700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C7E2A-AD6B-BE2C-3B80-4779EC333735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7947" y="5650505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D5A5A3A-022C-A1C5-FC93-26030D53BDBD}"/>
              </a:ext>
            </a:extLst>
          </p:cNvPr>
          <p:cNvSpPr txBox="1"/>
          <p:nvPr/>
        </p:nvSpPr>
        <p:spPr>
          <a:xfrm>
            <a:off x="7091693" y="-2860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275330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286</Words>
  <Application>Microsoft Office PowerPoint</Application>
  <PresentationFormat>Widescreen</PresentationFormat>
  <Paragraphs>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Kis Gergely</cp:lastModifiedBy>
  <cp:revision>644</cp:revision>
  <dcterms:created xsi:type="dcterms:W3CDTF">2024-09-22T10:05:19Z</dcterms:created>
  <dcterms:modified xsi:type="dcterms:W3CDTF">2024-09-29T17:12:00Z</dcterms:modified>
</cp:coreProperties>
</file>