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1" r:id="rId4"/>
    <p:sldId id="271" r:id="rId5"/>
    <p:sldId id="265" r:id="rId6"/>
    <p:sldId id="263" r:id="rId7"/>
    <p:sldId id="264" r:id="rId8"/>
    <p:sldId id="268" r:id="rId9"/>
    <p:sldId id="269" r:id="rId10"/>
    <p:sldId id="270" r:id="rId11"/>
    <p:sldId id="25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0000"/>
    <a:srgbClr val="E4D2D8"/>
    <a:srgbClr val="262626"/>
    <a:srgbClr val="FFCC00"/>
    <a:srgbClr val="FFFFFF"/>
    <a:srgbClr val="AC3A2E"/>
    <a:srgbClr val="FFFF00"/>
    <a:srgbClr val="B03836"/>
    <a:srgbClr val="CDB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9" autoAdjust="0"/>
  </p:normalViewPr>
  <p:slideViewPr>
    <p:cSldViewPr snapToGrid="0">
      <p:cViewPr>
        <p:scale>
          <a:sx n="150" d="100"/>
          <a:sy n="150" d="100"/>
        </p:scale>
        <p:origin x="232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12625370" y="5187183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038168" y="5262849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46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5" name="Háromszög 114">
            <a:extLst>
              <a:ext uri="{FF2B5EF4-FFF2-40B4-BE49-F238E27FC236}">
                <a16:creationId xmlns:a16="http://schemas.microsoft.com/office/drawing/2014/main" id="{B95CD8E8-5E70-B251-8ED8-0DF0A1BF42E2}"/>
              </a:ext>
            </a:extLst>
          </p:cNvPr>
          <p:cNvSpPr/>
          <p:nvPr/>
        </p:nvSpPr>
        <p:spPr>
          <a:xfrm>
            <a:off x="3242472" y="5812203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3" name="Ellipszis 1">
            <a:extLst>
              <a:ext uri="{FF2B5EF4-FFF2-40B4-BE49-F238E27FC236}">
                <a16:creationId xmlns:a16="http://schemas.microsoft.com/office/drawing/2014/main" id="{927A0D0C-4FEC-4135-8188-C5DA8B12817C}"/>
              </a:ext>
            </a:extLst>
          </p:cNvPr>
          <p:cNvSpPr/>
          <p:nvPr/>
        </p:nvSpPr>
        <p:spPr>
          <a:xfrm>
            <a:off x="5445579" y="5712732"/>
            <a:ext cx="2934656" cy="80409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7F84F-2693-131F-21B8-F7CB4B24AACC}"/>
              </a:ext>
            </a:extLst>
          </p:cNvPr>
          <p:cNvGrpSpPr/>
          <p:nvPr/>
        </p:nvGrpSpPr>
        <p:grpSpPr>
          <a:xfrm>
            <a:off x="3331952" y="5828971"/>
            <a:ext cx="140624" cy="613081"/>
            <a:chOff x="3331952" y="5828971"/>
            <a:chExt cx="140624" cy="613081"/>
          </a:xfrm>
        </p:grpSpPr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A23C3-90DF-26D2-78D1-0E090970011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74E37D2-1230-DD8A-E274-CBB458CBFC69}"/>
              </a:ext>
            </a:extLst>
          </p:cNvPr>
          <p:cNvSpPr/>
          <p:nvPr/>
        </p:nvSpPr>
        <p:spPr>
          <a:xfrm>
            <a:off x="900511" y="1596980"/>
            <a:ext cx="757877" cy="214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189CF753-F4D9-0401-A030-D73C25C5AD52}"/>
              </a:ext>
            </a:extLst>
          </p:cNvPr>
          <p:cNvSpPr/>
          <p:nvPr/>
        </p:nvSpPr>
        <p:spPr>
          <a:xfrm>
            <a:off x="764036" y="1875122"/>
            <a:ext cx="757877" cy="2144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958714D-E106-169B-03C6-853C037D8C34}"/>
              </a:ext>
            </a:extLst>
          </p:cNvPr>
          <p:cNvSpPr/>
          <p:nvPr/>
        </p:nvSpPr>
        <p:spPr>
          <a:xfrm>
            <a:off x="755402" y="1592958"/>
            <a:ext cx="902986" cy="293797"/>
          </a:xfrm>
          <a:custGeom>
            <a:avLst/>
            <a:gdLst>
              <a:gd name="connsiteX0" fmla="*/ 0 w 753739"/>
              <a:gd name="connsiteY0" fmla="*/ 0 h 293797"/>
              <a:gd name="connsiteX1" fmla="*/ 753739 w 753739"/>
              <a:gd name="connsiteY1" fmla="*/ 0 h 293797"/>
              <a:gd name="connsiteX2" fmla="*/ 753739 w 753739"/>
              <a:gd name="connsiteY2" fmla="*/ 293797 h 293797"/>
              <a:gd name="connsiteX3" fmla="*/ 0 w 753739"/>
              <a:gd name="connsiteY3" fmla="*/ 293797 h 293797"/>
              <a:gd name="connsiteX4" fmla="*/ 0 w 75373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869649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727981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49247 w 902986"/>
              <a:gd name="connsiteY0" fmla="*/ 0 h 293797"/>
              <a:gd name="connsiteX1" fmla="*/ 902986 w 902986"/>
              <a:gd name="connsiteY1" fmla="*/ 0 h 293797"/>
              <a:gd name="connsiteX2" fmla="*/ 761318 w 902986"/>
              <a:gd name="connsiteY2" fmla="*/ 293797 h 293797"/>
              <a:gd name="connsiteX3" fmla="*/ 0 w 902986"/>
              <a:gd name="connsiteY3" fmla="*/ 287358 h 293797"/>
              <a:gd name="connsiteX4" fmla="*/ 149247 w 902986"/>
              <a:gd name="connsiteY4" fmla="*/ 0 h 29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86" h="293797">
                <a:moveTo>
                  <a:pt x="149247" y="0"/>
                </a:moveTo>
                <a:lnTo>
                  <a:pt x="902986" y="0"/>
                </a:lnTo>
                <a:lnTo>
                  <a:pt x="761318" y="293797"/>
                </a:lnTo>
                <a:lnTo>
                  <a:pt x="0" y="287358"/>
                </a:lnTo>
                <a:lnTo>
                  <a:pt x="149247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235D94E-BDB3-689E-AE86-288EA6B9AF23}"/>
              </a:ext>
            </a:extLst>
          </p:cNvPr>
          <p:cNvSpPr/>
          <p:nvPr/>
        </p:nvSpPr>
        <p:spPr>
          <a:xfrm>
            <a:off x="1512699" y="1606469"/>
            <a:ext cx="166048" cy="2420558"/>
          </a:xfrm>
          <a:custGeom>
            <a:avLst/>
            <a:gdLst>
              <a:gd name="connsiteX0" fmla="*/ 0 w 757877"/>
              <a:gd name="connsiteY0" fmla="*/ 0 h 2144333"/>
              <a:gd name="connsiteX1" fmla="*/ 757877 w 757877"/>
              <a:gd name="connsiteY1" fmla="*/ 0 h 2144333"/>
              <a:gd name="connsiteX2" fmla="*/ 757877 w 757877"/>
              <a:gd name="connsiteY2" fmla="*/ 2144333 h 2144333"/>
              <a:gd name="connsiteX3" fmla="*/ 0 w 757877"/>
              <a:gd name="connsiteY3" fmla="*/ 2144333 h 2144333"/>
              <a:gd name="connsiteX4" fmla="*/ 0 w 757877"/>
              <a:gd name="connsiteY4" fmla="*/ 0 h 2144333"/>
              <a:gd name="connsiteX0" fmla="*/ 166048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66048 w 923925"/>
              <a:gd name="connsiteY4" fmla="*/ 0 h 2144333"/>
              <a:gd name="connsiteX0" fmla="*/ 137473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37473 w 923925"/>
              <a:gd name="connsiteY4" fmla="*/ 0 h 2144333"/>
              <a:gd name="connsiteX0" fmla="*/ 137473 w 166048"/>
              <a:gd name="connsiteY0" fmla="*/ 0 h 2420558"/>
              <a:gd name="connsiteX1" fmla="*/ 0 w 166048"/>
              <a:gd name="connsiteY1" fmla="*/ 280988 h 2420558"/>
              <a:gd name="connsiteX2" fmla="*/ 9525 w 166048"/>
              <a:gd name="connsiteY2" fmla="*/ 2420558 h 2420558"/>
              <a:gd name="connsiteX3" fmla="*/ 166048 w 166048"/>
              <a:gd name="connsiteY3" fmla="*/ 2144333 h 2420558"/>
              <a:gd name="connsiteX4" fmla="*/ 137473 w 166048"/>
              <a:gd name="connsiteY4" fmla="*/ 0 h 24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48" h="2420558">
                <a:moveTo>
                  <a:pt x="137473" y="0"/>
                </a:moveTo>
                <a:lnTo>
                  <a:pt x="0" y="280988"/>
                </a:lnTo>
                <a:lnTo>
                  <a:pt x="9525" y="2420558"/>
                </a:lnTo>
                <a:lnTo>
                  <a:pt x="166048" y="2144333"/>
                </a:lnTo>
                <a:lnTo>
                  <a:pt x="137473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8A3C7C6-9ADA-F26B-34E7-7552B19FBFF3}"/>
              </a:ext>
            </a:extLst>
          </p:cNvPr>
          <p:cNvCxnSpPr/>
          <p:nvPr/>
        </p:nvCxnSpPr>
        <p:spPr>
          <a:xfrm flipH="1">
            <a:off x="727661" y="2635660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7355F3-D401-03CB-A26A-DB69A00FF793}"/>
              </a:ext>
            </a:extLst>
          </p:cNvPr>
          <p:cNvCxnSpPr/>
          <p:nvPr/>
        </p:nvCxnSpPr>
        <p:spPr>
          <a:xfrm flipH="1">
            <a:off x="727660" y="2864263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0EFDC6C5-331E-213E-E5C2-7FC544CD57B3}"/>
              </a:ext>
            </a:extLst>
          </p:cNvPr>
          <p:cNvCxnSpPr/>
          <p:nvPr/>
        </p:nvCxnSpPr>
        <p:spPr>
          <a:xfrm>
            <a:off x="724510" y="2538477"/>
            <a:ext cx="7606" cy="471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églalap 26">
            <a:extLst>
              <a:ext uri="{FF2B5EF4-FFF2-40B4-BE49-F238E27FC236}">
                <a16:creationId xmlns:a16="http://schemas.microsoft.com/office/drawing/2014/main" id="{CFDDE9F1-8259-E836-615D-202ADB30D187}"/>
              </a:ext>
            </a:extLst>
          </p:cNvPr>
          <p:cNvSpPr/>
          <p:nvPr/>
        </p:nvSpPr>
        <p:spPr>
          <a:xfrm>
            <a:off x="944496" y="2140749"/>
            <a:ext cx="392188" cy="1040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7B57C0EF-59D4-04FF-F434-9546DB9E479E}"/>
              </a:ext>
            </a:extLst>
          </p:cNvPr>
          <p:cNvSpPr/>
          <p:nvPr/>
        </p:nvSpPr>
        <p:spPr>
          <a:xfrm>
            <a:off x="941466" y="2336660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308C1EC-04FE-A738-9935-FBB436078F3D}"/>
              </a:ext>
            </a:extLst>
          </p:cNvPr>
          <p:cNvSpPr/>
          <p:nvPr/>
        </p:nvSpPr>
        <p:spPr>
          <a:xfrm>
            <a:off x="943156" y="2723133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3901713-E2C9-3EAF-9200-DEC8D3B94AD9}"/>
              </a:ext>
            </a:extLst>
          </p:cNvPr>
          <p:cNvSpPr/>
          <p:nvPr/>
        </p:nvSpPr>
        <p:spPr>
          <a:xfrm>
            <a:off x="1009882" y="2336660"/>
            <a:ext cx="126702" cy="128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7E552BEF-B207-2D89-AC5F-B2F58E7CE992}"/>
              </a:ext>
            </a:extLst>
          </p:cNvPr>
          <p:cNvCxnSpPr/>
          <p:nvPr/>
        </p:nvCxnSpPr>
        <p:spPr>
          <a:xfrm flipH="1" flipV="1">
            <a:off x="1038640" y="2274696"/>
            <a:ext cx="40249" cy="619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4A1D40C5-DDBA-E2D4-6272-201AF1D0229F}"/>
              </a:ext>
            </a:extLst>
          </p:cNvPr>
          <p:cNvGrpSpPr/>
          <p:nvPr/>
        </p:nvGrpSpPr>
        <p:grpSpPr>
          <a:xfrm>
            <a:off x="973547" y="2567099"/>
            <a:ext cx="219762" cy="333610"/>
            <a:chOff x="1939736" y="1123081"/>
            <a:chExt cx="926624" cy="2778471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7F30DB70-5D68-6F1C-DD4F-3B6BF1B53934}"/>
                </a:ext>
              </a:extLst>
            </p:cNvPr>
            <p:cNvSpPr/>
            <p:nvPr/>
          </p:nvSpPr>
          <p:spPr>
            <a:xfrm>
              <a:off x="1951648" y="1749651"/>
              <a:ext cx="757876" cy="214433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" dirty="0">
                  <a:solidFill>
                    <a:schemeClr val="tx1"/>
                  </a:solidFill>
                </a:rPr>
                <a:t>MILK</a:t>
              </a:r>
            </a:p>
          </p:txBody>
        </p:sp>
        <p:sp>
          <p:nvSpPr>
            <p:cNvPr id="44" name="Téglalap 20">
              <a:extLst>
                <a:ext uri="{FF2B5EF4-FFF2-40B4-BE49-F238E27FC236}">
                  <a16:creationId xmlns:a16="http://schemas.microsoft.com/office/drawing/2014/main" id="{0F927BEF-20B6-FDD1-555C-925FA2698B3D}"/>
                </a:ext>
              </a:extLst>
            </p:cNvPr>
            <p:cNvSpPr/>
            <p:nvPr/>
          </p:nvSpPr>
          <p:spPr>
            <a:xfrm>
              <a:off x="2700312" y="1480994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Háromszög 44">
              <a:extLst>
                <a:ext uri="{FF2B5EF4-FFF2-40B4-BE49-F238E27FC236}">
                  <a16:creationId xmlns:a16="http://schemas.microsoft.com/office/drawing/2014/main" id="{F728F39C-2835-7920-3558-B9D15B3BD863}"/>
                </a:ext>
              </a:extLst>
            </p:cNvPr>
            <p:cNvSpPr/>
            <p:nvPr/>
          </p:nvSpPr>
          <p:spPr>
            <a:xfrm>
              <a:off x="1958566" y="1390918"/>
              <a:ext cx="734296" cy="35872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58A37CAF-D791-D3D2-BECE-B8C7DAFC1352}"/>
                </a:ext>
              </a:extLst>
            </p:cNvPr>
            <p:cNvSpPr/>
            <p:nvPr/>
          </p:nvSpPr>
          <p:spPr>
            <a:xfrm>
              <a:off x="2335673" y="1134990"/>
              <a:ext cx="492962" cy="604866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962" h="604868">
                  <a:moveTo>
                    <a:pt x="0" y="261937"/>
                  </a:moveTo>
                  <a:lnTo>
                    <a:pt x="128631" y="0"/>
                  </a:lnTo>
                  <a:lnTo>
                    <a:pt x="492962" y="342930"/>
                  </a:lnTo>
                  <a:lnTo>
                    <a:pt x="373856" y="604868"/>
                  </a:lnTo>
                  <a:lnTo>
                    <a:pt x="0" y="26193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7">
              <a:extLst>
                <a:ext uri="{FF2B5EF4-FFF2-40B4-BE49-F238E27FC236}">
                  <a16:creationId xmlns:a16="http://schemas.microsoft.com/office/drawing/2014/main" id="{4FDFBF9E-6C96-D7FC-D128-BA7F9C55FCB8}"/>
                </a:ext>
              </a:extLst>
            </p:cNvPr>
            <p:cNvSpPr/>
            <p:nvPr/>
          </p:nvSpPr>
          <p:spPr>
            <a:xfrm flipH="1">
              <a:off x="1939736" y="1123081"/>
              <a:ext cx="523831" cy="628685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  <a:gd name="connsiteX0" fmla="*/ 0 w 514394"/>
                <a:gd name="connsiteY0" fmla="*/ 259555 h 604868"/>
                <a:gd name="connsiteX1" fmla="*/ 150063 w 514394"/>
                <a:gd name="connsiteY1" fmla="*/ 0 h 604868"/>
                <a:gd name="connsiteX2" fmla="*/ 514394 w 514394"/>
                <a:gd name="connsiteY2" fmla="*/ 342930 h 604868"/>
                <a:gd name="connsiteX3" fmla="*/ 395288 w 514394"/>
                <a:gd name="connsiteY3" fmla="*/ 604868 h 604868"/>
                <a:gd name="connsiteX4" fmla="*/ 0 w 514394"/>
                <a:gd name="connsiteY4" fmla="*/ 259555 h 604868"/>
                <a:gd name="connsiteX0" fmla="*/ 0 w 514394"/>
                <a:gd name="connsiteY0" fmla="*/ 259555 h 616775"/>
                <a:gd name="connsiteX1" fmla="*/ 150063 w 514394"/>
                <a:gd name="connsiteY1" fmla="*/ 0 h 616775"/>
                <a:gd name="connsiteX2" fmla="*/ 514394 w 514394"/>
                <a:gd name="connsiteY2" fmla="*/ 342930 h 616775"/>
                <a:gd name="connsiteX3" fmla="*/ 390526 w 514394"/>
                <a:gd name="connsiteY3" fmla="*/ 616775 h 616775"/>
                <a:gd name="connsiteX4" fmla="*/ 0 w 514394"/>
                <a:gd name="connsiteY4" fmla="*/ 259555 h 616775"/>
                <a:gd name="connsiteX0" fmla="*/ 0 w 390526"/>
                <a:gd name="connsiteY0" fmla="*/ 259555 h 616775"/>
                <a:gd name="connsiteX1" fmla="*/ 150063 w 390526"/>
                <a:gd name="connsiteY1" fmla="*/ 0 h 616775"/>
                <a:gd name="connsiteX2" fmla="*/ 269126 w 390526"/>
                <a:gd name="connsiteY2" fmla="*/ 273874 h 616775"/>
                <a:gd name="connsiteX3" fmla="*/ 390526 w 390526"/>
                <a:gd name="connsiteY3" fmla="*/ 616775 h 616775"/>
                <a:gd name="connsiteX4" fmla="*/ 0 w 390526"/>
                <a:gd name="connsiteY4" fmla="*/ 259555 h 616775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402432 w 523832"/>
                <a:gd name="connsiteY2" fmla="*/ 285781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40520 w 523832"/>
                <a:gd name="connsiteY2" fmla="*/ 319119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30995 w 523832"/>
                <a:gd name="connsiteY2" fmla="*/ 342932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32" h="628682">
                  <a:moveTo>
                    <a:pt x="133306" y="271462"/>
                  </a:moveTo>
                  <a:lnTo>
                    <a:pt x="0" y="0"/>
                  </a:lnTo>
                  <a:lnTo>
                    <a:pt x="330995" y="342932"/>
                  </a:lnTo>
                  <a:lnTo>
                    <a:pt x="523832" y="628682"/>
                  </a:lnTo>
                  <a:lnTo>
                    <a:pt x="133306" y="27146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1" name="Téglalap 50">
            <a:extLst>
              <a:ext uri="{FF2B5EF4-FFF2-40B4-BE49-F238E27FC236}">
                <a16:creationId xmlns:a16="http://schemas.microsoft.com/office/drawing/2014/main" id="{88F8CBFB-A977-2E05-E12A-5C74CE462120}"/>
              </a:ext>
            </a:extLst>
          </p:cNvPr>
          <p:cNvSpPr/>
          <p:nvPr/>
        </p:nvSpPr>
        <p:spPr>
          <a:xfrm>
            <a:off x="2461336" y="1606469"/>
            <a:ext cx="2000750" cy="66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2A4D76F-4403-D616-5B51-E0A7FA2E2A93}"/>
              </a:ext>
            </a:extLst>
          </p:cNvPr>
          <p:cNvSpPr/>
          <p:nvPr/>
        </p:nvSpPr>
        <p:spPr>
          <a:xfrm>
            <a:off x="2195645" y="181294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DB2DAB4-6064-40CB-A2CE-65CF5A5E6790}"/>
              </a:ext>
            </a:extLst>
          </p:cNvPr>
          <p:cNvSpPr/>
          <p:nvPr/>
        </p:nvSpPr>
        <p:spPr>
          <a:xfrm>
            <a:off x="2185117" y="1592958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E7C5E69B-9B2A-08AB-07A7-AE5E3370B1F4}"/>
              </a:ext>
            </a:extLst>
          </p:cNvPr>
          <p:cNvSpPr/>
          <p:nvPr/>
        </p:nvSpPr>
        <p:spPr>
          <a:xfrm>
            <a:off x="4199969" y="160646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196020" y="181294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94A7DCA1-B324-CD79-0913-BB943F5E5DE0}"/>
              </a:ext>
            </a:extLst>
          </p:cNvPr>
          <p:cNvCxnSpPr/>
          <p:nvPr/>
        </p:nvCxnSpPr>
        <p:spPr>
          <a:xfrm>
            <a:off x="3005320" y="2017328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ADD5801-BC11-0FE4-8C03-79ACDBEC6397}"/>
              </a:ext>
            </a:extLst>
          </p:cNvPr>
          <p:cNvCxnSpPr/>
          <p:nvPr/>
        </p:nvCxnSpPr>
        <p:spPr>
          <a:xfrm>
            <a:off x="3335628" y="2010889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0" name="Téglalap 569">
            <a:extLst>
              <a:ext uri="{FF2B5EF4-FFF2-40B4-BE49-F238E27FC236}">
                <a16:creationId xmlns:a16="http://schemas.microsoft.com/office/drawing/2014/main" id="{9C602461-4212-DF89-84C0-9EB74E7ED4EA}"/>
              </a:ext>
            </a:extLst>
          </p:cNvPr>
          <p:cNvSpPr/>
          <p:nvPr/>
        </p:nvSpPr>
        <p:spPr>
          <a:xfrm>
            <a:off x="2161471" y="326127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Téglalap 53">
            <a:extLst>
              <a:ext uri="{FF2B5EF4-FFF2-40B4-BE49-F238E27FC236}">
                <a16:creationId xmlns:a16="http://schemas.microsoft.com/office/drawing/2014/main" id="{EAFC6218-6F93-5649-2F23-7CD17238B4CB}"/>
              </a:ext>
            </a:extLst>
          </p:cNvPr>
          <p:cNvSpPr/>
          <p:nvPr/>
        </p:nvSpPr>
        <p:spPr>
          <a:xfrm>
            <a:off x="2150943" y="3022240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Téglalap 54">
            <a:extLst>
              <a:ext uri="{FF2B5EF4-FFF2-40B4-BE49-F238E27FC236}">
                <a16:creationId xmlns:a16="http://schemas.microsoft.com/office/drawing/2014/main" id="{687D5387-DF04-AF04-AC41-09C409C0F4B5}"/>
              </a:ext>
            </a:extLst>
          </p:cNvPr>
          <p:cNvSpPr/>
          <p:nvPr/>
        </p:nvSpPr>
        <p:spPr>
          <a:xfrm>
            <a:off x="4165795" y="305479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Téglalap 572">
            <a:extLst>
              <a:ext uri="{FF2B5EF4-FFF2-40B4-BE49-F238E27FC236}">
                <a16:creationId xmlns:a16="http://schemas.microsoft.com/office/drawing/2014/main" id="{9019C28E-48DA-75CD-7A5D-754AF6AC4871}"/>
              </a:ext>
            </a:extLst>
          </p:cNvPr>
          <p:cNvSpPr/>
          <p:nvPr/>
        </p:nvSpPr>
        <p:spPr>
          <a:xfrm>
            <a:off x="2380173" y="3054799"/>
            <a:ext cx="695075" cy="212278"/>
          </a:xfrm>
          <a:custGeom>
            <a:avLst/>
            <a:gdLst>
              <a:gd name="connsiteX0" fmla="*/ 0 w 553408"/>
              <a:gd name="connsiteY0" fmla="*/ 0 h 192960"/>
              <a:gd name="connsiteX1" fmla="*/ 553408 w 553408"/>
              <a:gd name="connsiteY1" fmla="*/ 0 h 192960"/>
              <a:gd name="connsiteX2" fmla="*/ 553408 w 553408"/>
              <a:gd name="connsiteY2" fmla="*/ 192960 h 192960"/>
              <a:gd name="connsiteX3" fmla="*/ 0 w 553408"/>
              <a:gd name="connsiteY3" fmla="*/ 192960 h 192960"/>
              <a:gd name="connsiteX4" fmla="*/ 0 w 553408"/>
              <a:gd name="connsiteY4" fmla="*/ 0 h 19296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695075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598484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212278"/>
              <a:gd name="connsiteX1" fmla="*/ 695075 w 695075"/>
              <a:gd name="connsiteY1" fmla="*/ 0 h 212278"/>
              <a:gd name="connsiteX2" fmla="*/ 546968 w 695075"/>
              <a:gd name="connsiteY2" fmla="*/ 212278 h 212278"/>
              <a:gd name="connsiteX3" fmla="*/ 0 w 695075"/>
              <a:gd name="connsiteY3" fmla="*/ 199400 h 212278"/>
              <a:gd name="connsiteX4" fmla="*/ 141667 w 695075"/>
              <a:gd name="connsiteY4" fmla="*/ 0 h 2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075" h="212278">
                <a:moveTo>
                  <a:pt x="141667" y="0"/>
                </a:moveTo>
                <a:lnTo>
                  <a:pt x="695075" y="0"/>
                </a:lnTo>
                <a:lnTo>
                  <a:pt x="546968" y="212278"/>
                </a:lnTo>
                <a:lnTo>
                  <a:pt x="0" y="199400"/>
                </a:lnTo>
                <a:lnTo>
                  <a:pt x="141667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140C034B-7B27-1717-F3E1-A24DD98F2C2D}"/>
              </a:ext>
            </a:extLst>
          </p:cNvPr>
          <p:cNvSpPr/>
          <p:nvPr/>
        </p:nvSpPr>
        <p:spPr>
          <a:xfrm>
            <a:off x="2917592" y="2842521"/>
            <a:ext cx="45719" cy="212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D9CBACFB-8836-F363-BA5E-71EE07590A36}"/>
              </a:ext>
            </a:extLst>
          </p:cNvPr>
          <p:cNvSpPr/>
          <p:nvPr/>
        </p:nvSpPr>
        <p:spPr>
          <a:xfrm>
            <a:off x="2492642" y="3100385"/>
            <a:ext cx="419212" cy="132425"/>
          </a:xfrm>
          <a:custGeom>
            <a:avLst/>
            <a:gdLst>
              <a:gd name="connsiteX0" fmla="*/ 0 w 333487"/>
              <a:gd name="connsiteY0" fmla="*/ 0 h 122899"/>
              <a:gd name="connsiteX1" fmla="*/ 333487 w 333487"/>
              <a:gd name="connsiteY1" fmla="*/ 0 h 122899"/>
              <a:gd name="connsiteX2" fmla="*/ 333487 w 333487"/>
              <a:gd name="connsiteY2" fmla="*/ 122899 h 122899"/>
              <a:gd name="connsiteX3" fmla="*/ 0 w 333487"/>
              <a:gd name="connsiteY3" fmla="*/ 122899 h 122899"/>
              <a:gd name="connsiteX4" fmla="*/ 0 w 333487"/>
              <a:gd name="connsiteY4" fmla="*/ 0 h 122899"/>
              <a:gd name="connsiteX0" fmla="*/ 85725 w 419212"/>
              <a:gd name="connsiteY0" fmla="*/ 0 h 122899"/>
              <a:gd name="connsiteX1" fmla="*/ 419212 w 419212"/>
              <a:gd name="connsiteY1" fmla="*/ 0 h 122899"/>
              <a:gd name="connsiteX2" fmla="*/ 419212 w 419212"/>
              <a:gd name="connsiteY2" fmla="*/ 122899 h 122899"/>
              <a:gd name="connsiteX3" fmla="*/ 0 w 419212"/>
              <a:gd name="connsiteY3" fmla="*/ 122899 h 122899"/>
              <a:gd name="connsiteX4" fmla="*/ 85725 w 419212"/>
              <a:gd name="connsiteY4" fmla="*/ 0 h 122899"/>
              <a:gd name="connsiteX0" fmla="*/ 85725 w 419212"/>
              <a:gd name="connsiteY0" fmla="*/ 0 h 127662"/>
              <a:gd name="connsiteX1" fmla="*/ 419212 w 419212"/>
              <a:gd name="connsiteY1" fmla="*/ 0 h 127662"/>
              <a:gd name="connsiteX2" fmla="*/ 385875 w 419212"/>
              <a:gd name="connsiteY2" fmla="*/ 127662 h 127662"/>
              <a:gd name="connsiteX3" fmla="*/ 0 w 419212"/>
              <a:gd name="connsiteY3" fmla="*/ 122899 h 127662"/>
              <a:gd name="connsiteX4" fmla="*/ 85725 w 419212"/>
              <a:gd name="connsiteY4" fmla="*/ 0 h 127662"/>
              <a:gd name="connsiteX0" fmla="*/ 85725 w 419212"/>
              <a:gd name="connsiteY0" fmla="*/ 0 h 132425"/>
              <a:gd name="connsiteX1" fmla="*/ 419212 w 419212"/>
              <a:gd name="connsiteY1" fmla="*/ 0 h 132425"/>
              <a:gd name="connsiteX2" fmla="*/ 352537 w 419212"/>
              <a:gd name="connsiteY2" fmla="*/ 132425 h 132425"/>
              <a:gd name="connsiteX3" fmla="*/ 0 w 419212"/>
              <a:gd name="connsiteY3" fmla="*/ 122899 h 132425"/>
              <a:gd name="connsiteX4" fmla="*/ 85725 w 419212"/>
              <a:gd name="connsiteY4" fmla="*/ 0 h 1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212" h="132425">
                <a:moveTo>
                  <a:pt x="85725" y="0"/>
                </a:moveTo>
                <a:lnTo>
                  <a:pt x="419212" y="0"/>
                </a:lnTo>
                <a:lnTo>
                  <a:pt x="352537" y="132425"/>
                </a:lnTo>
                <a:lnTo>
                  <a:pt x="0" y="122899"/>
                </a:lnTo>
                <a:lnTo>
                  <a:pt x="8572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447923" y="2026755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173763" y="3257409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Téglalap 149">
            <a:extLst>
              <a:ext uri="{FF2B5EF4-FFF2-40B4-BE49-F238E27FC236}">
                <a16:creationId xmlns:a16="http://schemas.microsoft.com/office/drawing/2014/main" id="{6639666A-8EDA-871A-6F6D-002F550F0928}"/>
              </a:ext>
            </a:extLst>
          </p:cNvPr>
          <p:cNvSpPr/>
          <p:nvPr/>
        </p:nvSpPr>
        <p:spPr>
          <a:xfrm>
            <a:off x="5952988" y="4937877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églalap 140">
            <a:extLst>
              <a:ext uri="{FF2B5EF4-FFF2-40B4-BE49-F238E27FC236}">
                <a16:creationId xmlns:a16="http://schemas.microsoft.com/office/drawing/2014/main" id="{A1A0B39C-03B5-C4F2-6251-845C1D267170}"/>
              </a:ext>
            </a:extLst>
          </p:cNvPr>
          <p:cNvSpPr/>
          <p:nvPr/>
        </p:nvSpPr>
        <p:spPr>
          <a:xfrm>
            <a:off x="5440552" y="4188697"/>
            <a:ext cx="2482430" cy="859602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>
            <a:extLst>
              <a:ext uri="{FF2B5EF4-FFF2-40B4-BE49-F238E27FC236}">
                <a16:creationId xmlns:a16="http://schemas.microsoft.com/office/drawing/2014/main" id="{02DA6C2F-B382-F09D-0AEE-B4B8435C0979}"/>
              </a:ext>
            </a:extLst>
          </p:cNvPr>
          <p:cNvSpPr/>
          <p:nvPr/>
        </p:nvSpPr>
        <p:spPr>
          <a:xfrm>
            <a:off x="8043639" y="490344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Téglalap 145">
            <a:extLst>
              <a:ext uri="{FF2B5EF4-FFF2-40B4-BE49-F238E27FC236}">
                <a16:creationId xmlns:a16="http://schemas.microsoft.com/office/drawing/2014/main" id="{5F0DD052-AC50-D693-2E62-669343F386D7}"/>
              </a:ext>
            </a:extLst>
          </p:cNvPr>
          <p:cNvSpPr/>
          <p:nvPr/>
        </p:nvSpPr>
        <p:spPr>
          <a:xfrm>
            <a:off x="7921705" y="4411289"/>
            <a:ext cx="237151" cy="637010"/>
          </a:xfrm>
          <a:custGeom>
            <a:avLst/>
            <a:gdLst>
              <a:gd name="connsiteX0" fmla="*/ 0 w 655395"/>
              <a:gd name="connsiteY0" fmla="*/ 0 h 853672"/>
              <a:gd name="connsiteX1" fmla="*/ 655395 w 655395"/>
              <a:gd name="connsiteY1" fmla="*/ 0 h 853672"/>
              <a:gd name="connsiteX2" fmla="*/ 655395 w 655395"/>
              <a:gd name="connsiteY2" fmla="*/ 853672 h 853672"/>
              <a:gd name="connsiteX3" fmla="*/ 0 w 655395"/>
              <a:gd name="connsiteY3" fmla="*/ 853672 h 853672"/>
              <a:gd name="connsiteX4" fmla="*/ 0 w 655395"/>
              <a:gd name="connsiteY4" fmla="*/ 0 h 853672"/>
              <a:gd name="connsiteX0" fmla="*/ 0 w 655395"/>
              <a:gd name="connsiteY0" fmla="*/ 176212 h 1029884"/>
              <a:gd name="connsiteX1" fmla="*/ 217245 w 655395"/>
              <a:gd name="connsiteY1" fmla="*/ 0 h 1029884"/>
              <a:gd name="connsiteX2" fmla="*/ 655395 w 655395"/>
              <a:gd name="connsiteY2" fmla="*/ 1029884 h 1029884"/>
              <a:gd name="connsiteX3" fmla="*/ 0 w 655395"/>
              <a:gd name="connsiteY3" fmla="*/ 1029884 h 1029884"/>
              <a:gd name="connsiteX4" fmla="*/ 0 w 655395"/>
              <a:gd name="connsiteY4" fmla="*/ 176212 h 1029884"/>
              <a:gd name="connsiteX0" fmla="*/ 0 w 241057"/>
              <a:gd name="connsiteY0" fmla="*/ 176212 h 1029884"/>
              <a:gd name="connsiteX1" fmla="*/ 217245 w 241057"/>
              <a:gd name="connsiteY1" fmla="*/ 0 h 1029884"/>
              <a:gd name="connsiteX2" fmla="*/ 241057 w 241057"/>
              <a:gd name="connsiteY2" fmla="*/ 777472 h 1029884"/>
              <a:gd name="connsiteX3" fmla="*/ 0 w 241057"/>
              <a:gd name="connsiteY3" fmla="*/ 1029884 h 1029884"/>
              <a:gd name="connsiteX4" fmla="*/ 0 w 241057"/>
              <a:gd name="connsiteY4" fmla="*/ 176212 h 10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57" h="1029884">
                <a:moveTo>
                  <a:pt x="0" y="176212"/>
                </a:moveTo>
                <a:lnTo>
                  <a:pt x="217245" y="0"/>
                </a:lnTo>
                <a:lnTo>
                  <a:pt x="241057" y="777472"/>
                </a:lnTo>
                <a:lnTo>
                  <a:pt x="0" y="1029884"/>
                </a:lnTo>
                <a:lnTo>
                  <a:pt x="0" y="176212"/>
                </a:lnTo>
                <a:close/>
              </a:path>
            </a:pathLst>
          </a:cu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Téglalap 146">
            <a:extLst>
              <a:ext uri="{FF2B5EF4-FFF2-40B4-BE49-F238E27FC236}">
                <a16:creationId xmlns:a16="http://schemas.microsoft.com/office/drawing/2014/main" id="{E5FCFB8A-7FE1-8E51-F884-71F7F8867B85}"/>
              </a:ext>
            </a:extLst>
          </p:cNvPr>
          <p:cNvSpPr/>
          <p:nvPr/>
        </p:nvSpPr>
        <p:spPr>
          <a:xfrm>
            <a:off x="5462422" y="504829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Téglalap 147">
            <a:extLst>
              <a:ext uri="{FF2B5EF4-FFF2-40B4-BE49-F238E27FC236}">
                <a16:creationId xmlns:a16="http://schemas.microsoft.com/office/drawing/2014/main" id="{82AF69E1-9B7E-2CC0-54F7-458D1B2D27C2}"/>
              </a:ext>
            </a:extLst>
          </p:cNvPr>
          <p:cNvSpPr/>
          <p:nvPr/>
        </p:nvSpPr>
        <p:spPr>
          <a:xfrm>
            <a:off x="7796013" y="505870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églalap 150">
            <a:extLst>
              <a:ext uri="{FF2B5EF4-FFF2-40B4-BE49-F238E27FC236}">
                <a16:creationId xmlns:a16="http://schemas.microsoft.com/office/drawing/2014/main" id="{CFB2C1EB-C39F-8502-D9A3-066DB45FE186}"/>
              </a:ext>
            </a:extLst>
          </p:cNvPr>
          <p:cNvSpPr/>
          <p:nvPr/>
        </p:nvSpPr>
        <p:spPr>
          <a:xfrm>
            <a:off x="7487497" y="883095"/>
            <a:ext cx="1775283" cy="396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Téglalap 151">
            <a:extLst>
              <a:ext uri="{FF2B5EF4-FFF2-40B4-BE49-F238E27FC236}">
                <a16:creationId xmlns:a16="http://schemas.microsoft.com/office/drawing/2014/main" id="{0C5944A9-5662-220D-CBAA-02AEB8796929}"/>
              </a:ext>
            </a:extLst>
          </p:cNvPr>
          <p:cNvSpPr/>
          <p:nvPr/>
        </p:nvSpPr>
        <p:spPr>
          <a:xfrm>
            <a:off x="7369691" y="1006088"/>
            <a:ext cx="1775283" cy="396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2">
            <a:extLst>
              <a:ext uri="{FF2B5EF4-FFF2-40B4-BE49-F238E27FC236}">
                <a16:creationId xmlns:a16="http://schemas.microsoft.com/office/drawing/2014/main" id="{EC8873A3-6D54-04BD-CF0F-F52F6FC6A8B4}"/>
              </a:ext>
            </a:extLst>
          </p:cNvPr>
          <p:cNvSpPr/>
          <p:nvPr/>
        </p:nvSpPr>
        <p:spPr>
          <a:xfrm>
            <a:off x="9139396" y="885438"/>
            <a:ext cx="139862" cy="517262"/>
          </a:xfrm>
          <a:custGeom>
            <a:avLst/>
            <a:gdLst>
              <a:gd name="connsiteX0" fmla="*/ 0 w 876462"/>
              <a:gd name="connsiteY0" fmla="*/ 0 h 396612"/>
              <a:gd name="connsiteX1" fmla="*/ 876462 w 876462"/>
              <a:gd name="connsiteY1" fmla="*/ 0 h 396612"/>
              <a:gd name="connsiteX2" fmla="*/ 876462 w 876462"/>
              <a:gd name="connsiteY2" fmla="*/ 396612 h 396612"/>
              <a:gd name="connsiteX3" fmla="*/ 0 w 876462"/>
              <a:gd name="connsiteY3" fmla="*/ 396612 h 396612"/>
              <a:gd name="connsiteX4" fmla="*/ 0 w 876462"/>
              <a:gd name="connsiteY4" fmla="*/ 0 h 396612"/>
              <a:gd name="connsiteX0" fmla="*/ 0 w 876462"/>
              <a:gd name="connsiteY0" fmla="*/ 120650 h 517262"/>
              <a:gd name="connsiteX1" fmla="*/ 139862 w 876462"/>
              <a:gd name="connsiteY1" fmla="*/ 0 h 517262"/>
              <a:gd name="connsiteX2" fmla="*/ 876462 w 876462"/>
              <a:gd name="connsiteY2" fmla="*/ 517262 h 517262"/>
              <a:gd name="connsiteX3" fmla="*/ 0 w 876462"/>
              <a:gd name="connsiteY3" fmla="*/ 517262 h 517262"/>
              <a:gd name="connsiteX4" fmla="*/ 0 w 8764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63662 w 139862"/>
              <a:gd name="connsiteY2" fmla="*/ 28231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133512 w 139862"/>
              <a:gd name="connsiteY2" fmla="*/ 39026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62" h="517262">
                <a:moveTo>
                  <a:pt x="0" y="120650"/>
                </a:moveTo>
                <a:lnTo>
                  <a:pt x="139862" y="0"/>
                </a:lnTo>
                <a:lnTo>
                  <a:pt x="133512" y="390262"/>
                </a:lnTo>
                <a:lnTo>
                  <a:pt x="0" y="517262"/>
                </a:lnTo>
                <a:lnTo>
                  <a:pt x="0" y="1206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Téglalap 153">
            <a:extLst>
              <a:ext uri="{FF2B5EF4-FFF2-40B4-BE49-F238E27FC236}">
                <a16:creationId xmlns:a16="http://schemas.microsoft.com/office/drawing/2014/main" id="{4D824C81-66BB-F9FB-D5C3-EEAC8367023C}"/>
              </a:ext>
            </a:extLst>
          </p:cNvPr>
          <p:cNvSpPr/>
          <p:nvPr/>
        </p:nvSpPr>
        <p:spPr>
          <a:xfrm>
            <a:off x="7369690" y="873035"/>
            <a:ext cx="1914983" cy="136262"/>
          </a:xfrm>
          <a:custGeom>
            <a:avLst/>
            <a:gdLst>
              <a:gd name="connsiteX0" fmla="*/ 0 w 1775283"/>
              <a:gd name="connsiteY0" fmla="*/ 0 h 396612"/>
              <a:gd name="connsiteX1" fmla="*/ 1775283 w 1775283"/>
              <a:gd name="connsiteY1" fmla="*/ 0 h 396612"/>
              <a:gd name="connsiteX2" fmla="*/ 1775283 w 1775283"/>
              <a:gd name="connsiteY2" fmla="*/ 396612 h 396612"/>
              <a:gd name="connsiteX3" fmla="*/ 0 w 1775283"/>
              <a:gd name="connsiteY3" fmla="*/ 396612 h 396612"/>
              <a:gd name="connsiteX4" fmla="*/ 0 w 1775283"/>
              <a:gd name="connsiteY4" fmla="*/ 0 h 396612"/>
              <a:gd name="connsiteX0" fmla="*/ 0 w 1940383"/>
              <a:gd name="connsiteY0" fmla="*/ 0 h 396612"/>
              <a:gd name="connsiteX1" fmla="*/ 1940383 w 1940383"/>
              <a:gd name="connsiteY1" fmla="*/ 260350 h 396612"/>
              <a:gd name="connsiteX2" fmla="*/ 1775283 w 1940383"/>
              <a:gd name="connsiteY2" fmla="*/ 396612 h 396612"/>
              <a:gd name="connsiteX3" fmla="*/ 0 w 1940383"/>
              <a:gd name="connsiteY3" fmla="*/ 396612 h 396612"/>
              <a:gd name="connsiteX4" fmla="*/ 0 w 1940383"/>
              <a:gd name="connsiteY4" fmla="*/ 0 h 396612"/>
              <a:gd name="connsiteX0" fmla="*/ 266700 w 1940383"/>
              <a:gd name="connsiteY0" fmla="*/ 0 h 148962"/>
              <a:gd name="connsiteX1" fmla="*/ 1940383 w 1940383"/>
              <a:gd name="connsiteY1" fmla="*/ 12700 h 148962"/>
              <a:gd name="connsiteX2" fmla="*/ 1775283 w 1940383"/>
              <a:gd name="connsiteY2" fmla="*/ 148962 h 148962"/>
              <a:gd name="connsiteX3" fmla="*/ 0 w 1940383"/>
              <a:gd name="connsiteY3" fmla="*/ 148962 h 148962"/>
              <a:gd name="connsiteX4" fmla="*/ 266700 w 1940383"/>
              <a:gd name="connsiteY4" fmla="*/ 0 h 148962"/>
              <a:gd name="connsiteX0" fmla="*/ 1079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0 h 136262"/>
              <a:gd name="connsiteX0" fmla="*/ 1968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96850 w 1940383"/>
              <a:gd name="connsiteY4" fmla="*/ 19050 h 136262"/>
              <a:gd name="connsiteX0" fmla="*/ 1079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19050 h 136262"/>
              <a:gd name="connsiteX0" fmla="*/ 1206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20650 w 1940383"/>
              <a:gd name="connsiteY4" fmla="*/ 0 h 136262"/>
              <a:gd name="connsiteX0" fmla="*/ 120650 w 1914983"/>
              <a:gd name="connsiteY0" fmla="*/ 0 h 136262"/>
              <a:gd name="connsiteX1" fmla="*/ 1914983 w 1914983"/>
              <a:gd name="connsiteY1" fmla="*/ 0 h 136262"/>
              <a:gd name="connsiteX2" fmla="*/ 1775283 w 1914983"/>
              <a:gd name="connsiteY2" fmla="*/ 136262 h 136262"/>
              <a:gd name="connsiteX3" fmla="*/ 0 w 1914983"/>
              <a:gd name="connsiteY3" fmla="*/ 136262 h 136262"/>
              <a:gd name="connsiteX4" fmla="*/ 120650 w 1914983"/>
              <a:gd name="connsiteY4" fmla="*/ 0 h 13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983" h="136262">
                <a:moveTo>
                  <a:pt x="120650" y="0"/>
                </a:moveTo>
                <a:lnTo>
                  <a:pt x="1914983" y="0"/>
                </a:lnTo>
                <a:lnTo>
                  <a:pt x="1775283" y="136262"/>
                </a:lnTo>
                <a:lnTo>
                  <a:pt x="0" y="136262"/>
                </a:lnTo>
                <a:lnTo>
                  <a:pt x="1206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Téglalap 155">
            <a:extLst>
              <a:ext uri="{FF2B5EF4-FFF2-40B4-BE49-F238E27FC236}">
                <a16:creationId xmlns:a16="http://schemas.microsoft.com/office/drawing/2014/main" id="{8101178B-E466-B22C-FDF8-7398B71ADE80}"/>
              </a:ext>
            </a:extLst>
          </p:cNvPr>
          <p:cNvSpPr/>
          <p:nvPr/>
        </p:nvSpPr>
        <p:spPr>
          <a:xfrm>
            <a:off x="7593476" y="1203779"/>
            <a:ext cx="1375637" cy="132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églalap 156">
            <a:extLst>
              <a:ext uri="{FF2B5EF4-FFF2-40B4-BE49-F238E27FC236}">
                <a16:creationId xmlns:a16="http://schemas.microsoft.com/office/drawing/2014/main" id="{193EB8F1-0FE7-65BA-4EC0-F8B55E62A3E7}"/>
              </a:ext>
            </a:extLst>
          </p:cNvPr>
          <p:cNvSpPr/>
          <p:nvPr/>
        </p:nvSpPr>
        <p:spPr>
          <a:xfrm>
            <a:off x="7414700" y="1051112"/>
            <a:ext cx="143303" cy="27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2" name="Szabadkézi sokszög: alakzat 611">
            <a:extLst>
              <a:ext uri="{FF2B5EF4-FFF2-40B4-BE49-F238E27FC236}">
                <a16:creationId xmlns:a16="http://schemas.microsoft.com/office/drawing/2014/main" id="{8FFAA238-9AE1-69D7-8E7E-FDE15F9EAB4C}"/>
              </a:ext>
            </a:extLst>
          </p:cNvPr>
          <p:cNvSpPr/>
          <p:nvPr/>
        </p:nvSpPr>
        <p:spPr>
          <a:xfrm>
            <a:off x="6902450" y="1257300"/>
            <a:ext cx="893160" cy="667138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Szabadkézi sokszög: alakzat 612">
            <a:extLst>
              <a:ext uri="{FF2B5EF4-FFF2-40B4-BE49-F238E27FC236}">
                <a16:creationId xmlns:a16="http://schemas.microsoft.com/office/drawing/2014/main" id="{83CE7B63-719A-A4B8-1EBE-5076A467FBA3}"/>
              </a:ext>
            </a:extLst>
          </p:cNvPr>
          <p:cNvSpPr/>
          <p:nvPr/>
        </p:nvSpPr>
        <p:spPr>
          <a:xfrm>
            <a:off x="7376826" y="1276294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Szabadkézi sokszög: alakzat 613">
            <a:extLst>
              <a:ext uri="{FF2B5EF4-FFF2-40B4-BE49-F238E27FC236}">
                <a16:creationId xmlns:a16="http://schemas.microsoft.com/office/drawing/2014/main" id="{86B6F967-8E8C-A706-7250-28626F525C60}"/>
              </a:ext>
            </a:extLst>
          </p:cNvPr>
          <p:cNvSpPr/>
          <p:nvPr/>
        </p:nvSpPr>
        <p:spPr>
          <a:xfrm>
            <a:off x="7904488" y="1270336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Téglalap 616">
            <a:extLst>
              <a:ext uri="{FF2B5EF4-FFF2-40B4-BE49-F238E27FC236}">
                <a16:creationId xmlns:a16="http://schemas.microsoft.com/office/drawing/2014/main" id="{11D0626D-5087-790B-DCBA-1626B9B50F1D}"/>
              </a:ext>
            </a:extLst>
          </p:cNvPr>
          <p:cNvSpPr/>
          <p:nvPr/>
        </p:nvSpPr>
        <p:spPr>
          <a:xfrm>
            <a:off x="3712690" y="2675798"/>
            <a:ext cx="261151" cy="376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Téglalap 614">
            <a:extLst>
              <a:ext uri="{FF2B5EF4-FFF2-40B4-BE49-F238E27FC236}">
                <a16:creationId xmlns:a16="http://schemas.microsoft.com/office/drawing/2014/main" id="{767FC3BB-56C6-CC5D-2C65-2ED3CBC0B83F}"/>
              </a:ext>
            </a:extLst>
          </p:cNvPr>
          <p:cNvSpPr/>
          <p:nvPr/>
        </p:nvSpPr>
        <p:spPr>
          <a:xfrm>
            <a:off x="3617060" y="2748932"/>
            <a:ext cx="261151" cy="376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37" name="Egyenes összekötő 636">
            <a:extLst>
              <a:ext uri="{FF2B5EF4-FFF2-40B4-BE49-F238E27FC236}">
                <a16:creationId xmlns:a16="http://schemas.microsoft.com/office/drawing/2014/main" id="{86F65412-C675-ADEC-8C2C-1755DDA17D53}"/>
              </a:ext>
            </a:extLst>
          </p:cNvPr>
          <p:cNvCxnSpPr>
            <a:cxnSpLocks/>
          </p:cNvCxnSpPr>
          <p:nvPr/>
        </p:nvCxnSpPr>
        <p:spPr>
          <a:xfrm>
            <a:off x="3749247" y="2911705"/>
            <a:ext cx="0" cy="156133"/>
          </a:xfrm>
          <a:prstGeom prst="line">
            <a:avLst/>
          </a:prstGeom>
          <a:ln>
            <a:solidFill>
              <a:srgbClr val="6633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2" name="Egyenes összekötő 631">
            <a:extLst>
              <a:ext uri="{FF2B5EF4-FFF2-40B4-BE49-F238E27FC236}">
                <a16:creationId xmlns:a16="http://schemas.microsoft.com/office/drawing/2014/main" id="{DA16BDAF-6A72-194F-0EFA-1277CE80887A}"/>
              </a:ext>
            </a:extLst>
          </p:cNvPr>
          <p:cNvCxnSpPr>
            <a:cxnSpLocks/>
          </p:cNvCxnSpPr>
          <p:nvPr/>
        </p:nvCxnSpPr>
        <p:spPr>
          <a:xfrm>
            <a:off x="3704637" y="2914086"/>
            <a:ext cx="0" cy="153752"/>
          </a:xfrm>
          <a:prstGeom prst="line">
            <a:avLst/>
          </a:prstGeom>
          <a:ln>
            <a:solidFill>
              <a:srgbClr val="66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8" name="Téglalap 617">
            <a:extLst>
              <a:ext uri="{FF2B5EF4-FFF2-40B4-BE49-F238E27FC236}">
                <a16:creationId xmlns:a16="http://schemas.microsoft.com/office/drawing/2014/main" id="{0630BA5C-7F62-7BF2-1EF6-5B9C232DCF14}"/>
              </a:ext>
            </a:extLst>
          </p:cNvPr>
          <p:cNvSpPr/>
          <p:nvPr/>
        </p:nvSpPr>
        <p:spPr>
          <a:xfrm>
            <a:off x="3888606" y="2689401"/>
            <a:ext cx="93816" cy="436497"/>
          </a:xfrm>
          <a:custGeom>
            <a:avLst/>
            <a:gdLst>
              <a:gd name="connsiteX0" fmla="*/ 0 w 165253"/>
              <a:gd name="connsiteY0" fmla="*/ 0 h 376966"/>
              <a:gd name="connsiteX1" fmla="*/ 165253 w 165253"/>
              <a:gd name="connsiteY1" fmla="*/ 0 h 376966"/>
              <a:gd name="connsiteX2" fmla="*/ 165253 w 165253"/>
              <a:gd name="connsiteY2" fmla="*/ 376966 h 376966"/>
              <a:gd name="connsiteX3" fmla="*/ 0 w 165253"/>
              <a:gd name="connsiteY3" fmla="*/ 376966 h 376966"/>
              <a:gd name="connsiteX4" fmla="*/ 0 w 165253"/>
              <a:gd name="connsiteY4" fmla="*/ 0 h 376966"/>
              <a:gd name="connsiteX0" fmla="*/ 0 w 165253"/>
              <a:gd name="connsiteY0" fmla="*/ 78581 h 455547"/>
              <a:gd name="connsiteX1" fmla="*/ 84290 w 165253"/>
              <a:gd name="connsiteY1" fmla="*/ 0 h 455547"/>
              <a:gd name="connsiteX2" fmla="*/ 165253 w 165253"/>
              <a:gd name="connsiteY2" fmla="*/ 455547 h 455547"/>
              <a:gd name="connsiteX3" fmla="*/ 0 w 165253"/>
              <a:gd name="connsiteY3" fmla="*/ 455547 h 455547"/>
              <a:gd name="connsiteX4" fmla="*/ 0 w 165253"/>
              <a:gd name="connsiteY4" fmla="*/ 78581 h 455547"/>
              <a:gd name="connsiteX0" fmla="*/ 0 w 96197"/>
              <a:gd name="connsiteY0" fmla="*/ 78581 h 455547"/>
              <a:gd name="connsiteX1" fmla="*/ 84290 w 96197"/>
              <a:gd name="connsiteY1" fmla="*/ 0 h 455547"/>
              <a:gd name="connsiteX2" fmla="*/ 96197 w 96197"/>
              <a:gd name="connsiteY2" fmla="*/ 405541 h 455547"/>
              <a:gd name="connsiteX3" fmla="*/ 0 w 96197"/>
              <a:gd name="connsiteY3" fmla="*/ 455547 h 455547"/>
              <a:gd name="connsiteX4" fmla="*/ 0 w 96197"/>
              <a:gd name="connsiteY4" fmla="*/ 78581 h 455547"/>
              <a:gd name="connsiteX0" fmla="*/ 0 w 84291"/>
              <a:gd name="connsiteY0" fmla="*/ 78581 h 455547"/>
              <a:gd name="connsiteX1" fmla="*/ 84290 w 84291"/>
              <a:gd name="connsiteY1" fmla="*/ 0 h 455547"/>
              <a:gd name="connsiteX2" fmla="*/ 84291 w 84291"/>
              <a:gd name="connsiteY2" fmla="*/ 381729 h 455547"/>
              <a:gd name="connsiteX3" fmla="*/ 0 w 84291"/>
              <a:gd name="connsiteY3" fmla="*/ 455547 h 455547"/>
              <a:gd name="connsiteX4" fmla="*/ 0 w 84291"/>
              <a:gd name="connsiteY4" fmla="*/ 78581 h 455547"/>
              <a:gd name="connsiteX0" fmla="*/ 0 w 93816"/>
              <a:gd name="connsiteY0" fmla="*/ 78581 h 455547"/>
              <a:gd name="connsiteX1" fmla="*/ 84290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8581 h 455547"/>
              <a:gd name="connsiteX1" fmla="*/ 70002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3819 h 450785"/>
              <a:gd name="connsiteX1" fmla="*/ 86670 w 93816"/>
              <a:gd name="connsiteY1" fmla="*/ 0 h 450785"/>
              <a:gd name="connsiteX2" fmla="*/ 93816 w 93816"/>
              <a:gd name="connsiteY2" fmla="*/ 376967 h 450785"/>
              <a:gd name="connsiteX3" fmla="*/ 0 w 93816"/>
              <a:gd name="connsiteY3" fmla="*/ 450785 h 450785"/>
              <a:gd name="connsiteX4" fmla="*/ 0 w 93816"/>
              <a:gd name="connsiteY4" fmla="*/ 73819 h 450785"/>
              <a:gd name="connsiteX0" fmla="*/ 0 w 93816"/>
              <a:gd name="connsiteY0" fmla="*/ 52388 h 429354"/>
              <a:gd name="connsiteX1" fmla="*/ 81908 w 93816"/>
              <a:gd name="connsiteY1" fmla="*/ 0 h 429354"/>
              <a:gd name="connsiteX2" fmla="*/ 93816 w 93816"/>
              <a:gd name="connsiteY2" fmla="*/ 355536 h 429354"/>
              <a:gd name="connsiteX3" fmla="*/ 0 w 93816"/>
              <a:gd name="connsiteY3" fmla="*/ 429354 h 429354"/>
              <a:gd name="connsiteX4" fmla="*/ 0 w 93816"/>
              <a:gd name="connsiteY4" fmla="*/ 52388 h 429354"/>
              <a:gd name="connsiteX0" fmla="*/ 0 w 93816"/>
              <a:gd name="connsiteY0" fmla="*/ 69056 h 446022"/>
              <a:gd name="connsiteX1" fmla="*/ 86671 w 93816"/>
              <a:gd name="connsiteY1" fmla="*/ 0 h 446022"/>
              <a:gd name="connsiteX2" fmla="*/ 93816 w 93816"/>
              <a:gd name="connsiteY2" fmla="*/ 372204 h 446022"/>
              <a:gd name="connsiteX3" fmla="*/ 0 w 93816"/>
              <a:gd name="connsiteY3" fmla="*/ 446022 h 446022"/>
              <a:gd name="connsiteX4" fmla="*/ 0 w 93816"/>
              <a:gd name="connsiteY4" fmla="*/ 69056 h 446022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16" h="436497">
                <a:moveTo>
                  <a:pt x="0" y="59531"/>
                </a:moveTo>
                <a:lnTo>
                  <a:pt x="86671" y="0"/>
                </a:lnTo>
                <a:cubicBezTo>
                  <a:pt x="86671" y="127243"/>
                  <a:pt x="93816" y="235436"/>
                  <a:pt x="93816" y="362679"/>
                </a:cubicBezTo>
                <a:lnTo>
                  <a:pt x="0" y="436497"/>
                </a:lnTo>
                <a:lnTo>
                  <a:pt x="0" y="595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Téglalap 618">
            <a:extLst>
              <a:ext uri="{FF2B5EF4-FFF2-40B4-BE49-F238E27FC236}">
                <a16:creationId xmlns:a16="http://schemas.microsoft.com/office/drawing/2014/main" id="{4EA71B39-3B8F-C6A7-799B-4B24E4CAE574}"/>
              </a:ext>
            </a:extLst>
          </p:cNvPr>
          <p:cNvSpPr/>
          <p:nvPr/>
        </p:nvSpPr>
        <p:spPr>
          <a:xfrm>
            <a:off x="3630021" y="2671012"/>
            <a:ext cx="330207" cy="79410"/>
          </a:xfrm>
          <a:custGeom>
            <a:avLst/>
            <a:gdLst>
              <a:gd name="connsiteX0" fmla="*/ 0 w 261151"/>
              <a:gd name="connsiteY0" fmla="*/ 0 h 50835"/>
              <a:gd name="connsiteX1" fmla="*/ 261151 w 261151"/>
              <a:gd name="connsiteY1" fmla="*/ 0 h 50835"/>
              <a:gd name="connsiteX2" fmla="*/ 261151 w 261151"/>
              <a:gd name="connsiteY2" fmla="*/ 50835 h 50835"/>
              <a:gd name="connsiteX3" fmla="*/ 0 w 261151"/>
              <a:gd name="connsiteY3" fmla="*/ 50835 h 50835"/>
              <a:gd name="connsiteX4" fmla="*/ 0 w 261151"/>
              <a:gd name="connsiteY4" fmla="*/ 0 h 50835"/>
              <a:gd name="connsiteX0" fmla="*/ 102394 w 261151"/>
              <a:gd name="connsiteY0" fmla="*/ 0 h 79410"/>
              <a:gd name="connsiteX1" fmla="*/ 261151 w 261151"/>
              <a:gd name="connsiteY1" fmla="*/ 28575 h 79410"/>
              <a:gd name="connsiteX2" fmla="*/ 261151 w 261151"/>
              <a:gd name="connsiteY2" fmla="*/ 79410 h 79410"/>
              <a:gd name="connsiteX3" fmla="*/ 0 w 261151"/>
              <a:gd name="connsiteY3" fmla="*/ 79410 h 79410"/>
              <a:gd name="connsiteX4" fmla="*/ 102394 w 261151"/>
              <a:gd name="connsiteY4" fmla="*/ 0 h 79410"/>
              <a:gd name="connsiteX0" fmla="*/ 83344 w 242101"/>
              <a:gd name="connsiteY0" fmla="*/ 0 h 79410"/>
              <a:gd name="connsiteX1" fmla="*/ 242101 w 242101"/>
              <a:gd name="connsiteY1" fmla="*/ 28575 h 79410"/>
              <a:gd name="connsiteX2" fmla="*/ 242101 w 242101"/>
              <a:gd name="connsiteY2" fmla="*/ 79410 h 79410"/>
              <a:gd name="connsiteX3" fmla="*/ 0 w 242101"/>
              <a:gd name="connsiteY3" fmla="*/ 77029 h 79410"/>
              <a:gd name="connsiteX4" fmla="*/ 83344 w 242101"/>
              <a:gd name="connsiteY4" fmla="*/ 0 h 79410"/>
              <a:gd name="connsiteX0" fmla="*/ 95250 w 254007"/>
              <a:gd name="connsiteY0" fmla="*/ 0 h 79410"/>
              <a:gd name="connsiteX1" fmla="*/ 254007 w 254007"/>
              <a:gd name="connsiteY1" fmla="*/ 28575 h 79410"/>
              <a:gd name="connsiteX2" fmla="*/ 254007 w 254007"/>
              <a:gd name="connsiteY2" fmla="*/ 79410 h 79410"/>
              <a:gd name="connsiteX3" fmla="*/ 0 w 254007"/>
              <a:gd name="connsiteY3" fmla="*/ 72267 h 79410"/>
              <a:gd name="connsiteX4" fmla="*/ 95250 w 254007"/>
              <a:gd name="connsiteY4" fmla="*/ 0 h 79410"/>
              <a:gd name="connsiteX0" fmla="*/ 88106 w 246863"/>
              <a:gd name="connsiteY0" fmla="*/ 0 h 79410"/>
              <a:gd name="connsiteX1" fmla="*/ 246863 w 246863"/>
              <a:gd name="connsiteY1" fmla="*/ 28575 h 79410"/>
              <a:gd name="connsiteX2" fmla="*/ 246863 w 246863"/>
              <a:gd name="connsiteY2" fmla="*/ 79410 h 79410"/>
              <a:gd name="connsiteX3" fmla="*/ 0 w 246863"/>
              <a:gd name="connsiteY3" fmla="*/ 65124 h 79410"/>
              <a:gd name="connsiteX4" fmla="*/ 88106 w 246863"/>
              <a:gd name="connsiteY4" fmla="*/ 0 h 79410"/>
              <a:gd name="connsiteX0" fmla="*/ 88106 w 354019"/>
              <a:gd name="connsiteY0" fmla="*/ 0 h 79410"/>
              <a:gd name="connsiteX1" fmla="*/ 354019 w 354019"/>
              <a:gd name="connsiteY1" fmla="*/ 2381 h 79410"/>
              <a:gd name="connsiteX2" fmla="*/ 246863 w 354019"/>
              <a:gd name="connsiteY2" fmla="*/ 79410 h 79410"/>
              <a:gd name="connsiteX3" fmla="*/ 0 w 354019"/>
              <a:gd name="connsiteY3" fmla="*/ 65124 h 79410"/>
              <a:gd name="connsiteX4" fmla="*/ 88106 w 354019"/>
              <a:gd name="connsiteY4" fmla="*/ 0 h 79410"/>
              <a:gd name="connsiteX0" fmla="*/ 88106 w 346876"/>
              <a:gd name="connsiteY0" fmla="*/ 0 h 79410"/>
              <a:gd name="connsiteX1" fmla="*/ 346876 w 346876"/>
              <a:gd name="connsiteY1" fmla="*/ 2381 h 79410"/>
              <a:gd name="connsiteX2" fmla="*/ 246863 w 346876"/>
              <a:gd name="connsiteY2" fmla="*/ 79410 h 79410"/>
              <a:gd name="connsiteX3" fmla="*/ 0 w 346876"/>
              <a:gd name="connsiteY3" fmla="*/ 65124 h 79410"/>
              <a:gd name="connsiteX4" fmla="*/ 88106 w 346876"/>
              <a:gd name="connsiteY4" fmla="*/ 0 h 79410"/>
              <a:gd name="connsiteX0" fmla="*/ 88106 w 339732"/>
              <a:gd name="connsiteY0" fmla="*/ 0 h 79410"/>
              <a:gd name="connsiteX1" fmla="*/ 339732 w 339732"/>
              <a:gd name="connsiteY1" fmla="*/ 2381 h 79410"/>
              <a:gd name="connsiteX2" fmla="*/ 246863 w 339732"/>
              <a:gd name="connsiteY2" fmla="*/ 79410 h 79410"/>
              <a:gd name="connsiteX3" fmla="*/ 0 w 339732"/>
              <a:gd name="connsiteY3" fmla="*/ 65124 h 79410"/>
              <a:gd name="connsiteX4" fmla="*/ 88106 w 339732"/>
              <a:gd name="connsiteY4" fmla="*/ 0 h 79410"/>
              <a:gd name="connsiteX0" fmla="*/ 88106 w 330207"/>
              <a:gd name="connsiteY0" fmla="*/ 0 h 79410"/>
              <a:gd name="connsiteX1" fmla="*/ 330207 w 330207"/>
              <a:gd name="connsiteY1" fmla="*/ 2381 h 79410"/>
              <a:gd name="connsiteX2" fmla="*/ 246863 w 330207"/>
              <a:gd name="connsiteY2" fmla="*/ 79410 h 79410"/>
              <a:gd name="connsiteX3" fmla="*/ 0 w 330207"/>
              <a:gd name="connsiteY3" fmla="*/ 65124 h 79410"/>
              <a:gd name="connsiteX4" fmla="*/ 88106 w 330207"/>
              <a:gd name="connsiteY4" fmla="*/ 0 h 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7" h="79410">
                <a:moveTo>
                  <a:pt x="88106" y="0"/>
                </a:moveTo>
                <a:lnTo>
                  <a:pt x="330207" y="2381"/>
                </a:lnTo>
                <a:lnTo>
                  <a:pt x="246863" y="79410"/>
                </a:lnTo>
                <a:lnTo>
                  <a:pt x="0" y="65124"/>
                </a:lnTo>
                <a:lnTo>
                  <a:pt x="8810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Téglalap 619">
            <a:extLst>
              <a:ext uri="{FF2B5EF4-FFF2-40B4-BE49-F238E27FC236}">
                <a16:creationId xmlns:a16="http://schemas.microsoft.com/office/drawing/2014/main" id="{DB0D3A52-F8EB-3EA1-1CDF-1E2F8443C4B2}"/>
              </a:ext>
            </a:extLst>
          </p:cNvPr>
          <p:cNvSpPr/>
          <p:nvPr/>
        </p:nvSpPr>
        <p:spPr>
          <a:xfrm>
            <a:off x="3586104" y="3126579"/>
            <a:ext cx="292107" cy="80037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Téglalap 619">
            <a:extLst>
              <a:ext uri="{FF2B5EF4-FFF2-40B4-BE49-F238E27FC236}">
                <a16:creationId xmlns:a16="http://schemas.microsoft.com/office/drawing/2014/main" id="{001FFC95-5B8E-2927-F556-0DD07AF51428}"/>
              </a:ext>
            </a:extLst>
          </p:cNvPr>
          <p:cNvSpPr/>
          <p:nvPr/>
        </p:nvSpPr>
        <p:spPr>
          <a:xfrm>
            <a:off x="3584518" y="3098036"/>
            <a:ext cx="292107" cy="80037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Téglalap 621">
            <a:extLst>
              <a:ext uri="{FF2B5EF4-FFF2-40B4-BE49-F238E27FC236}">
                <a16:creationId xmlns:a16="http://schemas.microsoft.com/office/drawing/2014/main" id="{63669858-C507-FE3E-0D17-99812809B111}"/>
              </a:ext>
            </a:extLst>
          </p:cNvPr>
          <p:cNvSpPr/>
          <p:nvPr/>
        </p:nvSpPr>
        <p:spPr>
          <a:xfrm>
            <a:off x="3575709" y="3172150"/>
            <a:ext cx="25725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Téglalap 622">
            <a:extLst>
              <a:ext uri="{FF2B5EF4-FFF2-40B4-BE49-F238E27FC236}">
                <a16:creationId xmlns:a16="http://schemas.microsoft.com/office/drawing/2014/main" id="{82E331B6-DFEB-4179-48E7-45E31774465B}"/>
              </a:ext>
            </a:extLst>
          </p:cNvPr>
          <p:cNvSpPr/>
          <p:nvPr/>
        </p:nvSpPr>
        <p:spPr>
          <a:xfrm>
            <a:off x="3701676" y="2668095"/>
            <a:ext cx="165794" cy="457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Téglalap 623">
            <a:extLst>
              <a:ext uri="{FF2B5EF4-FFF2-40B4-BE49-F238E27FC236}">
                <a16:creationId xmlns:a16="http://schemas.microsoft.com/office/drawing/2014/main" id="{845DA0B7-25F7-02E6-8617-D52E172EB28D}"/>
              </a:ext>
            </a:extLst>
          </p:cNvPr>
          <p:cNvSpPr/>
          <p:nvPr/>
        </p:nvSpPr>
        <p:spPr>
          <a:xfrm>
            <a:off x="3711126" y="2818586"/>
            <a:ext cx="70320" cy="888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Téglalap 624">
            <a:extLst>
              <a:ext uri="{FF2B5EF4-FFF2-40B4-BE49-F238E27FC236}">
                <a16:creationId xmlns:a16="http://schemas.microsoft.com/office/drawing/2014/main" id="{894D6171-FADE-438B-B76E-919452479DCF}"/>
              </a:ext>
            </a:extLst>
          </p:cNvPr>
          <p:cNvSpPr/>
          <p:nvPr/>
        </p:nvSpPr>
        <p:spPr>
          <a:xfrm>
            <a:off x="3676331" y="2814310"/>
            <a:ext cx="88310" cy="95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Ív 626">
            <a:extLst>
              <a:ext uri="{FF2B5EF4-FFF2-40B4-BE49-F238E27FC236}">
                <a16:creationId xmlns:a16="http://schemas.microsoft.com/office/drawing/2014/main" id="{253BCCE3-176E-B339-DDAD-651B0619DB52}"/>
              </a:ext>
            </a:extLst>
          </p:cNvPr>
          <p:cNvSpPr/>
          <p:nvPr/>
        </p:nvSpPr>
        <p:spPr>
          <a:xfrm rot="9824861">
            <a:off x="3609313" y="3013101"/>
            <a:ext cx="115210" cy="75837"/>
          </a:xfrm>
          <a:prstGeom prst="arc">
            <a:avLst>
              <a:gd name="adj1" fmla="val 16888129"/>
              <a:gd name="adj2" fmla="val 5863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Körszelet 637">
            <a:extLst>
              <a:ext uri="{FF2B5EF4-FFF2-40B4-BE49-F238E27FC236}">
                <a16:creationId xmlns:a16="http://schemas.microsoft.com/office/drawing/2014/main" id="{552EC006-CA30-A077-2B19-139AAB476B01}"/>
              </a:ext>
            </a:extLst>
          </p:cNvPr>
          <p:cNvSpPr/>
          <p:nvPr/>
        </p:nvSpPr>
        <p:spPr>
          <a:xfrm rot="17615060">
            <a:off x="3658652" y="2973859"/>
            <a:ext cx="131122" cy="135228"/>
          </a:xfrm>
          <a:custGeom>
            <a:avLst/>
            <a:gdLst>
              <a:gd name="connsiteX0" fmla="*/ 139953 w 189639"/>
              <a:gd name="connsiteY0" fmla="*/ 96453 h 102640"/>
              <a:gd name="connsiteX1" fmla="*/ 66539 w 189639"/>
              <a:gd name="connsiteY1" fmla="*/ 100304 h 102640"/>
              <a:gd name="connsiteX2" fmla="*/ 9843 w 189639"/>
              <a:gd name="connsiteY2" fmla="*/ 28550 h 102640"/>
              <a:gd name="connsiteX3" fmla="*/ 94820 w 189639"/>
              <a:gd name="connsiteY3" fmla="*/ -1 h 102640"/>
              <a:gd name="connsiteX4" fmla="*/ 139953 w 189639"/>
              <a:gd name="connsiteY4" fmla="*/ 96453 h 102640"/>
              <a:gd name="connsiteX0" fmla="*/ 141551 w 141551"/>
              <a:gd name="connsiteY0" fmla="*/ 96454 h 135394"/>
              <a:gd name="connsiteX1" fmla="*/ 59929 w 141551"/>
              <a:gd name="connsiteY1" fmla="*/ 135067 h 135394"/>
              <a:gd name="connsiteX2" fmla="*/ 11441 w 141551"/>
              <a:gd name="connsiteY2" fmla="*/ 28551 h 135394"/>
              <a:gd name="connsiteX3" fmla="*/ 96418 w 141551"/>
              <a:gd name="connsiteY3" fmla="*/ 0 h 135394"/>
              <a:gd name="connsiteX4" fmla="*/ 141551 w 141551"/>
              <a:gd name="connsiteY4" fmla="*/ 96454 h 135394"/>
              <a:gd name="connsiteX0" fmla="*/ 148294 w 148294"/>
              <a:gd name="connsiteY0" fmla="*/ 109824 h 138359"/>
              <a:gd name="connsiteX1" fmla="*/ 55638 w 148294"/>
              <a:gd name="connsiteY1" fmla="*/ 135067 h 138359"/>
              <a:gd name="connsiteX2" fmla="*/ 7150 w 148294"/>
              <a:gd name="connsiteY2" fmla="*/ 28551 h 138359"/>
              <a:gd name="connsiteX3" fmla="*/ 92127 w 148294"/>
              <a:gd name="connsiteY3" fmla="*/ 0 h 138359"/>
              <a:gd name="connsiteX4" fmla="*/ 148294 w 148294"/>
              <a:gd name="connsiteY4" fmla="*/ 109824 h 138359"/>
              <a:gd name="connsiteX0" fmla="*/ 148294 w 148294"/>
              <a:gd name="connsiteY0" fmla="*/ 119506 h 148041"/>
              <a:gd name="connsiteX1" fmla="*/ 55638 w 148294"/>
              <a:gd name="connsiteY1" fmla="*/ 144749 h 148041"/>
              <a:gd name="connsiteX2" fmla="*/ 7150 w 148294"/>
              <a:gd name="connsiteY2" fmla="*/ 38233 h 148041"/>
              <a:gd name="connsiteX3" fmla="*/ 90498 w 148294"/>
              <a:gd name="connsiteY3" fmla="*/ 0 h 148041"/>
              <a:gd name="connsiteX4" fmla="*/ 148294 w 148294"/>
              <a:gd name="connsiteY4" fmla="*/ 119506 h 148041"/>
              <a:gd name="connsiteX0" fmla="*/ 140371 w 140371"/>
              <a:gd name="connsiteY0" fmla="*/ 119506 h 148267"/>
              <a:gd name="connsiteX1" fmla="*/ 47715 w 140371"/>
              <a:gd name="connsiteY1" fmla="*/ 144749 h 148267"/>
              <a:gd name="connsiteX2" fmla="*/ 7956 w 140371"/>
              <a:gd name="connsiteY2" fmla="*/ 34423 h 148267"/>
              <a:gd name="connsiteX3" fmla="*/ 82575 w 140371"/>
              <a:gd name="connsiteY3" fmla="*/ 0 h 148267"/>
              <a:gd name="connsiteX4" fmla="*/ 140371 w 140371"/>
              <a:gd name="connsiteY4" fmla="*/ 119506 h 148267"/>
              <a:gd name="connsiteX0" fmla="*/ 140419 w 140419"/>
              <a:gd name="connsiteY0" fmla="*/ 119506 h 136900"/>
              <a:gd name="connsiteX1" fmla="*/ 47365 w 140419"/>
              <a:gd name="connsiteY1" fmla="*/ 131932 h 136900"/>
              <a:gd name="connsiteX2" fmla="*/ 8004 w 140419"/>
              <a:gd name="connsiteY2" fmla="*/ 34423 h 136900"/>
              <a:gd name="connsiteX3" fmla="*/ 82623 w 140419"/>
              <a:gd name="connsiteY3" fmla="*/ 0 h 136900"/>
              <a:gd name="connsiteX4" fmla="*/ 140419 w 140419"/>
              <a:gd name="connsiteY4" fmla="*/ 119506 h 136900"/>
              <a:gd name="connsiteX0" fmla="*/ 139167 w 139167"/>
              <a:gd name="connsiteY0" fmla="*/ 122641 h 137674"/>
              <a:gd name="connsiteX1" fmla="*/ 47343 w 139167"/>
              <a:gd name="connsiteY1" fmla="*/ 131932 h 137674"/>
              <a:gd name="connsiteX2" fmla="*/ 7982 w 139167"/>
              <a:gd name="connsiteY2" fmla="*/ 34423 h 137674"/>
              <a:gd name="connsiteX3" fmla="*/ 82601 w 139167"/>
              <a:gd name="connsiteY3" fmla="*/ 0 h 137674"/>
              <a:gd name="connsiteX4" fmla="*/ 139167 w 139167"/>
              <a:gd name="connsiteY4" fmla="*/ 122641 h 137674"/>
              <a:gd name="connsiteX0" fmla="*/ 131122 w 131122"/>
              <a:gd name="connsiteY0" fmla="*/ 110500 h 135228"/>
              <a:gd name="connsiteX1" fmla="*/ 47198 w 131122"/>
              <a:gd name="connsiteY1" fmla="*/ 131932 h 135228"/>
              <a:gd name="connsiteX2" fmla="*/ 7837 w 131122"/>
              <a:gd name="connsiteY2" fmla="*/ 34423 h 135228"/>
              <a:gd name="connsiteX3" fmla="*/ 82456 w 131122"/>
              <a:gd name="connsiteY3" fmla="*/ 0 h 135228"/>
              <a:gd name="connsiteX4" fmla="*/ 131122 w 131122"/>
              <a:gd name="connsiteY4" fmla="*/ 110500 h 13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22" h="135228">
                <a:moveTo>
                  <a:pt x="131122" y="110500"/>
                </a:moveTo>
                <a:cubicBezTo>
                  <a:pt x="108614" y="117094"/>
                  <a:pt x="67745" y="144611"/>
                  <a:pt x="47198" y="131932"/>
                </a:cubicBezTo>
                <a:cubicBezTo>
                  <a:pt x="26651" y="119253"/>
                  <a:pt x="-18017" y="62689"/>
                  <a:pt x="7837" y="34423"/>
                </a:cubicBezTo>
                <a:cubicBezTo>
                  <a:pt x="23832" y="16937"/>
                  <a:pt x="46405" y="0"/>
                  <a:pt x="82456" y="0"/>
                </a:cubicBezTo>
                <a:lnTo>
                  <a:pt x="131122" y="110500"/>
                </a:ln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Ív 627">
            <a:extLst>
              <a:ext uri="{FF2B5EF4-FFF2-40B4-BE49-F238E27FC236}">
                <a16:creationId xmlns:a16="http://schemas.microsoft.com/office/drawing/2014/main" id="{7A860F31-D071-350C-79D8-79EC0C1A025D}"/>
              </a:ext>
            </a:extLst>
          </p:cNvPr>
          <p:cNvSpPr/>
          <p:nvPr/>
        </p:nvSpPr>
        <p:spPr>
          <a:xfrm rot="6323427">
            <a:off x="3647262" y="2958384"/>
            <a:ext cx="164569" cy="149575"/>
          </a:xfrm>
          <a:prstGeom prst="arc">
            <a:avLst>
              <a:gd name="adj1" fmla="val 13466669"/>
              <a:gd name="adj2" fmla="val 6398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Ellipszis 229">
            <a:extLst>
              <a:ext uri="{FF2B5EF4-FFF2-40B4-BE49-F238E27FC236}">
                <a16:creationId xmlns:a16="http://schemas.microsoft.com/office/drawing/2014/main" id="{FB9AC007-315A-2BCE-14FC-C7C565137E78}"/>
              </a:ext>
            </a:extLst>
          </p:cNvPr>
          <p:cNvSpPr/>
          <p:nvPr/>
        </p:nvSpPr>
        <p:spPr>
          <a:xfrm>
            <a:off x="6020250" y="3741313"/>
            <a:ext cx="447780" cy="1881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Téglalap 230">
            <a:extLst>
              <a:ext uri="{FF2B5EF4-FFF2-40B4-BE49-F238E27FC236}">
                <a16:creationId xmlns:a16="http://schemas.microsoft.com/office/drawing/2014/main" id="{3C45ABA1-6FA9-2456-FB70-483AAE4EEF1D}"/>
              </a:ext>
            </a:extLst>
          </p:cNvPr>
          <p:cNvSpPr/>
          <p:nvPr/>
        </p:nvSpPr>
        <p:spPr>
          <a:xfrm>
            <a:off x="6207859" y="2748932"/>
            <a:ext cx="45719" cy="10733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Trapezoid 232">
            <a:extLst>
              <a:ext uri="{FF2B5EF4-FFF2-40B4-BE49-F238E27FC236}">
                <a16:creationId xmlns:a16="http://schemas.microsoft.com/office/drawing/2014/main" id="{3EFE9C5D-B93F-84A9-EF90-46293516B15F}"/>
              </a:ext>
            </a:extLst>
          </p:cNvPr>
          <p:cNvSpPr/>
          <p:nvPr/>
        </p:nvSpPr>
        <p:spPr>
          <a:xfrm>
            <a:off x="5923945" y="2288596"/>
            <a:ext cx="607197" cy="47328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3619 -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09" grpId="0" animBg="1"/>
      <p:bldP spid="610" grpId="0" animBg="1"/>
      <p:bldP spid="612" grpId="0" animBg="1"/>
      <p:bldP spid="613" grpId="0" animBg="1"/>
      <p:bldP spid="614" grpId="0" animBg="1"/>
      <p:bldP spid="638" grpId="0" animBg="1"/>
      <p:bldP spid="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92" name="Háromszög 191">
            <a:extLst>
              <a:ext uri="{FF2B5EF4-FFF2-40B4-BE49-F238E27FC236}">
                <a16:creationId xmlns:a16="http://schemas.microsoft.com/office/drawing/2014/main" id="{C5EA31CF-5F10-4346-B205-B27FF95064D7}"/>
              </a:ext>
            </a:extLst>
          </p:cNvPr>
          <p:cNvSpPr/>
          <p:nvPr/>
        </p:nvSpPr>
        <p:spPr>
          <a:xfrm>
            <a:off x="847171" y="3903508"/>
            <a:ext cx="1411966" cy="671724"/>
          </a:xfrm>
          <a:prstGeom prst="triangle">
            <a:avLst/>
          </a:prstGeom>
          <a:solidFill>
            <a:srgbClr val="703D37"/>
          </a:solidFill>
          <a:ln w="6350">
            <a:solidFill>
              <a:srgbClr val="703D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Téglalap 192">
            <a:extLst>
              <a:ext uri="{FF2B5EF4-FFF2-40B4-BE49-F238E27FC236}">
                <a16:creationId xmlns:a16="http://schemas.microsoft.com/office/drawing/2014/main" id="{67DDD314-99F4-4265-A404-45E112BAF6A7}"/>
              </a:ext>
            </a:extLst>
          </p:cNvPr>
          <p:cNvSpPr/>
          <p:nvPr/>
        </p:nvSpPr>
        <p:spPr>
          <a:xfrm>
            <a:off x="851887" y="4583272"/>
            <a:ext cx="1423211" cy="993817"/>
          </a:xfrm>
          <a:prstGeom prst="rect">
            <a:avLst/>
          </a:prstGeom>
          <a:solidFill>
            <a:srgbClr val="BD9C72"/>
          </a:solidFill>
          <a:ln>
            <a:solidFill>
              <a:srgbClr val="BB9E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Téglalap 193">
            <a:extLst>
              <a:ext uri="{FF2B5EF4-FFF2-40B4-BE49-F238E27FC236}">
                <a16:creationId xmlns:a16="http://schemas.microsoft.com/office/drawing/2014/main" id="{81E276A1-8AA9-4A7B-8B81-425D25728D25}"/>
              </a:ext>
            </a:extLst>
          </p:cNvPr>
          <p:cNvSpPr/>
          <p:nvPr/>
        </p:nvSpPr>
        <p:spPr>
          <a:xfrm>
            <a:off x="939032" y="4662697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Téglalap 194">
            <a:extLst>
              <a:ext uri="{FF2B5EF4-FFF2-40B4-BE49-F238E27FC236}">
                <a16:creationId xmlns:a16="http://schemas.microsoft.com/office/drawing/2014/main" id="{B23C39CE-8275-47FD-AA1A-9C21B8D56DB8}"/>
              </a:ext>
            </a:extLst>
          </p:cNvPr>
          <p:cNvSpPr/>
          <p:nvPr/>
        </p:nvSpPr>
        <p:spPr>
          <a:xfrm>
            <a:off x="1269900" y="4662695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Téglalap 195">
            <a:extLst>
              <a:ext uri="{FF2B5EF4-FFF2-40B4-BE49-F238E27FC236}">
                <a16:creationId xmlns:a16="http://schemas.microsoft.com/office/drawing/2014/main" id="{124CD7BE-6022-4530-8B00-FA7F718564C6}"/>
              </a:ext>
            </a:extLst>
          </p:cNvPr>
          <p:cNvSpPr/>
          <p:nvPr/>
        </p:nvSpPr>
        <p:spPr>
          <a:xfrm>
            <a:off x="1941369" y="4662695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Téglalap 196">
            <a:extLst>
              <a:ext uri="{FF2B5EF4-FFF2-40B4-BE49-F238E27FC236}">
                <a16:creationId xmlns:a16="http://schemas.microsoft.com/office/drawing/2014/main" id="{04EB1C1B-8B9F-4400-A013-A2A2099E5F3D}"/>
              </a:ext>
            </a:extLst>
          </p:cNvPr>
          <p:cNvSpPr/>
          <p:nvPr/>
        </p:nvSpPr>
        <p:spPr>
          <a:xfrm>
            <a:off x="1610500" y="4662695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Téglalap 197">
            <a:extLst>
              <a:ext uri="{FF2B5EF4-FFF2-40B4-BE49-F238E27FC236}">
                <a16:creationId xmlns:a16="http://schemas.microsoft.com/office/drawing/2014/main" id="{979A738A-C555-458F-99C3-BAFD63988A26}"/>
              </a:ext>
            </a:extLst>
          </p:cNvPr>
          <p:cNvSpPr/>
          <p:nvPr/>
        </p:nvSpPr>
        <p:spPr>
          <a:xfrm>
            <a:off x="939032" y="5167234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Téglalap 198">
            <a:extLst>
              <a:ext uri="{FF2B5EF4-FFF2-40B4-BE49-F238E27FC236}">
                <a16:creationId xmlns:a16="http://schemas.microsoft.com/office/drawing/2014/main" id="{4765F958-C8D6-45EA-8578-4AA40F04692A}"/>
              </a:ext>
            </a:extLst>
          </p:cNvPr>
          <p:cNvSpPr/>
          <p:nvPr/>
        </p:nvSpPr>
        <p:spPr>
          <a:xfrm>
            <a:off x="1269898" y="5167233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Téglalap 199">
            <a:extLst>
              <a:ext uri="{FF2B5EF4-FFF2-40B4-BE49-F238E27FC236}">
                <a16:creationId xmlns:a16="http://schemas.microsoft.com/office/drawing/2014/main" id="{72CF38C0-B3B6-46AE-A3CA-4858BBF808C5}"/>
              </a:ext>
            </a:extLst>
          </p:cNvPr>
          <p:cNvSpPr/>
          <p:nvPr/>
        </p:nvSpPr>
        <p:spPr>
          <a:xfrm>
            <a:off x="1941369" y="5167233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Téglalap 200">
            <a:extLst>
              <a:ext uri="{FF2B5EF4-FFF2-40B4-BE49-F238E27FC236}">
                <a16:creationId xmlns:a16="http://schemas.microsoft.com/office/drawing/2014/main" id="{833374E9-27D6-4A3F-861F-E8C82223A0B8}"/>
              </a:ext>
            </a:extLst>
          </p:cNvPr>
          <p:cNvSpPr/>
          <p:nvPr/>
        </p:nvSpPr>
        <p:spPr>
          <a:xfrm>
            <a:off x="1610500" y="5167233"/>
            <a:ext cx="211274" cy="330332"/>
          </a:xfrm>
          <a:prstGeom prst="rect">
            <a:avLst/>
          </a:prstGeom>
          <a:solidFill>
            <a:srgbClr val="D3C6AD"/>
          </a:solidFill>
          <a:ln>
            <a:solidFill>
              <a:srgbClr val="D3C6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Téglalap 202">
            <a:extLst>
              <a:ext uri="{FF2B5EF4-FFF2-40B4-BE49-F238E27FC236}">
                <a16:creationId xmlns:a16="http://schemas.microsoft.com/office/drawing/2014/main" id="{9E758896-7B7D-4E4F-90E0-0C02103B802F}"/>
              </a:ext>
            </a:extLst>
          </p:cNvPr>
          <p:cNvSpPr/>
          <p:nvPr/>
        </p:nvSpPr>
        <p:spPr>
          <a:xfrm>
            <a:off x="2791280" y="2610342"/>
            <a:ext cx="1718453" cy="2974313"/>
          </a:xfrm>
          <a:prstGeom prst="rect">
            <a:avLst/>
          </a:prstGeom>
          <a:solidFill>
            <a:srgbClr val="9AC748"/>
          </a:solidFill>
          <a:ln>
            <a:solidFill>
              <a:srgbClr val="9AC7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Téglalap 203">
            <a:extLst>
              <a:ext uri="{FF2B5EF4-FFF2-40B4-BE49-F238E27FC236}">
                <a16:creationId xmlns:a16="http://schemas.microsoft.com/office/drawing/2014/main" id="{9F2B08CD-6A48-444A-9687-8EB2494AC531}"/>
              </a:ext>
            </a:extLst>
          </p:cNvPr>
          <p:cNvSpPr/>
          <p:nvPr/>
        </p:nvSpPr>
        <p:spPr>
          <a:xfrm>
            <a:off x="2975029" y="2796986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5" name="Téglalap 204">
            <a:extLst>
              <a:ext uri="{FF2B5EF4-FFF2-40B4-BE49-F238E27FC236}">
                <a16:creationId xmlns:a16="http://schemas.microsoft.com/office/drawing/2014/main" id="{7A0B697A-37C3-429E-8D4E-3A16FE252CAF}"/>
              </a:ext>
            </a:extLst>
          </p:cNvPr>
          <p:cNvSpPr/>
          <p:nvPr/>
        </p:nvSpPr>
        <p:spPr>
          <a:xfrm>
            <a:off x="3481062" y="2796985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Téglalap 205">
            <a:extLst>
              <a:ext uri="{FF2B5EF4-FFF2-40B4-BE49-F238E27FC236}">
                <a16:creationId xmlns:a16="http://schemas.microsoft.com/office/drawing/2014/main" id="{A2500B67-F593-4E8E-853F-B10B72E17203}"/>
              </a:ext>
            </a:extLst>
          </p:cNvPr>
          <p:cNvSpPr/>
          <p:nvPr/>
        </p:nvSpPr>
        <p:spPr>
          <a:xfrm>
            <a:off x="4000072" y="2796985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Téglalap 206">
            <a:extLst>
              <a:ext uri="{FF2B5EF4-FFF2-40B4-BE49-F238E27FC236}">
                <a16:creationId xmlns:a16="http://schemas.microsoft.com/office/drawing/2014/main" id="{547ECCE4-F6E4-42E1-BBDF-C815932202DB}"/>
              </a:ext>
            </a:extLst>
          </p:cNvPr>
          <p:cNvSpPr/>
          <p:nvPr/>
        </p:nvSpPr>
        <p:spPr>
          <a:xfrm>
            <a:off x="2975027" y="3498329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Téglalap 207">
            <a:extLst>
              <a:ext uri="{FF2B5EF4-FFF2-40B4-BE49-F238E27FC236}">
                <a16:creationId xmlns:a16="http://schemas.microsoft.com/office/drawing/2014/main" id="{8AFF6F2E-0DD3-41C8-8BEE-CC7440B6DE28}"/>
              </a:ext>
            </a:extLst>
          </p:cNvPr>
          <p:cNvSpPr/>
          <p:nvPr/>
        </p:nvSpPr>
        <p:spPr>
          <a:xfrm>
            <a:off x="3481061" y="3498327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Téglalap 208">
            <a:extLst>
              <a:ext uri="{FF2B5EF4-FFF2-40B4-BE49-F238E27FC236}">
                <a16:creationId xmlns:a16="http://schemas.microsoft.com/office/drawing/2014/main" id="{FCA81E79-6B7E-4AB2-B7CF-F6167960D001}"/>
              </a:ext>
            </a:extLst>
          </p:cNvPr>
          <p:cNvSpPr/>
          <p:nvPr/>
        </p:nvSpPr>
        <p:spPr>
          <a:xfrm>
            <a:off x="4000071" y="3498327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Téglalap 209">
            <a:extLst>
              <a:ext uri="{FF2B5EF4-FFF2-40B4-BE49-F238E27FC236}">
                <a16:creationId xmlns:a16="http://schemas.microsoft.com/office/drawing/2014/main" id="{B2634A56-90B8-41B3-B82E-A2C71E515DF3}"/>
              </a:ext>
            </a:extLst>
          </p:cNvPr>
          <p:cNvSpPr/>
          <p:nvPr/>
        </p:nvSpPr>
        <p:spPr>
          <a:xfrm>
            <a:off x="2975027" y="4228300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Téglalap 210">
            <a:extLst>
              <a:ext uri="{FF2B5EF4-FFF2-40B4-BE49-F238E27FC236}">
                <a16:creationId xmlns:a16="http://schemas.microsoft.com/office/drawing/2014/main" id="{FEA44F96-FD13-49F8-AF14-1CEADB9A98AB}"/>
              </a:ext>
            </a:extLst>
          </p:cNvPr>
          <p:cNvSpPr/>
          <p:nvPr/>
        </p:nvSpPr>
        <p:spPr>
          <a:xfrm>
            <a:off x="3481061" y="4228298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Téglalap 211">
            <a:extLst>
              <a:ext uri="{FF2B5EF4-FFF2-40B4-BE49-F238E27FC236}">
                <a16:creationId xmlns:a16="http://schemas.microsoft.com/office/drawing/2014/main" id="{05330693-6353-4AFE-84E1-4DE414B51B19}"/>
              </a:ext>
            </a:extLst>
          </p:cNvPr>
          <p:cNvSpPr/>
          <p:nvPr/>
        </p:nvSpPr>
        <p:spPr>
          <a:xfrm>
            <a:off x="4000071" y="4228298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Téglalap 212">
            <a:extLst>
              <a:ext uri="{FF2B5EF4-FFF2-40B4-BE49-F238E27FC236}">
                <a16:creationId xmlns:a16="http://schemas.microsoft.com/office/drawing/2014/main" id="{D84B45F0-8BA3-4AD5-B299-FD4E4A4E8EBA}"/>
              </a:ext>
            </a:extLst>
          </p:cNvPr>
          <p:cNvSpPr/>
          <p:nvPr/>
        </p:nvSpPr>
        <p:spPr>
          <a:xfrm>
            <a:off x="2962053" y="4929644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Téglalap 213">
            <a:extLst>
              <a:ext uri="{FF2B5EF4-FFF2-40B4-BE49-F238E27FC236}">
                <a16:creationId xmlns:a16="http://schemas.microsoft.com/office/drawing/2014/main" id="{1FEFC5E9-0331-4050-9E50-4453A1237A75}"/>
              </a:ext>
            </a:extLst>
          </p:cNvPr>
          <p:cNvSpPr/>
          <p:nvPr/>
        </p:nvSpPr>
        <p:spPr>
          <a:xfrm>
            <a:off x="3468086" y="4929642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Téglalap 214">
            <a:extLst>
              <a:ext uri="{FF2B5EF4-FFF2-40B4-BE49-F238E27FC236}">
                <a16:creationId xmlns:a16="http://schemas.microsoft.com/office/drawing/2014/main" id="{0F19DFFD-FB56-44C0-9DF1-9A2E65ED7167}"/>
              </a:ext>
            </a:extLst>
          </p:cNvPr>
          <p:cNvSpPr/>
          <p:nvPr/>
        </p:nvSpPr>
        <p:spPr>
          <a:xfrm>
            <a:off x="3987096" y="4929642"/>
            <a:ext cx="324017" cy="542525"/>
          </a:xfrm>
          <a:prstGeom prst="rect">
            <a:avLst/>
          </a:prstGeom>
          <a:solidFill>
            <a:srgbClr val="CFEA8A"/>
          </a:solidFill>
          <a:ln>
            <a:solidFill>
              <a:srgbClr val="CFE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7" name="Csoportba foglalás 216">
            <a:extLst>
              <a:ext uri="{FF2B5EF4-FFF2-40B4-BE49-F238E27FC236}">
                <a16:creationId xmlns:a16="http://schemas.microsoft.com/office/drawing/2014/main" id="{5294D185-F94E-45A9-880E-B3AC49C018FE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3229104" y="2116626"/>
            <a:chExt cx="1038188" cy="2514161"/>
          </a:xfrm>
        </p:grpSpPr>
        <p:sp>
          <p:nvSpPr>
            <p:cNvPr id="227" name="Derékszögű háromszög 226">
              <a:extLst>
                <a:ext uri="{FF2B5EF4-FFF2-40B4-BE49-F238E27FC236}">
                  <a16:creationId xmlns:a16="http://schemas.microsoft.com/office/drawing/2014/main" id="{9077AA60-017D-4C29-A283-FDE975E41A90}"/>
                </a:ext>
              </a:extLst>
            </p:cNvPr>
            <p:cNvSpPr/>
            <p:nvPr/>
          </p:nvSpPr>
          <p:spPr>
            <a:xfrm flipH="1">
              <a:off x="3229104" y="2116626"/>
              <a:ext cx="1035775" cy="381231"/>
            </a:xfrm>
            <a:prstGeom prst="rtTriangle">
              <a:avLst/>
            </a:prstGeom>
            <a:solidFill>
              <a:srgbClr val="E39B4D"/>
            </a:solidFill>
            <a:ln w="6350">
              <a:solidFill>
                <a:srgbClr val="E39B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227">
              <a:extLst>
                <a:ext uri="{FF2B5EF4-FFF2-40B4-BE49-F238E27FC236}">
                  <a16:creationId xmlns:a16="http://schemas.microsoft.com/office/drawing/2014/main" id="{06E14E0F-D74B-4BA6-A27D-E517F9DA03AF}"/>
                </a:ext>
              </a:extLst>
            </p:cNvPr>
            <p:cNvSpPr/>
            <p:nvPr/>
          </p:nvSpPr>
          <p:spPr>
            <a:xfrm>
              <a:off x="3231718" y="2494915"/>
              <a:ext cx="1035574" cy="2135872"/>
            </a:xfrm>
            <a:prstGeom prst="rect">
              <a:avLst/>
            </a:prstGeom>
            <a:solidFill>
              <a:srgbClr val="E39B4D"/>
            </a:solidFill>
            <a:ln w="6350">
              <a:solidFill>
                <a:srgbClr val="E39B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8" name="Téglalap 217">
            <a:extLst>
              <a:ext uri="{FF2B5EF4-FFF2-40B4-BE49-F238E27FC236}">
                <a16:creationId xmlns:a16="http://schemas.microsoft.com/office/drawing/2014/main" id="{75E07099-4D60-4DA0-8DDD-A270CD542BF7}"/>
              </a:ext>
            </a:extLst>
          </p:cNvPr>
          <p:cNvSpPr/>
          <p:nvPr/>
        </p:nvSpPr>
        <p:spPr>
          <a:xfrm>
            <a:off x="4347898" y="2444203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Derékszögű háromszög 218">
            <a:extLst>
              <a:ext uri="{FF2B5EF4-FFF2-40B4-BE49-F238E27FC236}">
                <a16:creationId xmlns:a16="http://schemas.microsoft.com/office/drawing/2014/main" id="{A378E76A-E485-4F1F-A8ED-CFC6F56BF87C}"/>
              </a:ext>
            </a:extLst>
          </p:cNvPr>
          <p:cNvSpPr/>
          <p:nvPr/>
        </p:nvSpPr>
        <p:spPr>
          <a:xfrm flipH="1">
            <a:off x="4659049" y="1869765"/>
            <a:ext cx="899535" cy="395724"/>
          </a:xfrm>
          <a:prstGeom prst="rtTriangle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Téglalap 219">
            <a:extLst>
              <a:ext uri="{FF2B5EF4-FFF2-40B4-BE49-F238E27FC236}">
                <a16:creationId xmlns:a16="http://schemas.microsoft.com/office/drawing/2014/main" id="{63136556-128F-45BB-931D-2C4B5DE5CFEB}"/>
              </a:ext>
            </a:extLst>
          </p:cNvPr>
          <p:cNvSpPr/>
          <p:nvPr/>
        </p:nvSpPr>
        <p:spPr>
          <a:xfrm>
            <a:off x="4347896" y="2844969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Téglalap 220">
            <a:extLst>
              <a:ext uri="{FF2B5EF4-FFF2-40B4-BE49-F238E27FC236}">
                <a16:creationId xmlns:a16="http://schemas.microsoft.com/office/drawing/2014/main" id="{720AE9D4-8C39-41B9-A0E5-B987CA743F6F}"/>
              </a:ext>
            </a:extLst>
          </p:cNvPr>
          <p:cNvSpPr/>
          <p:nvPr/>
        </p:nvSpPr>
        <p:spPr>
          <a:xfrm>
            <a:off x="4347896" y="3231425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Téglalap 221">
            <a:extLst>
              <a:ext uri="{FF2B5EF4-FFF2-40B4-BE49-F238E27FC236}">
                <a16:creationId xmlns:a16="http://schemas.microsoft.com/office/drawing/2014/main" id="{2B28D5A3-EE60-492D-B5B6-55E5F4F70705}"/>
              </a:ext>
            </a:extLst>
          </p:cNvPr>
          <p:cNvSpPr/>
          <p:nvPr/>
        </p:nvSpPr>
        <p:spPr>
          <a:xfrm>
            <a:off x="4347896" y="3603567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Téglalap 222">
            <a:extLst>
              <a:ext uri="{FF2B5EF4-FFF2-40B4-BE49-F238E27FC236}">
                <a16:creationId xmlns:a16="http://schemas.microsoft.com/office/drawing/2014/main" id="{32053295-117D-48E1-BDC3-D6410FB2E922}"/>
              </a:ext>
            </a:extLst>
          </p:cNvPr>
          <p:cNvSpPr/>
          <p:nvPr/>
        </p:nvSpPr>
        <p:spPr>
          <a:xfrm>
            <a:off x="4347898" y="4004335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Téglalap 223">
            <a:extLst>
              <a:ext uri="{FF2B5EF4-FFF2-40B4-BE49-F238E27FC236}">
                <a16:creationId xmlns:a16="http://schemas.microsoft.com/office/drawing/2014/main" id="{7F6D122F-AE1E-4166-9AAC-720B2F7510BD}"/>
              </a:ext>
            </a:extLst>
          </p:cNvPr>
          <p:cNvSpPr/>
          <p:nvPr/>
        </p:nvSpPr>
        <p:spPr>
          <a:xfrm>
            <a:off x="4347898" y="4376476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Téglalap 224">
            <a:extLst>
              <a:ext uri="{FF2B5EF4-FFF2-40B4-BE49-F238E27FC236}">
                <a16:creationId xmlns:a16="http://schemas.microsoft.com/office/drawing/2014/main" id="{5F9AC46B-F5C9-40B2-AF17-451C091EA066}"/>
              </a:ext>
            </a:extLst>
          </p:cNvPr>
          <p:cNvSpPr/>
          <p:nvPr/>
        </p:nvSpPr>
        <p:spPr>
          <a:xfrm>
            <a:off x="4347898" y="4777246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Téglalap 225">
            <a:extLst>
              <a:ext uri="{FF2B5EF4-FFF2-40B4-BE49-F238E27FC236}">
                <a16:creationId xmlns:a16="http://schemas.microsoft.com/office/drawing/2014/main" id="{055CAC22-BE4D-4381-9939-BA8668B1F02C}"/>
              </a:ext>
            </a:extLst>
          </p:cNvPr>
          <p:cNvSpPr/>
          <p:nvPr/>
        </p:nvSpPr>
        <p:spPr>
          <a:xfrm>
            <a:off x="4347896" y="5163700"/>
            <a:ext cx="1203496" cy="204243"/>
          </a:xfrm>
          <a:prstGeom prst="rect">
            <a:avLst/>
          </a:prstGeom>
          <a:solidFill>
            <a:srgbClr val="DDB587"/>
          </a:solidFill>
          <a:ln>
            <a:solidFill>
              <a:srgbClr val="DDB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3" name="Téglalap 242">
            <a:extLst>
              <a:ext uri="{FF2B5EF4-FFF2-40B4-BE49-F238E27FC236}">
                <a16:creationId xmlns:a16="http://schemas.microsoft.com/office/drawing/2014/main" id="{6F5966DA-E1E0-49A0-8CD5-37B9EDDC6C4F}"/>
              </a:ext>
            </a:extLst>
          </p:cNvPr>
          <p:cNvSpPr/>
          <p:nvPr/>
        </p:nvSpPr>
        <p:spPr>
          <a:xfrm>
            <a:off x="6050432" y="1174024"/>
            <a:ext cx="1224609" cy="4402009"/>
          </a:xfrm>
          <a:prstGeom prst="rect">
            <a:avLst/>
          </a:prstGeom>
          <a:solidFill>
            <a:srgbClr val="78B0D1"/>
          </a:solidFill>
          <a:ln>
            <a:solidFill>
              <a:srgbClr val="78B0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Téglalap 243">
            <a:extLst>
              <a:ext uri="{FF2B5EF4-FFF2-40B4-BE49-F238E27FC236}">
                <a16:creationId xmlns:a16="http://schemas.microsoft.com/office/drawing/2014/main" id="{B44D6668-1248-4848-9C67-A2D992FD0987}"/>
              </a:ext>
            </a:extLst>
          </p:cNvPr>
          <p:cNvSpPr/>
          <p:nvPr/>
        </p:nvSpPr>
        <p:spPr>
          <a:xfrm>
            <a:off x="6219344" y="1388981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Téglalap 244">
            <a:extLst>
              <a:ext uri="{FF2B5EF4-FFF2-40B4-BE49-F238E27FC236}">
                <a16:creationId xmlns:a16="http://schemas.microsoft.com/office/drawing/2014/main" id="{2A2CD1A2-5D50-4C43-863D-797CCC145651}"/>
              </a:ext>
            </a:extLst>
          </p:cNvPr>
          <p:cNvSpPr/>
          <p:nvPr/>
        </p:nvSpPr>
        <p:spPr>
          <a:xfrm>
            <a:off x="6556699" y="1388979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Téglalap 245">
            <a:extLst>
              <a:ext uri="{FF2B5EF4-FFF2-40B4-BE49-F238E27FC236}">
                <a16:creationId xmlns:a16="http://schemas.microsoft.com/office/drawing/2014/main" id="{0928C21B-4922-4BBC-B625-7499E2C94D47}"/>
              </a:ext>
            </a:extLst>
          </p:cNvPr>
          <p:cNvSpPr/>
          <p:nvPr/>
        </p:nvSpPr>
        <p:spPr>
          <a:xfrm>
            <a:off x="6907031" y="1388979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Téglalap 246">
            <a:extLst>
              <a:ext uri="{FF2B5EF4-FFF2-40B4-BE49-F238E27FC236}">
                <a16:creationId xmlns:a16="http://schemas.microsoft.com/office/drawing/2014/main" id="{6567BFA3-CC89-4042-8638-3552E6C1D31B}"/>
              </a:ext>
            </a:extLst>
          </p:cNvPr>
          <p:cNvSpPr/>
          <p:nvPr/>
        </p:nvSpPr>
        <p:spPr>
          <a:xfrm>
            <a:off x="6219343" y="2448152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Téglalap 247">
            <a:extLst>
              <a:ext uri="{FF2B5EF4-FFF2-40B4-BE49-F238E27FC236}">
                <a16:creationId xmlns:a16="http://schemas.microsoft.com/office/drawing/2014/main" id="{B015E796-0DA1-4FC3-A3EA-6D1B783F011E}"/>
              </a:ext>
            </a:extLst>
          </p:cNvPr>
          <p:cNvSpPr/>
          <p:nvPr/>
        </p:nvSpPr>
        <p:spPr>
          <a:xfrm>
            <a:off x="6556697" y="2448151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Téglalap 248">
            <a:extLst>
              <a:ext uri="{FF2B5EF4-FFF2-40B4-BE49-F238E27FC236}">
                <a16:creationId xmlns:a16="http://schemas.microsoft.com/office/drawing/2014/main" id="{4D650A12-DF11-43EB-8B99-2D7E46F91FC1}"/>
              </a:ext>
            </a:extLst>
          </p:cNvPr>
          <p:cNvSpPr/>
          <p:nvPr/>
        </p:nvSpPr>
        <p:spPr>
          <a:xfrm>
            <a:off x="6907030" y="2448151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Téglalap 249">
            <a:extLst>
              <a:ext uri="{FF2B5EF4-FFF2-40B4-BE49-F238E27FC236}">
                <a16:creationId xmlns:a16="http://schemas.microsoft.com/office/drawing/2014/main" id="{5972B30D-7DB5-49D9-A20B-E79294133C89}"/>
              </a:ext>
            </a:extLst>
          </p:cNvPr>
          <p:cNvSpPr/>
          <p:nvPr/>
        </p:nvSpPr>
        <p:spPr>
          <a:xfrm>
            <a:off x="6206368" y="3493011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Téglalap 250">
            <a:extLst>
              <a:ext uri="{FF2B5EF4-FFF2-40B4-BE49-F238E27FC236}">
                <a16:creationId xmlns:a16="http://schemas.microsoft.com/office/drawing/2014/main" id="{8DF53938-2866-4625-9154-302DE5333EFF}"/>
              </a:ext>
            </a:extLst>
          </p:cNvPr>
          <p:cNvSpPr/>
          <p:nvPr/>
        </p:nvSpPr>
        <p:spPr>
          <a:xfrm>
            <a:off x="6543723" y="3493010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Téglalap 251">
            <a:extLst>
              <a:ext uri="{FF2B5EF4-FFF2-40B4-BE49-F238E27FC236}">
                <a16:creationId xmlns:a16="http://schemas.microsoft.com/office/drawing/2014/main" id="{B72244B3-DB33-4064-86D7-D55FE87FFF2A}"/>
              </a:ext>
            </a:extLst>
          </p:cNvPr>
          <p:cNvSpPr/>
          <p:nvPr/>
        </p:nvSpPr>
        <p:spPr>
          <a:xfrm>
            <a:off x="6894055" y="3493010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Téglalap 252">
            <a:extLst>
              <a:ext uri="{FF2B5EF4-FFF2-40B4-BE49-F238E27FC236}">
                <a16:creationId xmlns:a16="http://schemas.microsoft.com/office/drawing/2014/main" id="{C071FEB2-DAAB-455D-B774-FDC84017C2D8}"/>
              </a:ext>
            </a:extLst>
          </p:cNvPr>
          <p:cNvSpPr/>
          <p:nvPr/>
        </p:nvSpPr>
        <p:spPr>
          <a:xfrm>
            <a:off x="6206368" y="4552184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Téglalap 253">
            <a:extLst>
              <a:ext uri="{FF2B5EF4-FFF2-40B4-BE49-F238E27FC236}">
                <a16:creationId xmlns:a16="http://schemas.microsoft.com/office/drawing/2014/main" id="{9089390F-BF0F-4170-AE67-BD41FB8EBF67}"/>
              </a:ext>
            </a:extLst>
          </p:cNvPr>
          <p:cNvSpPr/>
          <p:nvPr/>
        </p:nvSpPr>
        <p:spPr>
          <a:xfrm>
            <a:off x="6543723" y="4552183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Téglalap 254">
            <a:extLst>
              <a:ext uri="{FF2B5EF4-FFF2-40B4-BE49-F238E27FC236}">
                <a16:creationId xmlns:a16="http://schemas.microsoft.com/office/drawing/2014/main" id="{5B0D1622-E4C6-49F1-B3D8-EB1730E54DB3}"/>
              </a:ext>
            </a:extLst>
          </p:cNvPr>
          <p:cNvSpPr/>
          <p:nvPr/>
        </p:nvSpPr>
        <p:spPr>
          <a:xfrm>
            <a:off x="6894055" y="4552183"/>
            <a:ext cx="218393" cy="902039"/>
          </a:xfrm>
          <a:prstGeom prst="rect">
            <a:avLst/>
          </a:prstGeom>
          <a:solidFill>
            <a:srgbClr val="ABD5E4"/>
          </a:solidFill>
          <a:ln>
            <a:solidFill>
              <a:srgbClr val="ABD5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94" grpId="0" animBg="1"/>
      <p:bldP spid="196" grpId="0" animBg="1"/>
      <p:bldP spid="199" grpId="0" animBg="1"/>
      <p:bldP spid="204" grpId="0" animBg="1"/>
      <p:bldP spid="209" grpId="0" animBg="1"/>
      <p:bldP spid="214" grpId="0" animBg="1"/>
      <p:bldP spid="220" grpId="0" animBg="1"/>
      <p:bldP spid="245" grpId="0" animBg="1"/>
      <p:bldP spid="249" grpId="0" animBg="1"/>
      <p:bldP spid="250" grpId="0" animBg="1"/>
      <p:bldP spid="2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8" name="Csoportba foglalás 467">
            <a:extLst>
              <a:ext uri="{FF2B5EF4-FFF2-40B4-BE49-F238E27FC236}">
                <a16:creationId xmlns:a16="http://schemas.microsoft.com/office/drawing/2014/main" id="{C946F465-BB38-4550-AD6B-050EB5484611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C7118BC-44CB-A5EC-EC40-BCCEB43C2397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09E3D50-C858-86AE-F827-1AC13895B1CB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5B9B5E1A-8209-3E5A-1EF0-E9468E064DF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927899A9-7018-038D-AAA6-1F9EB6046350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BF39B8E9-853E-AB9C-007C-28585E0CCAB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5324012A-5E43-A579-8F70-185448ED49DC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E51CBDCE-DFE5-47BA-1DA2-5BFACEBEBC62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5F74D1BE-3BAC-1602-C36A-5315270649B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083126" y="5205749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977665" y="5268948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13" name="Csoportba foglalás 1112">
            <a:extLst>
              <a:ext uri="{FF2B5EF4-FFF2-40B4-BE49-F238E27FC236}">
                <a16:creationId xmlns:a16="http://schemas.microsoft.com/office/drawing/2014/main" id="{1E40C03A-5B4E-44E9-8338-E9756D1EB044}"/>
              </a:ext>
            </a:extLst>
          </p:cNvPr>
          <p:cNvGrpSpPr/>
          <p:nvPr/>
        </p:nvGrpSpPr>
        <p:grpSpPr>
          <a:xfrm>
            <a:off x="-1461206" y="5197569"/>
            <a:ext cx="864241" cy="390631"/>
            <a:chOff x="3526291" y="6200931"/>
            <a:chExt cx="642366" cy="251734"/>
          </a:xfrm>
        </p:grpSpPr>
        <p:sp>
          <p:nvSpPr>
            <p:cNvPr id="1114" name="Romboid 1113">
              <a:extLst>
                <a:ext uri="{FF2B5EF4-FFF2-40B4-BE49-F238E27FC236}">
                  <a16:creationId xmlns:a16="http://schemas.microsoft.com/office/drawing/2014/main" id="{3E4B4277-7B5E-46DB-B7C5-CDCD6E59D0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5" name="Derékszögű háromszög 1114">
              <a:extLst>
                <a:ext uri="{FF2B5EF4-FFF2-40B4-BE49-F238E27FC236}">
                  <a16:creationId xmlns:a16="http://schemas.microsoft.com/office/drawing/2014/main" id="{0BF27033-5977-4E86-9169-BCE2410785BE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6" name="Ellipszis 1115">
              <a:extLst>
                <a:ext uri="{FF2B5EF4-FFF2-40B4-BE49-F238E27FC236}">
                  <a16:creationId xmlns:a16="http://schemas.microsoft.com/office/drawing/2014/main" id="{DD89629F-A0FC-4626-AC05-A9E409593FD3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7" name="Ellipszis 1116">
              <a:extLst>
                <a:ext uri="{FF2B5EF4-FFF2-40B4-BE49-F238E27FC236}">
                  <a16:creationId xmlns:a16="http://schemas.microsoft.com/office/drawing/2014/main" id="{F1B59AA7-893F-4ED5-A4EA-D26B79AAE3FE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8" name="Ellipszis 1117">
              <a:extLst>
                <a:ext uri="{FF2B5EF4-FFF2-40B4-BE49-F238E27FC236}">
                  <a16:creationId xmlns:a16="http://schemas.microsoft.com/office/drawing/2014/main" id="{71F81321-9C57-4937-8C61-145190E9274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9" name="Romboid 1118">
              <a:extLst>
                <a:ext uri="{FF2B5EF4-FFF2-40B4-BE49-F238E27FC236}">
                  <a16:creationId xmlns:a16="http://schemas.microsoft.com/office/drawing/2014/main" id="{5F6BFD02-89FD-49CE-BD18-AA5370573C2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0" name="Derékszögű háromszög 1119">
              <a:extLst>
                <a:ext uri="{FF2B5EF4-FFF2-40B4-BE49-F238E27FC236}">
                  <a16:creationId xmlns:a16="http://schemas.microsoft.com/office/drawing/2014/main" id="{8B1A1F99-B896-4763-8D0F-750517E6373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Ellipszis 12">
            <a:extLst>
              <a:ext uri="{FF2B5EF4-FFF2-40B4-BE49-F238E27FC236}">
                <a16:creationId xmlns:a16="http://schemas.microsoft.com/office/drawing/2014/main" id="{0AFF0F04-0B51-09F4-7DCE-EB69675E0214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7C77B01C-5CBC-F663-98B9-D274258BD330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2FED40-3A31-8462-FF30-410B6B514ACB}"/>
              </a:ext>
            </a:extLst>
          </p:cNvPr>
          <p:cNvGrpSpPr/>
          <p:nvPr/>
        </p:nvGrpSpPr>
        <p:grpSpPr>
          <a:xfrm>
            <a:off x="8075805" y="4967496"/>
            <a:ext cx="140624" cy="613081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EFF7C83C-0592-BD28-A6D7-BAD661425C7B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CB824-252E-64E6-283F-5829944E596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3" name="Háromszög 114">
            <a:extLst>
              <a:ext uri="{FF2B5EF4-FFF2-40B4-BE49-F238E27FC236}">
                <a16:creationId xmlns:a16="http://schemas.microsoft.com/office/drawing/2014/main" id="{1C0D9755-2F46-FA50-0BC9-586DDF057798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519612-6770-206D-0CB0-78F13D9FD08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20" name="Téglalap 116">
              <a:extLst>
                <a:ext uri="{FF2B5EF4-FFF2-40B4-BE49-F238E27FC236}">
                  <a16:creationId xmlns:a16="http://schemas.microsoft.com/office/drawing/2014/main" id="{69A451BA-CAE4-167A-66DD-23A2A428B2AD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C4B61F-B2E6-3CAE-EE36-0827ED506D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7A12D4F-546E-AA63-379B-CA480714D5D8}"/>
              </a:ext>
            </a:extLst>
          </p:cNvPr>
          <p:cNvGrpSpPr/>
          <p:nvPr/>
        </p:nvGrpSpPr>
        <p:grpSpPr>
          <a:xfrm>
            <a:off x="-33063524" y="-16325171"/>
            <a:ext cx="48355105" cy="27343566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7A7870DE-8F0F-DD9F-E3CB-BA0F7FC291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3">
              <a:extLst>
                <a:ext uri="{FF2B5EF4-FFF2-40B4-BE49-F238E27FC236}">
                  <a16:creationId xmlns:a16="http://schemas.microsoft.com/office/drawing/2014/main" id="{A0D14D63-C1DD-E397-8B58-0596937533D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4">
              <a:extLst>
                <a:ext uri="{FF2B5EF4-FFF2-40B4-BE49-F238E27FC236}">
                  <a16:creationId xmlns:a16="http://schemas.microsoft.com/office/drawing/2014/main" id="{71A5778D-1BE1-1280-7FC2-4CDD934C0F5D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5">
              <a:extLst>
                <a:ext uri="{FF2B5EF4-FFF2-40B4-BE49-F238E27FC236}">
                  <a16:creationId xmlns:a16="http://schemas.microsoft.com/office/drawing/2014/main" id="{B0805CB4-EE35-CDEA-3C91-B3F9B6DDE516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Csillag: 5 ágú 6">
              <a:extLst>
                <a:ext uri="{FF2B5EF4-FFF2-40B4-BE49-F238E27FC236}">
                  <a16:creationId xmlns:a16="http://schemas.microsoft.com/office/drawing/2014/main" id="{B4D5D5BC-E420-7916-DB67-829BEE75D855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7">
              <a:extLst>
                <a:ext uri="{FF2B5EF4-FFF2-40B4-BE49-F238E27FC236}">
                  <a16:creationId xmlns:a16="http://schemas.microsoft.com/office/drawing/2014/main" id="{07A3E5B0-80C5-9495-828B-CF7F189B2B64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1">
              <a:extLst>
                <a:ext uri="{FF2B5EF4-FFF2-40B4-BE49-F238E27FC236}">
                  <a16:creationId xmlns:a16="http://schemas.microsoft.com/office/drawing/2014/main" id="{80290E71-D7CD-3213-39A8-791DAA2C93E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Ellipszis 12">
            <a:extLst>
              <a:ext uri="{FF2B5EF4-FFF2-40B4-BE49-F238E27FC236}">
                <a16:creationId xmlns:a16="http://schemas.microsoft.com/office/drawing/2014/main" id="{05FEB8C3-3806-CF97-E02D-01797D31ACF8}"/>
              </a:ext>
            </a:extLst>
          </p:cNvPr>
          <p:cNvSpPr/>
          <p:nvPr/>
        </p:nvSpPr>
        <p:spPr>
          <a:xfrm>
            <a:off x="7717897" y="-15396014"/>
            <a:ext cx="5263433" cy="48601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535122" y="2673810"/>
            <a:ext cx="13259712" cy="389616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851523" y="3251173"/>
            <a:ext cx="1289028" cy="190536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668105" y="3194750"/>
            <a:ext cx="1289028" cy="190536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319709" y="3271204"/>
            <a:ext cx="1289028" cy="190536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895900" y="3224787"/>
            <a:ext cx="1289028" cy="190536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530801" y="3225682"/>
            <a:ext cx="1289028" cy="190536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8094715" y="3577721"/>
            <a:ext cx="1147989" cy="2900072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803263" y="3577721"/>
            <a:ext cx="1147989" cy="2900072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6687668" y="4914299"/>
            <a:ext cx="6232886" cy="1491219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0525002" y="-165971"/>
            <a:ext cx="5765595" cy="6626544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2675200" y="-5286261"/>
            <a:ext cx="6938662" cy="11776792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6965770" y="-9210319"/>
            <a:ext cx="5995895" cy="15706983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344415" y="-4113469"/>
            <a:ext cx="5504983" cy="10559297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515599" y="-10973362"/>
            <a:ext cx="4944650" cy="17429754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5003657" y="3577721"/>
            <a:ext cx="1147989" cy="2900072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247307" y="3577721"/>
            <a:ext cx="1147989" cy="2900072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85760" y="3577721"/>
            <a:ext cx="1147989" cy="2900072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609462" y="3577721"/>
            <a:ext cx="1147989" cy="2900072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3847151" y="5240489"/>
            <a:ext cx="2455687" cy="1200853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330509" y="3577721"/>
            <a:ext cx="1147989" cy="2900072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3811181" y="3577721"/>
            <a:ext cx="1147989" cy="2900072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4701821" y="3577721"/>
            <a:ext cx="1147989" cy="2900072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128076" y="3577721"/>
            <a:ext cx="1147989" cy="2900072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0975472" y="3577721"/>
            <a:ext cx="1147989" cy="2900072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551778" y="3577721"/>
            <a:ext cx="1147989" cy="2900072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444959" y="3577721"/>
            <a:ext cx="1147989" cy="2900072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336321" y="3577721"/>
            <a:ext cx="1147989" cy="2900072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707633" y="3577721"/>
            <a:ext cx="1147989" cy="2900072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387806" y="6473129"/>
            <a:ext cx="44951406" cy="3848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314204" y="1165197"/>
            <a:ext cx="1289028" cy="190536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5063133" y="1174126"/>
            <a:ext cx="1289028" cy="190536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0" name="Háromszög 114">
            <a:extLst>
              <a:ext uri="{FF2B5EF4-FFF2-40B4-BE49-F238E27FC236}">
                <a16:creationId xmlns:a16="http://schemas.microsoft.com/office/drawing/2014/main" id="{B24EFEF6-E6A9-5883-DF99-80364E7F0298}"/>
              </a:ext>
            </a:extLst>
          </p:cNvPr>
          <p:cNvSpPr/>
          <p:nvPr/>
        </p:nvSpPr>
        <p:spPr>
          <a:xfrm>
            <a:off x="-1262329" y="2433787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EDBA7-1415-C289-914A-1131D37630E9}"/>
              </a:ext>
            </a:extLst>
          </p:cNvPr>
          <p:cNvGrpSpPr/>
          <p:nvPr/>
        </p:nvGrpSpPr>
        <p:grpSpPr>
          <a:xfrm>
            <a:off x="-883006" y="2338361"/>
            <a:ext cx="603606" cy="4214380"/>
            <a:chOff x="3331952" y="5828971"/>
            <a:chExt cx="140624" cy="613081"/>
          </a:xfrm>
        </p:grpSpPr>
        <p:sp>
          <p:nvSpPr>
            <p:cNvPr id="26" name="Téglalap 116">
              <a:extLst>
                <a:ext uri="{FF2B5EF4-FFF2-40B4-BE49-F238E27FC236}">
                  <a16:creationId xmlns:a16="http://schemas.microsoft.com/office/drawing/2014/main" id="{25EED1E8-BEA2-D031-999A-D65C38CCF2E1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415B9A-0F5D-A3ED-986B-19D45A3754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DB677B5B-2CB9-43E0-5745-3A0647123EBD}"/>
              </a:ext>
            </a:extLst>
          </p:cNvPr>
          <p:cNvSpPr/>
          <p:nvPr/>
        </p:nvSpPr>
        <p:spPr>
          <a:xfrm>
            <a:off x="-16072153" y="2338361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E2D4-FA63-721A-E151-3B396BEB56EB}"/>
              </a:ext>
            </a:extLst>
          </p:cNvPr>
          <p:cNvGrpSpPr/>
          <p:nvPr/>
        </p:nvGrpSpPr>
        <p:grpSpPr>
          <a:xfrm>
            <a:off x="-15617332" y="2292552"/>
            <a:ext cx="603606" cy="4214380"/>
            <a:chOff x="3331952" y="5828971"/>
            <a:chExt cx="140624" cy="613081"/>
          </a:xfrm>
        </p:grpSpPr>
        <p:sp>
          <p:nvSpPr>
            <p:cNvPr id="24" name="Téglalap 116">
              <a:extLst>
                <a:ext uri="{FF2B5EF4-FFF2-40B4-BE49-F238E27FC236}">
                  <a16:creationId xmlns:a16="http://schemas.microsoft.com/office/drawing/2014/main" id="{523441B5-80EB-7EA0-D9FE-1016C06EA92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2807E9-CDEB-FF26-5072-A37EEE7A93A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60337F11-B993-491D-B207-C9EB6EC4DCD2}"/>
              </a:ext>
            </a:extLst>
          </p:cNvPr>
          <p:cNvSpPr/>
          <p:nvPr/>
        </p:nvSpPr>
        <p:spPr>
          <a:xfrm>
            <a:off x="-599763" y="0"/>
            <a:ext cx="12923887" cy="693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73C3A5C-8B67-4E56-B0B5-2A0E27819447}"/>
              </a:ext>
            </a:extLst>
          </p:cNvPr>
          <p:cNvSpPr txBox="1"/>
          <p:nvPr/>
        </p:nvSpPr>
        <p:spPr>
          <a:xfrm>
            <a:off x="6521013" y="936048"/>
            <a:ext cx="52885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cap="all" dirty="0">
                <a:latin typeface="Bookman Old Style" panose="02050604050505020204" pitchFamily="18" charset="0"/>
              </a:rPr>
              <a:t>Okos környezet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endParaRPr lang="hu-HU" dirty="0">
              <a:latin typeface="Bookman Old Style" panose="02050604050505020204" pitchFamily="18" charset="0"/>
            </a:endParaRPr>
          </a:p>
          <a:p>
            <a:pPr algn="ctr"/>
            <a:r>
              <a:rPr lang="hu-HU" sz="2400" dirty="0">
                <a:latin typeface="Bookman Old Style" panose="02050604050505020204" pitchFamily="18" charset="0"/>
              </a:rPr>
              <a:t>Okos környezet alrendszer alatt a fenntartható környezeti erőforrás-gazdálkodást (megújuló energia, víz- és hulladékgazdálkodás), a levegőminőség javítását célzó intézkedéseket, a városok klímaváltozáshoz való adaptációs készségének növelését, az épített környezet energia-hatékony kialakítását értjük.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95B166E-99D3-4553-9352-4BACC4CF9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6" y="1701464"/>
            <a:ext cx="5361676" cy="362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5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193</Words>
  <Application>Microsoft Office PowerPoint</Application>
  <PresentationFormat>Szélesvásznú</PresentationFormat>
  <Paragraphs>15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O365 felhasználó</cp:lastModifiedBy>
  <cp:revision>633</cp:revision>
  <dcterms:created xsi:type="dcterms:W3CDTF">2024-09-22T10:05:19Z</dcterms:created>
  <dcterms:modified xsi:type="dcterms:W3CDTF">2024-09-28T16:40:17Z</dcterms:modified>
</cp:coreProperties>
</file>