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5" r:id="rId6"/>
    <p:sldId id="263" r:id="rId7"/>
    <p:sldId id="264" r:id="rId8"/>
    <p:sldId id="268" r:id="rId9"/>
    <p:sldId id="25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C3A2E"/>
    <a:srgbClr val="FFFF00"/>
    <a:srgbClr val="B03836"/>
    <a:srgbClr val="CDBF46"/>
    <a:srgbClr val="000000"/>
    <a:srgbClr val="4F86C0"/>
    <a:srgbClr val="E82323"/>
    <a:srgbClr val="43791F"/>
    <a:srgbClr val="2F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>
        <p:scale>
          <a:sx n="125" d="100"/>
          <a:sy n="125" d="100"/>
        </p:scale>
        <p:origin x="31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teszt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6B2598E6-D7E7-4998-9AD0-8E27F5E7640D}"/>
              </a:ext>
            </a:extLst>
          </p:cNvPr>
          <p:cNvSpPr/>
          <p:nvPr/>
        </p:nvSpPr>
        <p:spPr>
          <a:xfrm>
            <a:off x="6976988" y="3906282"/>
            <a:ext cx="2594807" cy="71154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1960825" y="3546180"/>
            <a:ext cx="998312" cy="106068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3320017" y="2726593"/>
            <a:ext cx="1201428" cy="1885069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308604" y="2098483"/>
            <a:ext cx="1038188" cy="251416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320840" y="2914318"/>
            <a:ext cx="953187" cy="1690189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598600" y="1816279"/>
            <a:ext cx="856165" cy="278991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112607" y="4145419"/>
            <a:ext cx="198774" cy="46420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617004" y="4354942"/>
            <a:ext cx="607561" cy="256222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8847394" y="4145419"/>
            <a:ext cx="198774" cy="46420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9183037" y="4145419"/>
            <a:ext cx="198774" cy="46420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9083251" y="4145419"/>
            <a:ext cx="198774" cy="46420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011707" y="4352165"/>
            <a:ext cx="1266275" cy="254095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247713" y="4411660"/>
            <a:ext cx="425202" cy="19221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860251" y="4145419"/>
            <a:ext cx="198774" cy="46420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3123322" y="4145419"/>
            <a:ext cx="198774" cy="46420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969108" y="4145419"/>
            <a:ext cx="198774" cy="46420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629180" y="4145419"/>
            <a:ext cx="198774" cy="46420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146250" y="4145419"/>
            <a:ext cx="198774" cy="46420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345823" y="4145419"/>
            <a:ext cx="198774" cy="46420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246036" y="4145419"/>
            <a:ext cx="198774" cy="46420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169180" y="4145419"/>
            <a:ext cx="198774" cy="46420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477608" y="4145419"/>
            <a:ext cx="198774" cy="46420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68751" y="4145419"/>
            <a:ext cx="198774" cy="46420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7731609" y="4145419"/>
            <a:ext cx="198774" cy="46420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8647823" y="4145419"/>
            <a:ext cx="198774" cy="46420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880575" y="3975169"/>
            <a:ext cx="264041" cy="624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794648" y="3984241"/>
            <a:ext cx="264041" cy="624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1905280" y="4593187"/>
            <a:ext cx="7572825" cy="254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-1418" y="-1418"/>
            <a:ext cx="3514270" cy="686277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7200" dirty="0"/>
              <a:t>Nagyon </a:t>
            </a:r>
            <a:endParaRPr lang="hu-HU" dirty="0"/>
          </a:p>
          <a:p>
            <a:pPr algn="ctr"/>
            <a:r>
              <a:rPr lang="hu-HU" sz="7200" dirty="0"/>
              <a:t>jó </a:t>
            </a:r>
          </a:p>
          <a:p>
            <a:pPr algn="ctr"/>
            <a:r>
              <a:rPr lang="hu-HU" sz="7200" dirty="0"/>
              <a:t>szöveg </a:t>
            </a:r>
          </a:p>
          <a:p>
            <a:pPr algn="ctr"/>
            <a:r>
              <a:rPr lang="hu-HU" sz="7200" dirty="0"/>
              <a:t>az </a:t>
            </a:r>
          </a:p>
          <a:p>
            <a:pPr algn="ctr"/>
            <a:r>
              <a:rPr lang="hu-HU" sz="7200" dirty="0"/>
              <a:t>okos </a:t>
            </a:r>
          </a:p>
          <a:p>
            <a:pPr algn="ctr"/>
            <a:r>
              <a:rPr lang="hu-HU" sz="7200" dirty="0"/>
              <a:t>városról</a:t>
            </a:r>
          </a:p>
        </p:txBody>
      </p:sp>
      <p:pic>
        <p:nvPicPr>
          <p:cNvPr id="4" name="Ábra 3" descr="Park">
            <a:extLst>
              <a:ext uri="{FF2B5EF4-FFF2-40B4-BE49-F238E27FC236}">
                <a16:creationId xmlns:a16="http://schemas.microsoft.com/office/drawing/2014/main" id="{66F349C4-D5E3-41F1-9534-874A4CAA4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9634" y="3535951"/>
            <a:ext cx="456698" cy="4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>
            <a:cxnSpLocks/>
          </p:cNvCxnSpPr>
          <p:nvPr/>
        </p:nvCxnSpPr>
        <p:spPr>
          <a:xfrm>
            <a:off x="666750" y="5623989"/>
            <a:ext cx="10845616" cy="151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501043EA-9DFE-4373-963B-B26CB0C67EFA}"/>
              </a:ext>
            </a:extLst>
          </p:cNvPr>
          <p:cNvGrpSpPr/>
          <p:nvPr/>
        </p:nvGrpSpPr>
        <p:grpSpPr>
          <a:xfrm>
            <a:off x="2980784" y="5240924"/>
            <a:ext cx="864241" cy="390631"/>
            <a:chOff x="3526291" y="6200931"/>
            <a:chExt cx="642366" cy="251734"/>
          </a:xfrm>
        </p:grpSpPr>
        <p:sp>
          <p:nvSpPr>
            <p:cNvPr id="268" name="Romboid 267">
              <a:extLst>
                <a:ext uri="{FF2B5EF4-FFF2-40B4-BE49-F238E27FC236}">
                  <a16:creationId xmlns:a16="http://schemas.microsoft.com/office/drawing/2014/main" id="{B8DF42DA-E707-4579-8A72-A0A32C029CC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Derékszögű háromszög 268">
              <a:extLst>
                <a:ext uri="{FF2B5EF4-FFF2-40B4-BE49-F238E27FC236}">
                  <a16:creationId xmlns:a16="http://schemas.microsoft.com/office/drawing/2014/main" id="{A207FDF8-BF21-49A5-9B8B-BE094EE5F30C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0" name="Ellipszis 269">
              <a:extLst>
                <a:ext uri="{FF2B5EF4-FFF2-40B4-BE49-F238E27FC236}">
                  <a16:creationId xmlns:a16="http://schemas.microsoft.com/office/drawing/2014/main" id="{F6410995-8182-4EEA-84ED-697E7D715E0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Ellipszis 270">
              <a:extLst>
                <a:ext uri="{FF2B5EF4-FFF2-40B4-BE49-F238E27FC236}">
                  <a16:creationId xmlns:a16="http://schemas.microsoft.com/office/drawing/2014/main" id="{1D001781-3CED-48E5-A934-E68ED76AE792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2" name="Ellipszis 271">
              <a:extLst>
                <a:ext uri="{FF2B5EF4-FFF2-40B4-BE49-F238E27FC236}">
                  <a16:creationId xmlns:a16="http://schemas.microsoft.com/office/drawing/2014/main" id="{7D2FF6CC-B54E-4BFD-B02C-0DF0A06A0F4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Romboid 272">
              <a:extLst>
                <a:ext uri="{FF2B5EF4-FFF2-40B4-BE49-F238E27FC236}">
                  <a16:creationId xmlns:a16="http://schemas.microsoft.com/office/drawing/2014/main" id="{1B29CA13-4E36-4BCC-8C9F-C10CB9E556FB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4" name="Derékszögű háromszög 273">
              <a:extLst>
                <a:ext uri="{FF2B5EF4-FFF2-40B4-BE49-F238E27FC236}">
                  <a16:creationId xmlns:a16="http://schemas.microsoft.com/office/drawing/2014/main" id="{68299200-3A5E-4B6D-9FF1-59CF8255F349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11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002180" y="-11322935"/>
            <a:ext cx="21848602" cy="25888046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744483" y="-31326473"/>
            <a:ext cx="26293918" cy="46008620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9380248" y="-46656668"/>
            <a:ext cx="22721320" cy="6136277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93419136" y="-26744704"/>
            <a:ext cx="20861019" cy="41252210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77612518" y="-53544380"/>
            <a:ext cx="18737648" cy="68093156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132632940" y="3302615"/>
            <a:ext cx="4350282" cy="11329768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4244208" y="8416413"/>
            <a:ext cx="13296808" cy="6253575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48714164" y="3302615"/>
            <a:ext cx="4350282" cy="11329768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56059893" y="3302615"/>
            <a:ext cx="4350282" cy="11329768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53876022" y="3302615"/>
            <a:ext cx="4350282" cy="11329768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130424695" y="8348630"/>
            <a:ext cx="27713124" cy="6201662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91818721" y="9800719"/>
            <a:ext cx="9305777" cy="4691395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17682243" y="3302615"/>
            <a:ext cx="4350282" cy="11329768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3439705" y="3302615"/>
            <a:ext cx="4350282" cy="11329768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0064643" y="3302615"/>
            <a:ext cx="4350282" cy="11329768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56396227" y="3302615"/>
            <a:ext cx="4350282" cy="11329768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67712591" y="3302615"/>
            <a:ext cx="4350282" cy="11329768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72080362" y="3302615"/>
            <a:ext cx="4350282" cy="11329768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69896461" y="3302615"/>
            <a:ext cx="4350282" cy="11329768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111985522" y="3302615"/>
            <a:ext cx="4350282" cy="11329768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118735646" y="3302615"/>
            <a:ext cx="4350282" cy="11329768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116353247" y="3302615"/>
            <a:ext cx="4350282" cy="11329768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124294594" y="3302615"/>
            <a:ext cx="4350282" cy="11329768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44346439" y="3302615"/>
            <a:ext cx="4350282" cy="11329768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61898148" y="-852652"/>
            <a:ext cx="5778684" cy="15248288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103788695" y="-631234"/>
            <a:ext cx="5778684" cy="15248288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3217808" y="14231220"/>
            <a:ext cx="165735440" cy="6199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10A2FF-6EB1-4323-0687-F80A164143A0}"/>
              </a:ext>
            </a:extLst>
          </p:cNvPr>
          <p:cNvSpPr txBox="1"/>
          <p:nvPr/>
        </p:nvSpPr>
        <p:spPr>
          <a:xfrm>
            <a:off x="4093" y="1678"/>
            <a:ext cx="12197328" cy="686341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800" dirty="0"/>
              <a:t>A</a:t>
            </a:r>
          </a:p>
          <a:p>
            <a:pPr algn="ctr"/>
            <a:r>
              <a:rPr lang="hu-HU" sz="8800" dirty="0"/>
              <a:t>Legjobb</a:t>
            </a:r>
          </a:p>
          <a:p>
            <a:pPr algn="ctr"/>
            <a:r>
              <a:rPr lang="hu-HU" sz="8800" dirty="0"/>
              <a:t>Szöveg</a:t>
            </a:r>
          </a:p>
          <a:p>
            <a:pPr algn="ctr"/>
            <a:r>
              <a:rPr lang="hu-HU" sz="8800" dirty="0"/>
              <a:t>Az </a:t>
            </a:r>
          </a:p>
          <a:p>
            <a:pPr algn="ctr"/>
            <a:r>
              <a:rPr lang="hu-HU" sz="8800" dirty="0" err="1"/>
              <a:t>okosothonról</a:t>
            </a:r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128988" y="5223137"/>
            <a:ext cx="869020" cy="404274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680638" y="5599046"/>
            <a:ext cx="10831728" cy="400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2148560" y="-11601294"/>
            <a:ext cx="17672971" cy="1825544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1913022" y="-25707168"/>
            <a:ext cx="21268713" cy="32443851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19413834" y="-36517545"/>
            <a:ext cx="18378899" cy="4327112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55036159" y="-22476246"/>
            <a:ext cx="16874132" cy="29089778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42250447" y="-41374546"/>
            <a:ext cx="15156573" cy="48017180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6755553" y="-1287809"/>
            <a:ext cx="3518871" cy="7989401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7170542" y="2318282"/>
            <a:ext cx="10755568" cy="4409827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99763389" y="-1287809"/>
            <a:ext cx="3518871" cy="7989401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05705227" y="-1287809"/>
            <a:ext cx="3518871" cy="7989401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3938730" y="-1287809"/>
            <a:ext cx="3518871" cy="7989401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4969341" y="2270484"/>
            <a:ext cx="22416686" cy="4373220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53741610" y="3294452"/>
            <a:ext cx="7527288" cy="330822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-6226156" y="-1287809"/>
            <a:ext cx="3518871" cy="7989401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-1569041" y="-1287809"/>
            <a:ext cx="3518871" cy="7989401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-4299073" y="-1287809"/>
            <a:ext cx="3518871" cy="7989401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25088942" y="-1287809"/>
            <a:ext cx="3518871" cy="7989401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34242561" y="-1287809"/>
            <a:ext cx="3518871" cy="7989401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37775578" y="-1287809"/>
            <a:ext cx="3518871" cy="7989401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36009057" y="-1287809"/>
            <a:ext cx="3518871" cy="7989401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0054200" y="-1287809"/>
            <a:ext cx="3518871" cy="7989401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5514264" y="-1287809"/>
            <a:ext cx="3518871" cy="7989401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587180" y="-1287809"/>
            <a:ext cx="3518871" cy="7989401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80010804" y="-1287809"/>
            <a:ext cx="3518871" cy="7989401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96230409" y="-1287809"/>
            <a:ext cx="3518871" cy="7989401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29539355" y="-4217975"/>
            <a:ext cx="4674282" cy="10752619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3423923" y="-4061837"/>
            <a:ext cx="4674282" cy="10752619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23131861" y="6418703"/>
            <a:ext cx="134060646" cy="437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1606955" y="1104181"/>
            <a:ext cx="1193264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8800" dirty="0"/>
              <a:t>Okos közlekedés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3377AD-2103-5347-444B-9F28B65D0AFA}"/>
              </a:ext>
            </a:extLst>
          </p:cNvPr>
          <p:cNvSpPr txBox="1"/>
          <p:nvPr/>
        </p:nvSpPr>
        <p:spPr>
          <a:xfrm>
            <a:off x="18128438" y="2752876"/>
            <a:ext cx="96379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5400" dirty="0"/>
              <a:t>Nagyon</a:t>
            </a:r>
          </a:p>
          <a:p>
            <a:r>
              <a:rPr lang="hu-HU" sz="5400" dirty="0"/>
              <a:t>Jó szöveg</a:t>
            </a:r>
          </a:p>
          <a:p>
            <a:r>
              <a:rPr lang="hu-HU" sz="5400" dirty="0"/>
              <a:t>Az okos</a:t>
            </a:r>
          </a:p>
          <a:p>
            <a:r>
              <a:rPr lang="hu-HU" sz="5400" dirty="0"/>
              <a:t>közlekedésről</a:t>
            </a:r>
          </a:p>
        </p:txBody>
      </p: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2148560" y="-11601294"/>
            <a:ext cx="17672971" cy="1825544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1913022" y="-25707168"/>
            <a:ext cx="21268713" cy="32443851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19413834" y="-36517545"/>
            <a:ext cx="18378899" cy="4327112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55036159" y="-22476246"/>
            <a:ext cx="16874132" cy="29089778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42250447" y="-41374546"/>
            <a:ext cx="15156573" cy="48017180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6755553" y="-1287809"/>
            <a:ext cx="3518871" cy="7989401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-3306958" y="2244540"/>
            <a:ext cx="10755568" cy="4409827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99763389" y="-1287809"/>
            <a:ext cx="3518871" cy="7989401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05705227" y="-1287809"/>
            <a:ext cx="3518871" cy="7989401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3938730" y="-1287809"/>
            <a:ext cx="3518871" cy="7989401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4969341" y="2270484"/>
            <a:ext cx="22416686" cy="4373220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53741610" y="3294452"/>
            <a:ext cx="7527288" cy="330822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-6226156" y="-1287809"/>
            <a:ext cx="3518871" cy="7989401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-1569041" y="-1287809"/>
            <a:ext cx="3518871" cy="7989401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-4299073" y="-1287809"/>
            <a:ext cx="3518871" cy="7989401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25088942" y="-1287809"/>
            <a:ext cx="3518871" cy="7989401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34242561" y="-1287809"/>
            <a:ext cx="3518871" cy="7989401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37775578" y="-1287809"/>
            <a:ext cx="3518871" cy="7989401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36009057" y="-1287809"/>
            <a:ext cx="3518871" cy="7989401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0054200" y="-1287809"/>
            <a:ext cx="3518871" cy="7989401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5514264" y="-1287809"/>
            <a:ext cx="3518871" cy="7989401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587180" y="-1287809"/>
            <a:ext cx="3518871" cy="7989401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80010804" y="-1287809"/>
            <a:ext cx="3518871" cy="7989401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96230409" y="-1287809"/>
            <a:ext cx="3518871" cy="7989401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29539355" y="-4217975"/>
            <a:ext cx="4674282" cy="10752619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3423923" y="-4061837"/>
            <a:ext cx="4674282" cy="10752619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23131861" y="6418703"/>
            <a:ext cx="134060646" cy="437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-8870545" y="1030439"/>
            <a:ext cx="1193264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8800" dirty="0"/>
              <a:t>Okos közlekedés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3377AD-2103-5347-444B-9F28B65D0AFA}"/>
              </a:ext>
            </a:extLst>
          </p:cNvPr>
          <p:cNvSpPr txBox="1"/>
          <p:nvPr/>
        </p:nvSpPr>
        <p:spPr>
          <a:xfrm>
            <a:off x="7650938" y="2679134"/>
            <a:ext cx="96379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5400" dirty="0"/>
              <a:t>Nagyon</a:t>
            </a:r>
          </a:p>
          <a:p>
            <a:r>
              <a:rPr lang="hu-HU" sz="5400" dirty="0"/>
              <a:t>Jó szöveg</a:t>
            </a:r>
          </a:p>
          <a:p>
            <a:r>
              <a:rPr lang="hu-HU" sz="5400"/>
              <a:t>Az okos</a:t>
            </a:r>
            <a:endParaRPr lang="hu-HU" sz="5400" dirty="0"/>
          </a:p>
          <a:p>
            <a:r>
              <a:rPr lang="hu-HU" sz="5400" dirty="0"/>
              <a:t>közlekedésről</a:t>
            </a:r>
          </a:p>
        </p:txBody>
      </p: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-1393851" y="5161685"/>
            <a:ext cx="869020" cy="404274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680638" y="5599046"/>
            <a:ext cx="10831728" cy="400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1362393" y="6093673"/>
            <a:ext cx="1238869" cy="363159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55F73F1A-B905-ED5D-507D-9EA0160E4BB8}"/>
              </a:ext>
            </a:extLst>
          </p:cNvPr>
          <p:cNvGrpSpPr/>
          <p:nvPr/>
        </p:nvGrpSpPr>
        <p:grpSpPr>
          <a:xfrm>
            <a:off x="3265862" y="5816670"/>
            <a:ext cx="264041" cy="624754"/>
            <a:chOff x="6740219" y="4147527"/>
            <a:chExt cx="264041" cy="624754"/>
          </a:xfrm>
        </p:grpSpPr>
        <p:sp>
          <p:nvSpPr>
            <p:cNvPr id="115" name="Háromszög 114">
              <a:extLst>
                <a:ext uri="{FF2B5EF4-FFF2-40B4-BE49-F238E27FC236}">
                  <a16:creationId xmlns:a16="http://schemas.microsoft.com/office/drawing/2014/main" id="{B95CD8E8-5E70-B251-8ED8-0DF0A1BF42E2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6" name="Egyenes összekötő nyíllal 115">
              <a:extLst>
                <a:ext uri="{FF2B5EF4-FFF2-40B4-BE49-F238E27FC236}">
                  <a16:creationId xmlns:a16="http://schemas.microsoft.com/office/drawing/2014/main" id="{80B110B9-3272-321F-2051-F6D30AF0AEBC}"/>
                </a:ext>
              </a:extLst>
            </p:cNvPr>
            <p:cNvCxnSpPr/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3929062" y="437208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Szélesvásznú</PresentationFormat>
  <Paragraphs>23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Kothencz Martin</cp:lastModifiedBy>
  <cp:revision>593</cp:revision>
  <dcterms:created xsi:type="dcterms:W3CDTF">2024-09-22T10:05:19Z</dcterms:created>
  <dcterms:modified xsi:type="dcterms:W3CDTF">2024-09-23T08:33:27Z</dcterms:modified>
</cp:coreProperties>
</file>