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61" r:id="rId4"/>
    <p:sldId id="273" r:id="rId5"/>
    <p:sldId id="275" r:id="rId6"/>
    <p:sldId id="274" r:id="rId7"/>
    <p:sldId id="271" r:id="rId8"/>
    <p:sldId id="265" r:id="rId9"/>
    <p:sldId id="272" r:id="rId10"/>
    <p:sldId id="263" r:id="rId11"/>
    <p:sldId id="264" r:id="rId12"/>
    <p:sldId id="276" r:id="rId13"/>
    <p:sldId id="269" r:id="rId14"/>
    <p:sldId id="270" r:id="rId15"/>
    <p:sldId id="256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3300"/>
    <a:srgbClr val="000000"/>
    <a:srgbClr val="E4D2D8"/>
    <a:srgbClr val="262626"/>
    <a:srgbClr val="FFCC00"/>
    <a:srgbClr val="FFFFFF"/>
    <a:srgbClr val="AC3A2E"/>
    <a:srgbClr val="B03836"/>
    <a:srgbClr val="CDB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4" autoAdjust="0"/>
  </p:normalViewPr>
  <p:slideViewPr>
    <p:cSldViewPr snapToGrid="0">
      <p:cViewPr>
        <p:scale>
          <a:sx n="75" d="100"/>
          <a:sy n="75" d="100"/>
        </p:scale>
        <p:origin x="5208" y="16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68B92-2E59-2938-6B15-AD24C605FD05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17534481" y="-32816072"/>
            <a:chExt cx="12684423" cy="38781902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17534481" y="-32816072"/>
              <a:ext cx="12684423" cy="38781902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18752564" y="-2475146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1410386" y="-30367369"/>
              <a:ext cx="7683743" cy="386873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18752552" y="-20833432"/>
              <a:ext cx="10280146" cy="19967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18752552" y="-17055308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18752552" y="-13417123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18752564" y="-949907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18752564" y="-5860890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18752564" y="-1942827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18752552" y="1835282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E263FEE-E738-D81D-0D1D-719BDA23FA66}"/>
              </a:ext>
            </a:extLst>
          </p:cNvPr>
          <p:cNvSpPr/>
          <p:nvPr/>
        </p:nvSpPr>
        <p:spPr>
          <a:xfrm>
            <a:off x="2359" y="-12062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762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7A12D4F-546E-AA63-379B-CA480714D5D8}"/>
              </a:ext>
            </a:extLst>
          </p:cNvPr>
          <p:cNvGrpSpPr/>
          <p:nvPr/>
        </p:nvGrpSpPr>
        <p:grpSpPr>
          <a:xfrm>
            <a:off x="-33063524" y="-16325171"/>
            <a:ext cx="48355105" cy="27343566"/>
            <a:chOff x="2359" y="-133349"/>
            <a:chExt cx="12192000" cy="6994527"/>
          </a:xfrm>
          <a:solidFill>
            <a:schemeClr val="bg1"/>
          </a:solidFill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7A7870DE-8F0F-DD9F-E3CB-BA0F7FC291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3">
              <a:extLst>
                <a:ext uri="{FF2B5EF4-FFF2-40B4-BE49-F238E27FC236}">
                  <a16:creationId xmlns:a16="http://schemas.microsoft.com/office/drawing/2014/main" id="{A0D14D63-C1DD-E397-8B58-0596937533D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4">
              <a:extLst>
                <a:ext uri="{FF2B5EF4-FFF2-40B4-BE49-F238E27FC236}">
                  <a16:creationId xmlns:a16="http://schemas.microsoft.com/office/drawing/2014/main" id="{71A5778D-1BE1-1280-7FC2-4CDD934C0F5D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5">
              <a:extLst>
                <a:ext uri="{FF2B5EF4-FFF2-40B4-BE49-F238E27FC236}">
                  <a16:creationId xmlns:a16="http://schemas.microsoft.com/office/drawing/2014/main" id="{B0805CB4-EE35-CDEA-3C91-B3F9B6DDE516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Csillag: 5 ágú 6">
              <a:extLst>
                <a:ext uri="{FF2B5EF4-FFF2-40B4-BE49-F238E27FC236}">
                  <a16:creationId xmlns:a16="http://schemas.microsoft.com/office/drawing/2014/main" id="{B4D5D5BC-E420-7916-DB67-829BEE75D855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7">
              <a:extLst>
                <a:ext uri="{FF2B5EF4-FFF2-40B4-BE49-F238E27FC236}">
                  <a16:creationId xmlns:a16="http://schemas.microsoft.com/office/drawing/2014/main" id="{07A3E5B0-80C5-9495-828B-CF7F189B2B64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1">
              <a:extLst>
                <a:ext uri="{FF2B5EF4-FFF2-40B4-BE49-F238E27FC236}">
                  <a16:creationId xmlns:a16="http://schemas.microsoft.com/office/drawing/2014/main" id="{80290E71-D7CD-3213-39A8-791DAA2C93E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60337F11-B993-491D-B207-C9EB6EC4DCD2}"/>
              </a:ext>
            </a:extLst>
          </p:cNvPr>
          <p:cNvSpPr/>
          <p:nvPr/>
        </p:nvSpPr>
        <p:spPr>
          <a:xfrm>
            <a:off x="127961" y="0"/>
            <a:ext cx="12196163" cy="693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2">
            <a:extLst>
              <a:ext uri="{FF2B5EF4-FFF2-40B4-BE49-F238E27FC236}">
                <a16:creationId xmlns:a16="http://schemas.microsoft.com/office/drawing/2014/main" id="{05FEB8C3-3806-CF97-E02D-01797D31ACF8}"/>
              </a:ext>
            </a:extLst>
          </p:cNvPr>
          <p:cNvSpPr/>
          <p:nvPr/>
        </p:nvSpPr>
        <p:spPr>
          <a:xfrm>
            <a:off x="7717897" y="-15396014"/>
            <a:ext cx="5263433" cy="48601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0525002" y="-165971"/>
            <a:ext cx="5765595" cy="6626544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2675200" y="-5286261"/>
            <a:ext cx="6938662" cy="11776792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6965770" y="-9210319"/>
            <a:ext cx="5995895" cy="15706983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344415" y="-4113469"/>
            <a:ext cx="5504983" cy="10559297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515599" y="-10973362"/>
            <a:ext cx="4944650" cy="17429754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3847151" y="5240489"/>
            <a:ext cx="2455687" cy="1200853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330509" y="3577721"/>
            <a:ext cx="1147989" cy="2900072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3811181" y="3577721"/>
            <a:ext cx="1147989" cy="2900072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4701821" y="3577721"/>
            <a:ext cx="1147989" cy="2900072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128076" y="3577721"/>
            <a:ext cx="1147989" cy="2900072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0975472" y="3577721"/>
            <a:ext cx="1147989" cy="2900072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551778" y="3577721"/>
            <a:ext cx="1147989" cy="2900072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0" name="Háromszög 114">
            <a:extLst>
              <a:ext uri="{FF2B5EF4-FFF2-40B4-BE49-F238E27FC236}">
                <a16:creationId xmlns:a16="http://schemas.microsoft.com/office/drawing/2014/main" id="{B24EFEF6-E6A9-5883-DF99-80364E7F0298}"/>
              </a:ext>
            </a:extLst>
          </p:cNvPr>
          <p:cNvSpPr/>
          <p:nvPr/>
        </p:nvSpPr>
        <p:spPr>
          <a:xfrm>
            <a:off x="-1262329" y="2433787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EDBA7-1415-C289-914A-1131D37630E9}"/>
              </a:ext>
            </a:extLst>
          </p:cNvPr>
          <p:cNvGrpSpPr/>
          <p:nvPr/>
        </p:nvGrpSpPr>
        <p:grpSpPr>
          <a:xfrm>
            <a:off x="-883006" y="2338361"/>
            <a:ext cx="603606" cy="4214380"/>
            <a:chOff x="3331952" y="5828971"/>
            <a:chExt cx="140624" cy="613081"/>
          </a:xfrm>
        </p:grpSpPr>
        <p:sp>
          <p:nvSpPr>
            <p:cNvPr id="26" name="Téglalap 116">
              <a:extLst>
                <a:ext uri="{FF2B5EF4-FFF2-40B4-BE49-F238E27FC236}">
                  <a16:creationId xmlns:a16="http://schemas.microsoft.com/office/drawing/2014/main" id="{25EED1E8-BEA2-D031-999A-D65C38CCF2E1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415B9A-0F5D-A3ED-986B-19D45A3754C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DB677B5B-2CB9-43E0-5745-3A0647123EBD}"/>
              </a:ext>
            </a:extLst>
          </p:cNvPr>
          <p:cNvSpPr/>
          <p:nvPr/>
        </p:nvSpPr>
        <p:spPr>
          <a:xfrm>
            <a:off x="-16072153" y="2338361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E2D4-FA63-721A-E151-3B396BEB56EB}"/>
              </a:ext>
            </a:extLst>
          </p:cNvPr>
          <p:cNvGrpSpPr/>
          <p:nvPr/>
        </p:nvGrpSpPr>
        <p:grpSpPr>
          <a:xfrm>
            <a:off x="-15617332" y="2292552"/>
            <a:ext cx="603606" cy="4214380"/>
            <a:chOff x="3331952" y="5828971"/>
            <a:chExt cx="140624" cy="613081"/>
          </a:xfrm>
        </p:grpSpPr>
        <p:sp>
          <p:nvSpPr>
            <p:cNvPr id="24" name="Téglalap 116">
              <a:extLst>
                <a:ext uri="{FF2B5EF4-FFF2-40B4-BE49-F238E27FC236}">
                  <a16:creationId xmlns:a16="http://schemas.microsoft.com/office/drawing/2014/main" id="{523441B5-80EB-7EA0-D9FE-1016C06EA92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2807E9-CDEB-FF26-5072-A37EEE7A93A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37" name="Csoportba foglalás 1236">
            <a:extLst>
              <a:ext uri="{FF2B5EF4-FFF2-40B4-BE49-F238E27FC236}">
                <a16:creationId xmlns:a16="http://schemas.microsoft.com/office/drawing/2014/main" id="{CE67272D-5D84-7021-C882-3F57D7A1C012}"/>
              </a:ext>
            </a:extLst>
          </p:cNvPr>
          <p:cNvGrpSpPr/>
          <p:nvPr/>
        </p:nvGrpSpPr>
        <p:grpSpPr>
          <a:xfrm>
            <a:off x="-6328437" y="531868"/>
            <a:ext cx="18716550" cy="6400815"/>
            <a:chOff x="6494609" y="4239704"/>
            <a:chExt cx="5271699" cy="1437759"/>
          </a:xfrm>
        </p:grpSpPr>
        <p:sp>
          <p:nvSpPr>
            <p:cNvPr id="1143" name="Ellipszis 1">
              <a:extLst>
                <a:ext uri="{FF2B5EF4-FFF2-40B4-BE49-F238E27FC236}">
                  <a16:creationId xmlns:a16="http://schemas.microsoft.com/office/drawing/2014/main" id="{5DD74C81-DF2F-560A-7B74-E0BADEBEF712}"/>
                </a:ext>
              </a:extLst>
            </p:cNvPr>
            <p:cNvSpPr/>
            <p:nvPr/>
          </p:nvSpPr>
          <p:spPr>
            <a:xfrm>
              <a:off x="8274570" y="4620716"/>
              <a:ext cx="3283946" cy="984005"/>
            </a:xfrm>
            <a:custGeom>
              <a:avLst/>
              <a:gdLst>
                <a:gd name="connsiteX0" fmla="*/ 0 w 2641855"/>
                <a:gd name="connsiteY0" fmla="*/ 269009 h 538018"/>
                <a:gd name="connsiteX1" fmla="*/ 1320928 w 2641855"/>
                <a:gd name="connsiteY1" fmla="*/ 0 h 538018"/>
                <a:gd name="connsiteX2" fmla="*/ 2641856 w 2641855"/>
                <a:gd name="connsiteY2" fmla="*/ 269009 h 538018"/>
                <a:gd name="connsiteX3" fmla="*/ 1320928 w 2641855"/>
                <a:gd name="connsiteY3" fmla="*/ 538018 h 538018"/>
                <a:gd name="connsiteX4" fmla="*/ 0 w 2641855"/>
                <a:gd name="connsiteY4" fmla="*/ 269009 h 538018"/>
                <a:gd name="connsiteX0" fmla="*/ 7 w 2641863"/>
                <a:gd name="connsiteY0" fmla="*/ 269009 h 372061"/>
                <a:gd name="connsiteX1" fmla="*/ 1320935 w 2641863"/>
                <a:gd name="connsiteY1" fmla="*/ 0 h 372061"/>
                <a:gd name="connsiteX2" fmla="*/ 2641863 w 2641863"/>
                <a:gd name="connsiteY2" fmla="*/ 269009 h 372061"/>
                <a:gd name="connsiteX3" fmla="*/ 1335222 w 2641863"/>
                <a:gd name="connsiteY3" fmla="*/ 361805 h 372061"/>
                <a:gd name="connsiteX4" fmla="*/ 7 w 2641863"/>
                <a:gd name="connsiteY4" fmla="*/ 269009 h 372061"/>
                <a:gd name="connsiteX0" fmla="*/ 4 w 2694248"/>
                <a:gd name="connsiteY0" fmla="*/ 326651 h 368592"/>
                <a:gd name="connsiteX1" fmla="*/ 1373320 w 2694248"/>
                <a:gd name="connsiteY1" fmla="*/ 492 h 368592"/>
                <a:gd name="connsiteX2" fmla="*/ 2694248 w 2694248"/>
                <a:gd name="connsiteY2" fmla="*/ 269501 h 368592"/>
                <a:gd name="connsiteX3" fmla="*/ 1387607 w 2694248"/>
                <a:gd name="connsiteY3" fmla="*/ 362297 h 368592"/>
                <a:gd name="connsiteX4" fmla="*/ 4 w 2694248"/>
                <a:gd name="connsiteY4" fmla="*/ 326651 h 368592"/>
                <a:gd name="connsiteX0" fmla="*/ 4 w 2579948"/>
                <a:gd name="connsiteY0" fmla="*/ 326309 h 381258"/>
                <a:gd name="connsiteX1" fmla="*/ 1373320 w 2579948"/>
                <a:gd name="connsiteY1" fmla="*/ 150 h 381258"/>
                <a:gd name="connsiteX2" fmla="*/ 2579948 w 2579948"/>
                <a:gd name="connsiteY2" fmla="*/ 292972 h 381258"/>
                <a:gd name="connsiteX3" fmla="*/ 1387607 w 2579948"/>
                <a:gd name="connsiteY3" fmla="*/ 361955 h 381258"/>
                <a:gd name="connsiteX4" fmla="*/ 4 w 2579948"/>
                <a:gd name="connsiteY4" fmla="*/ 326309 h 381258"/>
                <a:gd name="connsiteX0" fmla="*/ 4 w 2579948"/>
                <a:gd name="connsiteY0" fmla="*/ 326309 h 362647"/>
                <a:gd name="connsiteX1" fmla="*/ 1373320 w 2579948"/>
                <a:gd name="connsiteY1" fmla="*/ 150 h 362647"/>
                <a:gd name="connsiteX2" fmla="*/ 2579948 w 2579948"/>
                <a:gd name="connsiteY2" fmla="*/ 292972 h 362647"/>
                <a:gd name="connsiteX3" fmla="*/ 1387607 w 2579948"/>
                <a:gd name="connsiteY3" fmla="*/ 361955 h 362647"/>
                <a:gd name="connsiteX4" fmla="*/ 4 w 2579948"/>
                <a:gd name="connsiteY4" fmla="*/ 326309 h 362647"/>
                <a:gd name="connsiteX0" fmla="*/ 4 w 2594235"/>
                <a:gd name="connsiteY0" fmla="*/ 326167 h 376889"/>
                <a:gd name="connsiteX1" fmla="*/ 1373320 w 2594235"/>
                <a:gd name="connsiteY1" fmla="*/ 8 h 376889"/>
                <a:gd name="connsiteX2" fmla="*/ 2594235 w 2594235"/>
                <a:gd name="connsiteY2" fmla="*/ 335693 h 376889"/>
                <a:gd name="connsiteX3" fmla="*/ 1387607 w 2594235"/>
                <a:gd name="connsiteY3" fmla="*/ 361813 h 376889"/>
                <a:gd name="connsiteX4" fmla="*/ 4 w 2594235"/>
                <a:gd name="connsiteY4" fmla="*/ 326167 h 376889"/>
                <a:gd name="connsiteX0" fmla="*/ 82 w 2594313"/>
                <a:gd name="connsiteY0" fmla="*/ 469038 h 519760"/>
                <a:gd name="connsiteX1" fmla="*/ 1449598 w 2594313"/>
                <a:gd name="connsiteY1" fmla="*/ 4 h 519760"/>
                <a:gd name="connsiteX2" fmla="*/ 2594313 w 2594313"/>
                <a:gd name="connsiteY2" fmla="*/ 478564 h 519760"/>
                <a:gd name="connsiteX3" fmla="*/ 1387685 w 2594313"/>
                <a:gd name="connsiteY3" fmla="*/ 504684 h 519760"/>
                <a:gd name="connsiteX4" fmla="*/ 82 w 2594313"/>
                <a:gd name="connsiteY4" fmla="*/ 469038 h 519760"/>
                <a:gd name="connsiteX0" fmla="*/ 576 w 2594807"/>
                <a:gd name="connsiteY0" fmla="*/ 650012 h 711545"/>
                <a:gd name="connsiteX1" fmla="*/ 1554867 w 2594807"/>
                <a:gd name="connsiteY1" fmla="*/ 3 h 711545"/>
                <a:gd name="connsiteX2" fmla="*/ 2594807 w 2594807"/>
                <a:gd name="connsiteY2" fmla="*/ 659538 h 711545"/>
                <a:gd name="connsiteX3" fmla="*/ 1388179 w 2594807"/>
                <a:gd name="connsiteY3" fmla="*/ 685658 h 711545"/>
                <a:gd name="connsiteX4" fmla="*/ 576 w 2594807"/>
                <a:gd name="connsiteY4" fmla="*/ 650012 h 71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807" h="711545">
                  <a:moveTo>
                    <a:pt x="576" y="650012"/>
                  </a:moveTo>
                  <a:cubicBezTo>
                    <a:pt x="28357" y="535736"/>
                    <a:pt x="1122495" y="-1585"/>
                    <a:pt x="1554867" y="3"/>
                  </a:cubicBezTo>
                  <a:cubicBezTo>
                    <a:pt x="1987239" y="1591"/>
                    <a:pt x="2594807" y="510968"/>
                    <a:pt x="2594807" y="659538"/>
                  </a:cubicBezTo>
                  <a:cubicBezTo>
                    <a:pt x="2575757" y="731908"/>
                    <a:pt x="1820551" y="687246"/>
                    <a:pt x="1388179" y="685658"/>
                  </a:cubicBezTo>
                  <a:cubicBezTo>
                    <a:pt x="955807" y="684070"/>
                    <a:pt x="-27205" y="764288"/>
                    <a:pt x="576" y="650012"/>
                  </a:cubicBezTo>
                  <a:close/>
                </a:path>
              </a:pathLst>
            </a:custGeom>
            <a:solidFill>
              <a:srgbClr val="31691D"/>
            </a:solidFill>
            <a:ln>
              <a:solidFill>
                <a:srgbClr val="316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144" name="Csoportba foglalás 1143">
              <a:extLst>
                <a:ext uri="{FF2B5EF4-FFF2-40B4-BE49-F238E27FC236}">
                  <a16:creationId xmlns:a16="http://schemas.microsoft.com/office/drawing/2014/main" id="{AB5661AD-F543-D666-9080-49A4CA721DF2}"/>
                </a:ext>
              </a:extLst>
            </p:cNvPr>
            <p:cNvGrpSpPr/>
            <p:nvPr/>
          </p:nvGrpSpPr>
          <p:grpSpPr>
            <a:xfrm>
              <a:off x="9113318" y="4766533"/>
              <a:ext cx="319245" cy="481213"/>
              <a:chOff x="8446865" y="727722"/>
              <a:chExt cx="319245" cy="481213"/>
            </a:xfrm>
          </p:grpSpPr>
          <p:sp>
            <p:nvSpPr>
              <p:cNvPr id="1145" name="Téglalap 1144">
                <a:extLst>
                  <a:ext uri="{FF2B5EF4-FFF2-40B4-BE49-F238E27FC236}">
                    <a16:creationId xmlns:a16="http://schemas.microsoft.com/office/drawing/2014/main" id="{7F9B1FDE-B4CC-D186-23CE-279019B7F56B}"/>
                  </a:ext>
                </a:extLst>
              </p:cNvPr>
              <p:cNvSpPr/>
              <p:nvPr/>
            </p:nvSpPr>
            <p:spPr>
              <a:xfrm flipH="1">
                <a:off x="8688671" y="880173"/>
                <a:ext cx="53027" cy="328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46" name="Folyamatábra: Adatok 1145">
                <a:extLst>
                  <a:ext uri="{FF2B5EF4-FFF2-40B4-BE49-F238E27FC236}">
                    <a16:creationId xmlns:a16="http://schemas.microsoft.com/office/drawing/2014/main" id="{378C11F2-100D-9223-D6E0-8885E2792991}"/>
                  </a:ext>
                </a:extLst>
              </p:cNvPr>
              <p:cNvSpPr/>
              <p:nvPr/>
            </p:nvSpPr>
            <p:spPr>
              <a:xfrm>
                <a:off x="8446865" y="733425"/>
                <a:ext cx="319245" cy="390525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47" name="Téglalap 1146">
                <a:extLst>
                  <a:ext uri="{FF2B5EF4-FFF2-40B4-BE49-F238E27FC236}">
                    <a16:creationId xmlns:a16="http://schemas.microsoft.com/office/drawing/2014/main" id="{7688DCD4-C115-9D90-F0D8-11F50B405445}"/>
                  </a:ext>
                </a:extLst>
              </p:cNvPr>
              <p:cNvSpPr/>
              <p:nvPr/>
            </p:nvSpPr>
            <p:spPr>
              <a:xfrm rot="606426">
                <a:off x="8583627" y="727722"/>
                <a:ext cx="45719" cy="40192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48" name="Téglalap 1147">
                <a:extLst>
                  <a:ext uri="{FF2B5EF4-FFF2-40B4-BE49-F238E27FC236}">
                    <a16:creationId xmlns:a16="http://schemas.microsoft.com/office/drawing/2014/main" id="{6DB800AD-5A56-735B-334E-EE851E0618DD}"/>
                  </a:ext>
                </a:extLst>
              </p:cNvPr>
              <p:cNvSpPr/>
              <p:nvPr/>
            </p:nvSpPr>
            <p:spPr>
              <a:xfrm rot="5400000">
                <a:off x="8581398" y="803142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49" name="Téglalap 1148">
                <a:extLst>
                  <a:ext uri="{FF2B5EF4-FFF2-40B4-BE49-F238E27FC236}">
                    <a16:creationId xmlns:a16="http://schemas.microsoft.com/office/drawing/2014/main" id="{78536823-CE1D-C423-A4D0-2DB2711BBB16}"/>
                  </a:ext>
                </a:extLst>
              </p:cNvPr>
              <p:cNvSpPr/>
              <p:nvPr/>
            </p:nvSpPr>
            <p:spPr>
              <a:xfrm rot="5400000">
                <a:off x="8602625" y="695766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50" name="Téglalap 1149">
                <a:extLst>
                  <a:ext uri="{FF2B5EF4-FFF2-40B4-BE49-F238E27FC236}">
                    <a16:creationId xmlns:a16="http://schemas.microsoft.com/office/drawing/2014/main" id="{95629466-51B9-AD68-3665-83FC2A61CD24}"/>
                  </a:ext>
                </a:extLst>
              </p:cNvPr>
              <p:cNvSpPr/>
              <p:nvPr/>
            </p:nvSpPr>
            <p:spPr>
              <a:xfrm rot="5400000">
                <a:off x="8565108" y="910518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51" name="Csoportba foglalás 1150">
              <a:extLst>
                <a:ext uri="{FF2B5EF4-FFF2-40B4-BE49-F238E27FC236}">
                  <a16:creationId xmlns:a16="http://schemas.microsoft.com/office/drawing/2014/main" id="{6B2E49D8-84DD-A742-3A6E-034F89FB0CB7}"/>
                </a:ext>
              </a:extLst>
            </p:cNvPr>
            <p:cNvGrpSpPr/>
            <p:nvPr/>
          </p:nvGrpSpPr>
          <p:grpSpPr>
            <a:xfrm>
              <a:off x="9563219" y="4752283"/>
              <a:ext cx="319245" cy="481213"/>
              <a:chOff x="8446865" y="727722"/>
              <a:chExt cx="319245" cy="481213"/>
            </a:xfrm>
          </p:grpSpPr>
          <p:sp>
            <p:nvSpPr>
              <p:cNvPr id="1152" name="Téglalap 1151">
                <a:extLst>
                  <a:ext uri="{FF2B5EF4-FFF2-40B4-BE49-F238E27FC236}">
                    <a16:creationId xmlns:a16="http://schemas.microsoft.com/office/drawing/2014/main" id="{98180157-9678-D651-43B7-F6297658688A}"/>
                  </a:ext>
                </a:extLst>
              </p:cNvPr>
              <p:cNvSpPr/>
              <p:nvPr/>
            </p:nvSpPr>
            <p:spPr>
              <a:xfrm flipH="1">
                <a:off x="8688671" y="880173"/>
                <a:ext cx="53027" cy="328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53" name="Folyamatábra: Adatok 1152">
                <a:extLst>
                  <a:ext uri="{FF2B5EF4-FFF2-40B4-BE49-F238E27FC236}">
                    <a16:creationId xmlns:a16="http://schemas.microsoft.com/office/drawing/2014/main" id="{D3788F57-45AA-435A-32D4-4C88076F6A0F}"/>
                  </a:ext>
                </a:extLst>
              </p:cNvPr>
              <p:cNvSpPr/>
              <p:nvPr/>
            </p:nvSpPr>
            <p:spPr>
              <a:xfrm>
                <a:off x="8446865" y="733425"/>
                <a:ext cx="319245" cy="390525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54" name="Téglalap 1153">
                <a:extLst>
                  <a:ext uri="{FF2B5EF4-FFF2-40B4-BE49-F238E27FC236}">
                    <a16:creationId xmlns:a16="http://schemas.microsoft.com/office/drawing/2014/main" id="{8022F691-B7EC-65EA-27B8-8FFAC1C78B0E}"/>
                  </a:ext>
                </a:extLst>
              </p:cNvPr>
              <p:cNvSpPr/>
              <p:nvPr/>
            </p:nvSpPr>
            <p:spPr>
              <a:xfrm rot="606426">
                <a:off x="8583627" y="727722"/>
                <a:ext cx="45719" cy="40192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55" name="Téglalap 1154">
                <a:extLst>
                  <a:ext uri="{FF2B5EF4-FFF2-40B4-BE49-F238E27FC236}">
                    <a16:creationId xmlns:a16="http://schemas.microsoft.com/office/drawing/2014/main" id="{3EBB52B4-8A95-798E-F811-4E9E41B01F68}"/>
                  </a:ext>
                </a:extLst>
              </p:cNvPr>
              <p:cNvSpPr/>
              <p:nvPr/>
            </p:nvSpPr>
            <p:spPr>
              <a:xfrm rot="5400000">
                <a:off x="8581398" y="803142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56" name="Téglalap 1155">
                <a:extLst>
                  <a:ext uri="{FF2B5EF4-FFF2-40B4-BE49-F238E27FC236}">
                    <a16:creationId xmlns:a16="http://schemas.microsoft.com/office/drawing/2014/main" id="{9E60862C-ADE3-995B-FD45-27FEFC6EDF0F}"/>
                  </a:ext>
                </a:extLst>
              </p:cNvPr>
              <p:cNvSpPr/>
              <p:nvPr/>
            </p:nvSpPr>
            <p:spPr>
              <a:xfrm rot="5400000">
                <a:off x="8602625" y="695766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57" name="Téglalap 1156">
                <a:extLst>
                  <a:ext uri="{FF2B5EF4-FFF2-40B4-BE49-F238E27FC236}">
                    <a16:creationId xmlns:a16="http://schemas.microsoft.com/office/drawing/2014/main" id="{48D7F523-C7F6-C516-4473-50B692B76F80}"/>
                  </a:ext>
                </a:extLst>
              </p:cNvPr>
              <p:cNvSpPr/>
              <p:nvPr/>
            </p:nvSpPr>
            <p:spPr>
              <a:xfrm rot="5400000">
                <a:off x="8565108" y="910518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58" name="Csoportba foglalás 1157">
              <a:extLst>
                <a:ext uri="{FF2B5EF4-FFF2-40B4-BE49-F238E27FC236}">
                  <a16:creationId xmlns:a16="http://schemas.microsoft.com/office/drawing/2014/main" id="{06B2290E-9224-A9AB-5366-BEB21B3604C2}"/>
                </a:ext>
              </a:extLst>
            </p:cNvPr>
            <p:cNvGrpSpPr/>
            <p:nvPr/>
          </p:nvGrpSpPr>
          <p:grpSpPr>
            <a:xfrm>
              <a:off x="9972262" y="4771592"/>
              <a:ext cx="319245" cy="481213"/>
              <a:chOff x="8446865" y="727722"/>
              <a:chExt cx="319245" cy="481213"/>
            </a:xfrm>
          </p:grpSpPr>
          <p:sp>
            <p:nvSpPr>
              <p:cNvPr id="1159" name="Téglalap 1158">
                <a:extLst>
                  <a:ext uri="{FF2B5EF4-FFF2-40B4-BE49-F238E27FC236}">
                    <a16:creationId xmlns:a16="http://schemas.microsoft.com/office/drawing/2014/main" id="{D5AC35EA-A6E7-6244-F8F4-7EDA5776DC4C}"/>
                  </a:ext>
                </a:extLst>
              </p:cNvPr>
              <p:cNvSpPr/>
              <p:nvPr/>
            </p:nvSpPr>
            <p:spPr>
              <a:xfrm flipH="1">
                <a:off x="8688671" y="880173"/>
                <a:ext cx="53027" cy="328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60" name="Folyamatábra: Adatok 1159">
                <a:extLst>
                  <a:ext uri="{FF2B5EF4-FFF2-40B4-BE49-F238E27FC236}">
                    <a16:creationId xmlns:a16="http://schemas.microsoft.com/office/drawing/2014/main" id="{334CFBF5-3559-4586-18A6-825ADA34F24C}"/>
                  </a:ext>
                </a:extLst>
              </p:cNvPr>
              <p:cNvSpPr/>
              <p:nvPr/>
            </p:nvSpPr>
            <p:spPr>
              <a:xfrm>
                <a:off x="8446865" y="733425"/>
                <a:ext cx="319245" cy="390525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1" name="Téglalap 1160">
                <a:extLst>
                  <a:ext uri="{FF2B5EF4-FFF2-40B4-BE49-F238E27FC236}">
                    <a16:creationId xmlns:a16="http://schemas.microsoft.com/office/drawing/2014/main" id="{8BB2DE1E-0D17-2985-9C4B-81C285B71FFA}"/>
                  </a:ext>
                </a:extLst>
              </p:cNvPr>
              <p:cNvSpPr/>
              <p:nvPr/>
            </p:nvSpPr>
            <p:spPr>
              <a:xfrm rot="606426">
                <a:off x="8583627" y="727722"/>
                <a:ext cx="45719" cy="40192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2" name="Téglalap 1161">
                <a:extLst>
                  <a:ext uri="{FF2B5EF4-FFF2-40B4-BE49-F238E27FC236}">
                    <a16:creationId xmlns:a16="http://schemas.microsoft.com/office/drawing/2014/main" id="{C9BAB0DA-150B-A29E-E07D-F9D100E876FD}"/>
                  </a:ext>
                </a:extLst>
              </p:cNvPr>
              <p:cNvSpPr/>
              <p:nvPr/>
            </p:nvSpPr>
            <p:spPr>
              <a:xfrm rot="5400000">
                <a:off x="8581398" y="803142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3" name="Téglalap 1162">
                <a:extLst>
                  <a:ext uri="{FF2B5EF4-FFF2-40B4-BE49-F238E27FC236}">
                    <a16:creationId xmlns:a16="http://schemas.microsoft.com/office/drawing/2014/main" id="{5D0FA52A-A0E2-CBFF-13C1-EC4D34E0BDB0}"/>
                  </a:ext>
                </a:extLst>
              </p:cNvPr>
              <p:cNvSpPr/>
              <p:nvPr/>
            </p:nvSpPr>
            <p:spPr>
              <a:xfrm rot="5400000">
                <a:off x="8602625" y="695766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4" name="Téglalap 1163">
                <a:extLst>
                  <a:ext uri="{FF2B5EF4-FFF2-40B4-BE49-F238E27FC236}">
                    <a16:creationId xmlns:a16="http://schemas.microsoft.com/office/drawing/2014/main" id="{366B4428-7090-B996-2D30-D2172187B074}"/>
                  </a:ext>
                </a:extLst>
              </p:cNvPr>
              <p:cNvSpPr/>
              <p:nvPr/>
            </p:nvSpPr>
            <p:spPr>
              <a:xfrm rot="5400000">
                <a:off x="8565108" y="910518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65" name="Csoportba foglalás 1164">
              <a:extLst>
                <a:ext uri="{FF2B5EF4-FFF2-40B4-BE49-F238E27FC236}">
                  <a16:creationId xmlns:a16="http://schemas.microsoft.com/office/drawing/2014/main" id="{7C5C9592-5D35-4EA3-E452-247A893860A1}"/>
                </a:ext>
              </a:extLst>
            </p:cNvPr>
            <p:cNvGrpSpPr/>
            <p:nvPr/>
          </p:nvGrpSpPr>
          <p:grpSpPr>
            <a:xfrm>
              <a:off x="10362626" y="4759869"/>
              <a:ext cx="319245" cy="481213"/>
              <a:chOff x="8446865" y="727722"/>
              <a:chExt cx="319245" cy="481213"/>
            </a:xfrm>
          </p:grpSpPr>
          <p:sp>
            <p:nvSpPr>
              <p:cNvPr id="1166" name="Téglalap 1165">
                <a:extLst>
                  <a:ext uri="{FF2B5EF4-FFF2-40B4-BE49-F238E27FC236}">
                    <a16:creationId xmlns:a16="http://schemas.microsoft.com/office/drawing/2014/main" id="{8D6A9A56-E308-D9A6-7C83-653B060EC8D9}"/>
                  </a:ext>
                </a:extLst>
              </p:cNvPr>
              <p:cNvSpPr/>
              <p:nvPr/>
            </p:nvSpPr>
            <p:spPr>
              <a:xfrm flipH="1">
                <a:off x="8688671" y="880173"/>
                <a:ext cx="53027" cy="328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67" name="Folyamatábra: Adatok 1166">
                <a:extLst>
                  <a:ext uri="{FF2B5EF4-FFF2-40B4-BE49-F238E27FC236}">
                    <a16:creationId xmlns:a16="http://schemas.microsoft.com/office/drawing/2014/main" id="{4AEC5EF9-A822-5638-4C47-AA94EA421BCE}"/>
                  </a:ext>
                </a:extLst>
              </p:cNvPr>
              <p:cNvSpPr/>
              <p:nvPr/>
            </p:nvSpPr>
            <p:spPr>
              <a:xfrm>
                <a:off x="8446865" y="733425"/>
                <a:ext cx="319245" cy="390525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8" name="Téglalap 1167">
                <a:extLst>
                  <a:ext uri="{FF2B5EF4-FFF2-40B4-BE49-F238E27FC236}">
                    <a16:creationId xmlns:a16="http://schemas.microsoft.com/office/drawing/2014/main" id="{5D159238-6D08-0454-AC0C-BF7486996744}"/>
                  </a:ext>
                </a:extLst>
              </p:cNvPr>
              <p:cNvSpPr/>
              <p:nvPr/>
            </p:nvSpPr>
            <p:spPr>
              <a:xfrm rot="606426">
                <a:off x="8583627" y="727722"/>
                <a:ext cx="45719" cy="40192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9" name="Téglalap 1168">
                <a:extLst>
                  <a:ext uri="{FF2B5EF4-FFF2-40B4-BE49-F238E27FC236}">
                    <a16:creationId xmlns:a16="http://schemas.microsoft.com/office/drawing/2014/main" id="{B2936C07-D232-B9B3-3D41-A86D905AA5DE}"/>
                  </a:ext>
                </a:extLst>
              </p:cNvPr>
              <p:cNvSpPr/>
              <p:nvPr/>
            </p:nvSpPr>
            <p:spPr>
              <a:xfrm rot="5400000">
                <a:off x="8581398" y="803142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0" name="Téglalap 1169">
                <a:extLst>
                  <a:ext uri="{FF2B5EF4-FFF2-40B4-BE49-F238E27FC236}">
                    <a16:creationId xmlns:a16="http://schemas.microsoft.com/office/drawing/2014/main" id="{49052930-E9E7-20BB-6319-BA71BE5ECAE2}"/>
                  </a:ext>
                </a:extLst>
              </p:cNvPr>
              <p:cNvSpPr/>
              <p:nvPr/>
            </p:nvSpPr>
            <p:spPr>
              <a:xfrm rot="5400000">
                <a:off x="8602625" y="695766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1" name="Téglalap 1170">
                <a:extLst>
                  <a:ext uri="{FF2B5EF4-FFF2-40B4-BE49-F238E27FC236}">
                    <a16:creationId xmlns:a16="http://schemas.microsoft.com/office/drawing/2014/main" id="{5C60481D-1B25-B4A7-3520-C141B4CE4211}"/>
                  </a:ext>
                </a:extLst>
              </p:cNvPr>
              <p:cNvSpPr/>
              <p:nvPr/>
            </p:nvSpPr>
            <p:spPr>
              <a:xfrm rot="5400000">
                <a:off x="8565108" y="910518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72" name="Csoportba foglalás 1171">
              <a:extLst>
                <a:ext uri="{FF2B5EF4-FFF2-40B4-BE49-F238E27FC236}">
                  <a16:creationId xmlns:a16="http://schemas.microsoft.com/office/drawing/2014/main" id="{7F594E0A-0E86-E0B0-114E-CA00E7E0991F}"/>
                </a:ext>
              </a:extLst>
            </p:cNvPr>
            <p:cNvGrpSpPr/>
            <p:nvPr/>
          </p:nvGrpSpPr>
          <p:grpSpPr>
            <a:xfrm>
              <a:off x="10767532" y="4760095"/>
              <a:ext cx="319245" cy="481213"/>
              <a:chOff x="8446865" y="727722"/>
              <a:chExt cx="319245" cy="481213"/>
            </a:xfrm>
          </p:grpSpPr>
          <p:sp>
            <p:nvSpPr>
              <p:cNvPr id="1173" name="Téglalap 1172">
                <a:extLst>
                  <a:ext uri="{FF2B5EF4-FFF2-40B4-BE49-F238E27FC236}">
                    <a16:creationId xmlns:a16="http://schemas.microsoft.com/office/drawing/2014/main" id="{619E1BED-0C17-D166-09E4-092F122A1F9C}"/>
                  </a:ext>
                </a:extLst>
              </p:cNvPr>
              <p:cNvSpPr/>
              <p:nvPr/>
            </p:nvSpPr>
            <p:spPr>
              <a:xfrm flipH="1">
                <a:off x="8688671" y="880173"/>
                <a:ext cx="53027" cy="328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74" name="Folyamatábra: Adatok 1173">
                <a:extLst>
                  <a:ext uri="{FF2B5EF4-FFF2-40B4-BE49-F238E27FC236}">
                    <a16:creationId xmlns:a16="http://schemas.microsoft.com/office/drawing/2014/main" id="{4B45BFFD-1C51-B51F-207F-7466789849C2}"/>
                  </a:ext>
                </a:extLst>
              </p:cNvPr>
              <p:cNvSpPr/>
              <p:nvPr/>
            </p:nvSpPr>
            <p:spPr>
              <a:xfrm>
                <a:off x="8446865" y="733425"/>
                <a:ext cx="319245" cy="390525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5" name="Téglalap 1174">
                <a:extLst>
                  <a:ext uri="{FF2B5EF4-FFF2-40B4-BE49-F238E27FC236}">
                    <a16:creationId xmlns:a16="http://schemas.microsoft.com/office/drawing/2014/main" id="{AEFCFD09-A0DD-86ED-1EC3-E90164080AEA}"/>
                  </a:ext>
                </a:extLst>
              </p:cNvPr>
              <p:cNvSpPr/>
              <p:nvPr/>
            </p:nvSpPr>
            <p:spPr>
              <a:xfrm rot="606426">
                <a:off x="8583627" y="727722"/>
                <a:ext cx="45719" cy="40192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6" name="Téglalap 1175">
                <a:extLst>
                  <a:ext uri="{FF2B5EF4-FFF2-40B4-BE49-F238E27FC236}">
                    <a16:creationId xmlns:a16="http://schemas.microsoft.com/office/drawing/2014/main" id="{8622920A-8CAF-B875-2FEE-F72902D0154E}"/>
                  </a:ext>
                </a:extLst>
              </p:cNvPr>
              <p:cNvSpPr/>
              <p:nvPr/>
            </p:nvSpPr>
            <p:spPr>
              <a:xfrm rot="5400000">
                <a:off x="8581398" y="803142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7" name="Téglalap 1176">
                <a:extLst>
                  <a:ext uri="{FF2B5EF4-FFF2-40B4-BE49-F238E27FC236}">
                    <a16:creationId xmlns:a16="http://schemas.microsoft.com/office/drawing/2014/main" id="{CA1326E7-1075-037C-80CE-E7B9BC91F5C7}"/>
                  </a:ext>
                </a:extLst>
              </p:cNvPr>
              <p:cNvSpPr/>
              <p:nvPr/>
            </p:nvSpPr>
            <p:spPr>
              <a:xfrm rot="5400000">
                <a:off x="8602625" y="695766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8" name="Téglalap 1177">
                <a:extLst>
                  <a:ext uri="{FF2B5EF4-FFF2-40B4-BE49-F238E27FC236}">
                    <a16:creationId xmlns:a16="http://schemas.microsoft.com/office/drawing/2014/main" id="{CDCD7921-0E42-FB80-2D2E-15A1FAC1B5F3}"/>
                  </a:ext>
                </a:extLst>
              </p:cNvPr>
              <p:cNvSpPr/>
              <p:nvPr/>
            </p:nvSpPr>
            <p:spPr>
              <a:xfrm rot="5400000">
                <a:off x="8565108" y="910518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79" name="Csoportba foglalás 1178">
              <a:extLst>
                <a:ext uri="{FF2B5EF4-FFF2-40B4-BE49-F238E27FC236}">
                  <a16:creationId xmlns:a16="http://schemas.microsoft.com/office/drawing/2014/main" id="{DC5CB072-686C-B1DD-96A8-BFD673E9ABC4}"/>
                </a:ext>
              </a:extLst>
            </p:cNvPr>
            <p:cNvGrpSpPr/>
            <p:nvPr/>
          </p:nvGrpSpPr>
          <p:grpSpPr>
            <a:xfrm>
              <a:off x="10411866" y="4849005"/>
              <a:ext cx="284315" cy="732434"/>
              <a:chOff x="1191109" y="3428777"/>
              <a:chExt cx="198774" cy="464204"/>
            </a:xfrm>
          </p:grpSpPr>
          <p:sp>
            <p:nvSpPr>
              <p:cNvPr id="1180" name="Téglalap: lekerekített 1179">
                <a:extLst>
                  <a:ext uri="{FF2B5EF4-FFF2-40B4-BE49-F238E27FC236}">
                    <a16:creationId xmlns:a16="http://schemas.microsoft.com/office/drawing/2014/main" id="{82BA487E-7530-F053-AF67-1E1662041E79}"/>
                  </a:ext>
                </a:extLst>
              </p:cNvPr>
              <p:cNvSpPr/>
              <p:nvPr/>
            </p:nvSpPr>
            <p:spPr>
              <a:xfrm>
                <a:off x="1262270" y="3778363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81" name="Ellipszis 1180">
                <a:extLst>
                  <a:ext uri="{FF2B5EF4-FFF2-40B4-BE49-F238E27FC236}">
                    <a16:creationId xmlns:a16="http://schemas.microsoft.com/office/drawing/2014/main" id="{479E81D6-834A-A65C-2267-C5748C24C598}"/>
                  </a:ext>
                </a:extLst>
              </p:cNvPr>
              <p:cNvSpPr/>
              <p:nvPr/>
            </p:nvSpPr>
            <p:spPr>
              <a:xfrm>
                <a:off x="1191109" y="3555777"/>
                <a:ext cx="198774" cy="222586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82" name="Ellipszis 1181">
                <a:extLst>
                  <a:ext uri="{FF2B5EF4-FFF2-40B4-BE49-F238E27FC236}">
                    <a16:creationId xmlns:a16="http://schemas.microsoft.com/office/drawing/2014/main" id="{9F94A27F-06DE-2E51-A456-3DD207445CE9}"/>
                  </a:ext>
                </a:extLst>
              </p:cNvPr>
              <p:cNvSpPr/>
              <p:nvPr/>
            </p:nvSpPr>
            <p:spPr>
              <a:xfrm>
                <a:off x="1200179" y="3428777"/>
                <a:ext cx="180632" cy="240728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83" name="Csoportba foglalás 1182">
              <a:extLst>
                <a:ext uri="{FF2B5EF4-FFF2-40B4-BE49-F238E27FC236}">
                  <a16:creationId xmlns:a16="http://schemas.microsoft.com/office/drawing/2014/main" id="{26824424-E4B0-C09F-3E53-0434E831AD5C}"/>
                </a:ext>
              </a:extLst>
            </p:cNvPr>
            <p:cNvGrpSpPr/>
            <p:nvPr/>
          </p:nvGrpSpPr>
          <p:grpSpPr>
            <a:xfrm>
              <a:off x="9101366" y="4849005"/>
              <a:ext cx="284315" cy="732434"/>
              <a:chOff x="1191109" y="3428777"/>
              <a:chExt cx="198774" cy="464204"/>
            </a:xfrm>
          </p:grpSpPr>
          <p:sp>
            <p:nvSpPr>
              <p:cNvPr id="1184" name="Téglalap: lekerekített 1183">
                <a:extLst>
                  <a:ext uri="{FF2B5EF4-FFF2-40B4-BE49-F238E27FC236}">
                    <a16:creationId xmlns:a16="http://schemas.microsoft.com/office/drawing/2014/main" id="{5F32D8E9-6C3B-9EE7-3652-F359FB3E22B9}"/>
                  </a:ext>
                </a:extLst>
              </p:cNvPr>
              <p:cNvSpPr/>
              <p:nvPr/>
            </p:nvSpPr>
            <p:spPr>
              <a:xfrm>
                <a:off x="1262270" y="3778363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85" name="Ellipszis 1184">
                <a:extLst>
                  <a:ext uri="{FF2B5EF4-FFF2-40B4-BE49-F238E27FC236}">
                    <a16:creationId xmlns:a16="http://schemas.microsoft.com/office/drawing/2014/main" id="{FA34BC96-6F7C-91AF-A1FD-3ED2ED45D635}"/>
                  </a:ext>
                </a:extLst>
              </p:cNvPr>
              <p:cNvSpPr/>
              <p:nvPr/>
            </p:nvSpPr>
            <p:spPr>
              <a:xfrm>
                <a:off x="1191109" y="3555777"/>
                <a:ext cx="198774" cy="222586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86" name="Ellipszis 1185">
                <a:extLst>
                  <a:ext uri="{FF2B5EF4-FFF2-40B4-BE49-F238E27FC236}">
                    <a16:creationId xmlns:a16="http://schemas.microsoft.com/office/drawing/2014/main" id="{3C449F1B-8F32-9CCB-3A80-372F14EB03C9}"/>
                  </a:ext>
                </a:extLst>
              </p:cNvPr>
              <p:cNvSpPr/>
              <p:nvPr/>
            </p:nvSpPr>
            <p:spPr>
              <a:xfrm>
                <a:off x="1200179" y="3428777"/>
                <a:ext cx="180632" cy="240728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87" name="Csoportba foglalás 1186">
              <a:extLst>
                <a:ext uri="{FF2B5EF4-FFF2-40B4-BE49-F238E27FC236}">
                  <a16:creationId xmlns:a16="http://schemas.microsoft.com/office/drawing/2014/main" id="{48B38CB9-D72C-C5F7-2528-F1BA7DCFBD6F}"/>
                </a:ext>
              </a:extLst>
            </p:cNvPr>
            <p:cNvGrpSpPr/>
            <p:nvPr/>
          </p:nvGrpSpPr>
          <p:grpSpPr>
            <a:xfrm>
              <a:off x="9083128" y="5205750"/>
              <a:ext cx="1543658" cy="376618"/>
              <a:chOff x="7957323" y="4560806"/>
              <a:chExt cx="1311639" cy="217807"/>
            </a:xfrm>
          </p:grpSpPr>
          <p:sp>
            <p:nvSpPr>
              <p:cNvPr id="1188" name="Folyamatábra: Bekötés 1187">
                <a:extLst>
                  <a:ext uri="{FF2B5EF4-FFF2-40B4-BE49-F238E27FC236}">
                    <a16:creationId xmlns:a16="http://schemas.microsoft.com/office/drawing/2014/main" id="{5FB4818E-370C-240C-519E-F6EE167F7032}"/>
                  </a:ext>
                </a:extLst>
              </p:cNvPr>
              <p:cNvSpPr/>
              <p:nvPr/>
            </p:nvSpPr>
            <p:spPr>
              <a:xfrm>
                <a:off x="8032206" y="4704722"/>
                <a:ext cx="88192" cy="73891"/>
              </a:xfrm>
              <a:prstGeom prst="flowChartConnecto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89" name="Folyamatábra: Bekötés 1188">
                <a:extLst>
                  <a:ext uri="{FF2B5EF4-FFF2-40B4-BE49-F238E27FC236}">
                    <a16:creationId xmlns:a16="http://schemas.microsoft.com/office/drawing/2014/main" id="{86EBFB53-02FA-88EC-0BD6-DA1DEE2F837D}"/>
                  </a:ext>
                </a:extLst>
              </p:cNvPr>
              <p:cNvSpPr/>
              <p:nvPr/>
            </p:nvSpPr>
            <p:spPr>
              <a:xfrm>
                <a:off x="8177349" y="4704722"/>
                <a:ext cx="88192" cy="73891"/>
              </a:xfrm>
              <a:prstGeom prst="flowChartConnecto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0" name="Folyamatábra: Bekötés 1189">
                <a:extLst>
                  <a:ext uri="{FF2B5EF4-FFF2-40B4-BE49-F238E27FC236}">
                    <a16:creationId xmlns:a16="http://schemas.microsoft.com/office/drawing/2014/main" id="{2505F80C-3B9A-B68D-570B-EC4A6748B978}"/>
                  </a:ext>
                </a:extLst>
              </p:cNvPr>
              <p:cNvSpPr/>
              <p:nvPr/>
            </p:nvSpPr>
            <p:spPr>
              <a:xfrm>
                <a:off x="8957491" y="4704721"/>
                <a:ext cx="88192" cy="73891"/>
              </a:xfrm>
              <a:prstGeom prst="flowChartConnecto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1" name="Folyamatábra: Bekötés 1190">
                <a:extLst>
                  <a:ext uri="{FF2B5EF4-FFF2-40B4-BE49-F238E27FC236}">
                    <a16:creationId xmlns:a16="http://schemas.microsoft.com/office/drawing/2014/main" id="{6A5E291A-2CE9-DD67-3F26-BEEBE5209294}"/>
                  </a:ext>
                </a:extLst>
              </p:cNvPr>
              <p:cNvSpPr/>
              <p:nvPr/>
            </p:nvSpPr>
            <p:spPr>
              <a:xfrm>
                <a:off x="9102634" y="4704722"/>
                <a:ext cx="88192" cy="73891"/>
              </a:xfrm>
              <a:prstGeom prst="flowChartConnecto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2" name="Trapezoid 1191">
                <a:extLst>
                  <a:ext uri="{FF2B5EF4-FFF2-40B4-BE49-F238E27FC236}">
                    <a16:creationId xmlns:a16="http://schemas.microsoft.com/office/drawing/2014/main" id="{D47D7EFE-BF0F-7DD4-8E47-D56F0FD89093}"/>
                  </a:ext>
                </a:extLst>
              </p:cNvPr>
              <p:cNvSpPr/>
              <p:nvPr/>
            </p:nvSpPr>
            <p:spPr>
              <a:xfrm>
                <a:off x="7957323" y="4560806"/>
                <a:ext cx="1311639" cy="186451"/>
              </a:xfrm>
              <a:prstGeom prst="trapezoid">
                <a:avLst/>
              </a:prstGeom>
              <a:solidFill>
                <a:srgbClr val="CDBF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3" name="Trapezoid 1192">
                <a:extLst>
                  <a:ext uri="{FF2B5EF4-FFF2-40B4-BE49-F238E27FC236}">
                    <a16:creationId xmlns:a16="http://schemas.microsoft.com/office/drawing/2014/main" id="{6269112D-4C33-E69C-56D4-392DF2A80060}"/>
                  </a:ext>
                </a:extLst>
              </p:cNvPr>
              <p:cNvSpPr/>
              <p:nvPr/>
            </p:nvSpPr>
            <p:spPr>
              <a:xfrm>
                <a:off x="7986946" y="4615235"/>
                <a:ext cx="1252354" cy="55393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1194" name="Csoportba foglalás 1193">
              <a:extLst>
                <a:ext uri="{FF2B5EF4-FFF2-40B4-BE49-F238E27FC236}">
                  <a16:creationId xmlns:a16="http://schemas.microsoft.com/office/drawing/2014/main" id="{2A656450-F3A3-EDD6-AF4A-679BAF98C5A8}"/>
                </a:ext>
              </a:extLst>
            </p:cNvPr>
            <p:cNvGrpSpPr/>
            <p:nvPr/>
          </p:nvGrpSpPr>
          <p:grpSpPr>
            <a:xfrm>
              <a:off x="9646323" y="4849005"/>
              <a:ext cx="284315" cy="732434"/>
              <a:chOff x="1200180" y="3973062"/>
              <a:chExt cx="198774" cy="464204"/>
            </a:xfrm>
          </p:grpSpPr>
          <p:sp>
            <p:nvSpPr>
              <p:cNvPr id="1195" name="Téglalap: lekerekített 1194">
                <a:extLst>
                  <a:ext uri="{FF2B5EF4-FFF2-40B4-BE49-F238E27FC236}">
                    <a16:creationId xmlns:a16="http://schemas.microsoft.com/office/drawing/2014/main" id="{9BEAA29D-C5FD-5078-40A3-BDE8AE6CB3A2}"/>
                  </a:ext>
                </a:extLst>
              </p:cNvPr>
              <p:cNvSpPr/>
              <p:nvPr/>
            </p:nvSpPr>
            <p:spPr>
              <a:xfrm>
                <a:off x="1271341" y="4322648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6" name="Ellipszis 1195">
                <a:extLst>
                  <a:ext uri="{FF2B5EF4-FFF2-40B4-BE49-F238E27FC236}">
                    <a16:creationId xmlns:a16="http://schemas.microsoft.com/office/drawing/2014/main" id="{D5A4D600-3ED2-7115-54A6-699F403842CC}"/>
                  </a:ext>
                </a:extLst>
              </p:cNvPr>
              <p:cNvSpPr/>
              <p:nvPr/>
            </p:nvSpPr>
            <p:spPr>
              <a:xfrm>
                <a:off x="1200180" y="4100062"/>
                <a:ext cx="198774" cy="222586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7" name="Ellipszis 1196">
                <a:extLst>
                  <a:ext uri="{FF2B5EF4-FFF2-40B4-BE49-F238E27FC236}">
                    <a16:creationId xmlns:a16="http://schemas.microsoft.com/office/drawing/2014/main" id="{9EDE06BC-DBDC-A5BD-995D-150CCBF00B17}"/>
                  </a:ext>
                </a:extLst>
              </p:cNvPr>
              <p:cNvSpPr/>
              <p:nvPr/>
            </p:nvSpPr>
            <p:spPr>
              <a:xfrm>
                <a:off x="1209250" y="3973062"/>
                <a:ext cx="180632" cy="240728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198" name="Csoportba foglalás 1197">
              <a:extLst>
                <a:ext uri="{FF2B5EF4-FFF2-40B4-BE49-F238E27FC236}">
                  <a16:creationId xmlns:a16="http://schemas.microsoft.com/office/drawing/2014/main" id="{2230E523-AA1D-5794-51D5-00DC8DF96CAB}"/>
                </a:ext>
              </a:extLst>
            </p:cNvPr>
            <p:cNvGrpSpPr/>
            <p:nvPr/>
          </p:nvGrpSpPr>
          <p:grpSpPr>
            <a:xfrm>
              <a:off x="10697320" y="4849005"/>
              <a:ext cx="284315" cy="732434"/>
              <a:chOff x="1191109" y="3428777"/>
              <a:chExt cx="198774" cy="464204"/>
            </a:xfrm>
          </p:grpSpPr>
          <p:sp>
            <p:nvSpPr>
              <p:cNvPr id="1199" name="Téglalap: lekerekített 1198">
                <a:extLst>
                  <a:ext uri="{FF2B5EF4-FFF2-40B4-BE49-F238E27FC236}">
                    <a16:creationId xmlns:a16="http://schemas.microsoft.com/office/drawing/2014/main" id="{E20EACE2-A3B6-ECB7-9579-27F127D8C2E8}"/>
                  </a:ext>
                </a:extLst>
              </p:cNvPr>
              <p:cNvSpPr/>
              <p:nvPr/>
            </p:nvSpPr>
            <p:spPr>
              <a:xfrm>
                <a:off x="1262270" y="3778363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0" name="Ellipszis 1199">
                <a:extLst>
                  <a:ext uri="{FF2B5EF4-FFF2-40B4-BE49-F238E27FC236}">
                    <a16:creationId xmlns:a16="http://schemas.microsoft.com/office/drawing/2014/main" id="{783C27BF-61E8-50C1-B8AA-944DC3C1688E}"/>
                  </a:ext>
                </a:extLst>
              </p:cNvPr>
              <p:cNvSpPr/>
              <p:nvPr/>
            </p:nvSpPr>
            <p:spPr>
              <a:xfrm>
                <a:off x="1191109" y="3555777"/>
                <a:ext cx="198774" cy="222586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1" name="Ellipszis 1200">
                <a:extLst>
                  <a:ext uri="{FF2B5EF4-FFF2-40B4-BE49-F238E27FC236}">
                    <a16:creationId xmlns:a16="http://schemas.microsoft.com/office/drawing/2014/main" id="{CB62F152-BBBA-88A2-3A21-C5427CDA6EF5}"/>
                  </a:ext>
                </a:extLst>
              </p:cNvPr>
              <p:cNvSpPr/>
              <p:nvPr/>
            </p:nvSpPr>
            <p:spPr>
              <a:xfrm>
                <a:off x="1200179" y="3428777"/>
                <a:ext cx="180632" cy="240728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02" name="Csoportba foglalás 1201">
              <a:extLst>
                <a:ext uri="{FF2B5EF4-FFF2-40B4-BE49-F238E27FC236}">
                  <a16:creationId xmlns:a16="http://schemas.microsoft.com/office/drawing/2014/main" id="{849FB7BF-48BF-4755-FC20-FB6F0B031D5E}"/>
                </a:ext>
              </a:extLst>
            </p:cNvPr>
            <p:cNvGrpSpPr/>
            <p:nvPr/>
          </p:nvGrpSpPr>
          <p:grpSpPr>
            <a:xfrm>
              <a:off x="11177405" y="4849005"/>
              <a:ext cx="284315" cy="732434"/>
              <a:chOff x="1200180" y="3973062"/>
              <a:chExt cx="198774" cy="464204"/>
            </a:xfrm>
          </p:grpSpPr>
          <p:sp>
            <p:nvSpPr>
              <p:cNvPr id="1203" name="Téglalap: lekerekített 1202">
                <a:extLst>
                  <a:ext uri="{FF2B5EF4-FFF2-40B4-BE49-F238E27FC236}">
                    <a16:creationId xmlns:a16="http://schemas.microsoft.com/office/drawing/2014/main" id="{D122BA40-24B1-E9A1-3185-2E8FE44C308D}"/>
                  </a:ext>
                </a:extLst>
              </p:cNvPr>
              <p:cNvSpPr/>
              <p:nvPr/>
            </p:nvSpPr>
            <p:spPr>
              <a:xfrm>
                <a:off x="1271341" y="4322648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4" name="Ellipszis 1203">
                <a:extLst>
                  <a:ext uri="{FF2B5EF4-FFF2-40B4-BE49-F238E27FC236}">
                    <a16:creationId xmlns:a16="http://schemas.microsoft.com/office/drawing/2014/main" id="{9EED5D58-12F5-4886-02F6-A80736FD7233}"/>
                  </a:ext>
                </a:extLst>
              </p:cNvPr>
              <p:cNvSpPr/>
              <p:nvPr/>
            </p:nvSpPr>
            <p:spPr>
              <a:xfrm>
                <a:off x="1200180" y="4100062"/>
                <a:ext cx="198774" cy="222586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5" name="Ellipszis 1204">
                <a:extLst>
                  <a:ext uri="{FF2B5EF4-FFF2-40B4-BE49-F238E27FC236}">
                    <a16:creationId xmlns:a16="http://schemas.microsoft.com/office/drawing/2014/main" id="{9F15BF65-129F-D11B-C40E-4298D01CCF12}"/>
                  </a:ext>
                </a:extLst>
              </p:cNvPr>
              <p:cNvSpPr/>
              <p:nvPr/>
            </p:nvSpPr>
            <p:spPr>
              <a:xfrm>
                <a:off x="1209250" y="3973062"/>
                <a:ext cx="180632" cy="240728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06" name="Csoportba foglalás 1205">
              <a:extLst>
                <a:ext uri="{FF2B5EF4-FFF2-40B4-BE49-F238E27FC236}">
                  <a16:creationId xmlns:a16="http://schemas.microsoft.com/office/drawing/2014/main" id="{9D4006AE-6F3E-3EB0-A48B-B3EC42B282F8}"/>
                </a:ext>
              </a:extLst>
            </p:cNvPr>
            <p:cNvGrpSpPr/>
            <p:nvPr/>
          </p:nvGrpSpPr>
          <p:grpSpPr>
            <a:xfrm>
              <a:off x="11034676" y="4849005"/>
              <a:ext cx="284315" cy="732434"/>
              <a:chOff x="1191109" y="3428777"/>
              <a:chExt cx="198774" cy="464204"/>
            </a:xfrm>
          </p:grpSpPr>
          <p:sp>
            <p:nvSpPr>
              <p:cNvPr id="1207" name="Téglalap: lekerekített 1206">
                <a:extLst>
                  <a:ext uri="{FF2B5EF4-FFF2-40B4-BE49-F238E27FC236}">
                    <a16:creationId xmlns:a16="http://schemas.microsoft.com/office/drawing/2014/main" id="{49F6DCBA-F410-BA0D-73A1-9F708FCE8EF5}"/>
                  </a:ext>
                </a:extLst>
              </p:cNvPr>
              <p:cNvSpPr/>
              <p:nvPr/>
            </p:nvSpPr>
            <p:spPr>
              <a:xfrm>
                <a:off x="1262270" y="3778363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8" name="Ellipszis 1207">
                <a:extLst>
                  <a:ext uri="{FF2B5EF4-FFF2-40B4-BE49-F238E27FC236}">
                    <a16:creationId xmlns:a16="http://schemas.microsoft.com/office/drawing/2014/main" id="{A0727050-12B5-E40C-BCC9-1A13D8D00434}"/>
                  </a:ext>
                </a:extLst>
              </p:cNvPr>
              <p:cNvSpPr/>
              <p:nvPr/>
            </p:nvSpPr>
            <p:spPr>
              <a:xfrm>
                <a:off x="1191109" y="3555777"/>
                <a:ext cx="198774" cy="222586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9" name="Ellipszis 1208">
                <a:extLst>
                  <a:ext uri="{FF2B5EF4-FFF2-40B4-BE49-F238E27FC236}">
                    <a16:creationId xmlns:a16="http://schemas.microsoft.com/office/drawing/2014/main" id="{F1684D46-B546-4B5D-23F1-691CCC6D7B42}"/>
                  </a:ext>
                </a:extLst>
              </p:cNvPr>
              <p:cNvSpPr/>
              <p:nvPr/>
            </p:nvSpPr>
            <p:spPr>
              <a:xfrm>
                <a:off x="1200179" y="3428777"/>
                <a:ext cx="180632" cy="240728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10" name="Csoportba foglalás 1209">
              <a:extLst>
                <a:ext uri="{FF2B5EF4-FFF2-40B4-BE49-F238E27FC236}">
                  <a16:creationId xmlns:a16="http://schemas.microsoft.com/office/drawing/2014/main" id="{56BE3A86-F639-3E57-CE6D-7101F1EE066A}"/>
                </a:ext>
              </a:extLst>
            </p:cNvPr>
            <p:cNvGrpSpPr/>
            <p:nvPr/>
          </p:nvGrpSpPr>
          <p:grpSpPr>
            <a:xfrm>
              <a:off x="8296900" y="4849005"/>
              <a:ext cx="284315" cy="732434"/>
              <a:chOff x="1200180" y="3973062"/>
              <a:chExt cx="198774" cy="464204"/>
            </a:xfrm>
          </p:grpSpPr>
          <p:sp>
            <p:nvSpPr>
              <p:cNvPr id="1211" name="Téglalap: lekerekített 1210">
                <a:extLst>
                  <a:ext uri="{FF2B5EF4-FFF2-40B4-BE49-F238E27FC236}">
                    <a16:creationId xmlns:a16="http://schemas.microsoft.com/office/drawing/2014/main" id="{BEEED9C5-DC78-FA19-05AF-3D3D3B7C7565}"/>
                  </a:ext>
                </a:extLst>
              </p:cNvPr>
              <p:cNvSpPr/>
              <p:nvPr/>
            </p:nvSpPr>
            <p:spPr>
              <a:xfrm>
                <a:off x="1271341" y="4322648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12" name="Ellipszis 1211">
                <a:extLst>
                  <a:ext uri="{FF2B5EF4-FFF2-40B4-BE49-F238E27FC236}">
                    <a16:creationId xmlns:a16="http://schemas.microsoft.com/office/drawing/2014/main" id="{9D9F9DD7-7ABC-636A-B04F-97D51B77D50C}"/>
                  </a:ext>
                </a:extLst>
              </p:cNvPr>
              <p:cNvSpPr/>
              <p:nvPr/>
            </p:nvSpPr>
            <p:spPr>
              <a:xfrm>
                <a:off x="1200180" y="4100062"/>
                <a:ext cx="198774" cy="222586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13" name="Ellipszis 1212">
                <a:extLst>
                  <a:ext uri="{FF2B5EF4-FFF2-40B4-BE49-F238E27FC236}">
                    <a16:creationId xmlns:a16="http://schemas.microsoft.com/office/drawing/2014/main" id="{15289281-6AE2-7704-5E41-BC64D9A37486}"/>
                  </a:ext>
                </a:extLst>
              </p:cNvPr>
              <p:cNvSpPr/>
              <p:nvPr/>
            </p:nvSpPr>
            <p:spPr>
              <a:xfrm>
                <a:off x="1209250" y="3973062"/>
                <a:ext cx="180632" cy="240728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14" name="Csoportba foglalás 1213">
              <a:extLst>
                <a:ext uri="{FF2B5EF4-FFF2-40B4-BE49-F238E27FC236}">
                  <a16:creationId xmlns:a16="http://schemas.microsoft.com/office/drawing/2014/main" id="{AC035261-1BB4-DC46-ABE1-511A2D90156F}"/>
                </a:ext>
              </a:extLst>
            </p:cNvPr>
            <p:cNvGrpSpPr/>
            <p:nvPr/>
          </p:nvGrpSpPr>
          <p:grpSpPr>
            <a:xfrm>
              <a:off x="8738058" y="4849005"/>
              <a:ext cx="284315" cy="732434"/>
              <a:chOff x="1200180" y="3973062"/>
              <a:chExt cx="198774" cy="464204"/>
            </a:xfrm>
          </p:grpSpPr>
          <p:sp>
            <p:nvSpPr>
              <p:cNvPr id="1215" name="Téglalap: lekerekített 1214">
                <a:extLst>
                  <a:ext uri="{FF2B5EF4-FFF2-40B4-BE49-F238E27FC236}">
                    <a16:creationId xmlns:a16="http://schemas.microsoft.com/office/drawing/2014/main" id="{0BFC7D32-2EF6-80D0-AF15-C462B1D68707}"/>
                  </a:ext>
                </a:extLst>
              </p:cNvPr>
              <p:cNvSpPr/>
              <p:nvPr/>
            </p:nvSpPr>
            <p:spPr>
              <a:xfrm>
                <a:off x="1271341" y="4322648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16" name="Ellipszis 1215">
                <a:extLst>
                  <a:ext uri="{FF2B5EF4-FFF2-40B4-BE49-F238E27FC236}">
                    <a16:creationId xmlns:a16="http://schemas.microsoft.com/office/drawing/2014/main" id="{158620F9-6BA8-3404-357F-9048A190EE8D}"/>
                  </a:ext>
                </a:extLst>
              </p:cNvPr>
              <p:cNvSpPr/>
              <p:nvPr/>
            </p:nvSpPr>
            <p:spPr>
              <a:xfrm>
                <a:off x="1200180" y="4100062"/>
                <a:ext cx="198774" cy="222586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17" name="Ellipszis 1216">
                <a:extLst>
                  <a:ext uri="{FF2B5EF4-FFF2-40B4-BE49-F238E27FC236}">
                    <a16:creationId xmlns:a16="http://schemas.microsoft.com/office/drawing/2014/main" id="{EFE5FE4A-40A9-FE6F-BC1B-39301D0957D0}"/>
                  </a:ext>
                </a:extLst>
              </p:cNvPr>
              <p:cNvSpPr/>
              <p:nvPr/>
            </p:nvSpPr>
            <p:spPr>
              <a:xfrm>
                <a:off x="1209250" y="3973062"/>
                <a:ext cx="180632" cy="240728"/>
              </a:xfrm>
              <a:prstGeom prst="ellipse">
                <a:avLst/>
              </a:prstGeom>
              <a:solidFill>
                <a:srgbClr val="43791F"/>
              </a:solidFill>
              <a:ln w="6350">
                <a:solidFill>
                  <a:srgbClr val="43791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18" name="Csoportba foglalás 1217">
              <a:extLst>
                <a:ext uri="{FF2B5EF4-FFF2-40B4-BE49-F238E27FC236}">
                  <a16:creationId xmlns:a16="http://schemas.microsoft.com/office/drawing/2014/main" id="{585AFD55-2FC2-09DF-595F-C17D667F0E37}"/>
                </a:ext>
              </a:extLst>
            </p:cNvPr>
            <p:cNvGrpSpPr/>
            <p:nvPr/>
          </p:nvGrpSpPr>
          <p:grpSpPr>
            <a:xfrm>
              <a:off x="8582355" y="4849005"/>
              <a:ext cx="284315" cy="732434"/>
              <a:chOff x="1191109" y="3428777"/>
              <a:chExt cx="198774" cy="464204"/>
            </a:xfrm>
          </p:grpSpPr>
          <p:sp>
            <p:nvSpPr>
              <p:cNvPr id="1219" name="Téglalap: lekerekített 1218">
                <a:extLst>
                  <a:ext uri="{FF2B5EF4-FFF2-40B4-BE49-F238E27FC236}">
                    <a16:creationId xmlns:a16="http://schemas.microsoft.com/office/drawing/2014/main" id="{644E1FEB-6AA0-DB0D-290E-13301F923F0A}"/>
                  </a:ext>
                </a:extLst>
              </p:cNvPr>
              <p:cNvSpPr/>
              <p:nvPr/>
            </p:nvSpPr>
            <p:spPr>
              <a:xfrm>
                <a:off x="1262270" y="3778363"/>
                <a:ext cx="57309" cy="114618"/>
              </a:xfrm>
              <a:prstGeom prst="roundRect">
                <a:avLst/>
              </a:prstGeom>
              <a:solidFill>
                <a:srgbClr val="51381B"/>
              </a:solidFill>
              <a:ln w="6350">
                <a:solidFill>
                  <a:srgbClr val="5138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0" name="Ellipszis 1219">
                <a:extLst>
                  <a:ext uri="{FF2B5EF4-FFF2-40B4-BE49-F238E27FC236}">
                    <a16:creationId xmlns:a16="http://schemas.microsoft.com/office/drawing/2014/main" id="{3126DE2F-4BCC-9337-ED8E-CD3F7C1E5ABF}"/>
                  </a:ext>
                </a:extLst>
              </p:cNvPr>
              <p:cNvSpPr/>
              <p:nvPr/>
            </p:nvSpPr>
            <p:spPr>
              <a:xfrm>
                <a:off x="1191109" y="3555777"/>
                <a:ext cx="198774" cy="222586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1" name="Ellipszis 1220">
                <a:extLst>
                  <a:ext uri="{FF2B5EF4-FFF2-40B4-BE49-F238E27FC236}">
                    <a16:creationId xmlns:a16="http://schemas.microsoft.com/office/drawing/2014/main" id="{6D8F53D6-C983-D127-5F6C-DF93687DC157}"/>
                  </a:ext>
                </a:extLst>
              </p:cNvPr>
              <p:cNvSpPr/>
              <p:nvPr/>
            </p:nvSpPr>
            <p:spPr>
              <a:xfrm>
                <a:off x="1200179" y="3428777"/>
                <a:ext cx="180632" cy="240728"/>
              </a:xfrm>
              <a:prstGeom prst="ellipse">
                <a:avLst/>
              </a:prstGeom>
              <a:solidFill>
                <a:srgbClr val="2F5915"/>
              </a:solidFill>
              <a:ln w="6350">
                <a:solidFill>
                  <a:srgbClr val="2F591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222" name="Téglalap 1221">
              <a:extLst>
                <a:ext uri="{FF2B5EF4-FFF2-40B4-BE49-F238E27FC236}">
                  <a16:creationId xmlns:a16="http://schemas.microsoft.com/office/drawing/2014/main" id="{5F278F80-F27B-C995-10CA-C0566F6A9169}"/>
                </a:ext>
              </a:extLst>
            </p:cNvPr>
            <p:cNvSpPr/>
            <p:nvPr/>
          </p:nvSpPr>
          <p:spPr>
            <a:xfrm>
              <a:off x="6494609" y="5565160"/>
              <a:ext cx="5271699" cy="1123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223" name="Csoportba foglalás 1222">
              <a:extLst>
                <a:ext uri="{FF2B5EF4-FFF2-40B4-BE49-F238E27FC236}">
                  <a16:creationId xmlns:a16="http://schemas.microsoft.com/office/drawing/2014/main" id="{5D2C6978-10D9-2B03-D669-0ACB8C69183D}"/>
                </a:ext>
              </a:extLst>
            </p:cNvPr>
            <p:cNvGrpSpPr/>
            <p:nvPr/>
          </p:nvGrpSpPr>
          <p:grpSpPr>
            <a:xfrm>
              <a:off x="10218563" y="4239704"/>
              <a:ext cx="319245" cy="481213"/>
              <a:chOff x="8446865" y="727722"/>
              <a:chExt cx="319245" cy="481213"/>
            </a:xfrm>
          </p:grpSpPr>
          <p:sp>
            <p:nvSpPr>
              <p:cNvPr id="1224" name="Téglalap 1223">
                <a:extLst>
                  <a:ext uri="{FF2B5EF4-FFF2-40B4-BE49-F238E27FC236}">
                    <a16:creationId xmlns:a16="http://schemas.microsoft.com/office/drawing/2014/main" id="{6EACDB45-FCC5-9305-A6E3-EFC61D1A6B69}"/>
                  </a:ext>
                </a:extLst>
              </p:cNvPr>
              <p:cNvSpPr/>
              <p:nvPr/>
            </p:nvSpPr>
            <p:spPr>
              <a:xfrm flipH="1">
                <a:off x="8688671" y="880173"/>
                <a:ext cx="53027" cy="328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25" name="Folyamatábra: Adatok 1224">
                <a:extLst>
                  <a:ext uri="{FF2B5EF4-FFF2-40B4-BE49-F238E27FC236}">
                    <a16:creationId xmlns:a16="http://schemas.microsoft.com/office/drawing/2014/main" id="{AFB9E687-67DA-9B28-F61B-9879A829653A}"/>
                  </a:ext>
                </a:extLst>
              </p:cNvPr>
              <p:cNvSpPr/>
              <p:nvPr/>
            </p:nvSpPr>
            <p:spPr>
              <a:xfrm>
                <a:off x="8446865" y="733425"/>
                <a:ext cx="319245" cy="390525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6" name="Téglalap 1225">
                <a:extLst>
                  <a:ext uri="{FF2B5EF4-FFF2-40B4-BE49-F238E27FC236}">
                    <a16:creationId xmlns:a16="http://schemas.microsoft.com/office/drawing/2014/main" id="{B5EE25EC-F512-53A7-4EAD-E0586E4DD6BB}"/>
                  </a:ext>
                </a:extLst>
              </p:cNvPr>
              <p:cNvSpPr/>
              <p:nvPr/>
            </p:nvSpPr>
            <p:spPr>
              <a:xfrm rot="606426">
                <a:off x="8583627" y="727722"/>
                <a:ext cx="45719" cy="40192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7" name="Téglalap 1226">
                <a:extLst>
                  <a:ext uri="{FF2B5EF4-FFF2-40B4-BE49-F238E27FC236}">
                    <a16:creationId xmlns:a16="http://schemas.microsoft.com/office/drawing/2014/main" id="{6A77097D-9060-6963-A89E-07928FC35FFD}"/>
                  </a:ext>
                </a:extLst>
              </p:cNvPr>
              <p:cNvSpPr/>
              <p:nvPr/>
            </p:nvSpPr>
            <p:spPr>
              <a:xfrm rot="5400000">
                <a:off x="8581398" y="803142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8" name="Téglalap 1227">
                <a:extLst>
                  <a:ext uri="{FF2B5EF4-FFF2-40B4-BE49-F238E27FC236}">
                    <a16:creationId xmlns:a16="http://schemas.microsoft.com/office/drawing/2014/main" id="{5594DA34-B518-7BEC-64AC-77CC9BAB0BD4}"/>
                  </a:ext>
                </a:extLst>
              </p:cNvPr>
              <p:cNvSpPr/>
              <p:nvPr/>
            </p:nvSpPr>
            <p:spPr>
              <a:xfrm rot="5400000">
                <a:off x="8602625" y="695766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9" name="Téglalap 1228">
                <a:extLst>
                  <a:ext uri="{FF2B5EF4-FFF2-40B4-BE49-F238E27FC236}">
                    <a16:creationId xmlns:a16="http://schemas.microsoft.com/office/drawing/2014/main" id="{C61068EA-EA4B-5CAA-3D51-04B9E6241FA8}"/>
                  </a:ext>
                </a:extLst>
              </p:cNvPr>
              <p:cNvSpPr/>
              <p:nvPr/>
            </p:nvSpPr>
            <p:spPr>
              <a:xfrm rot="5400000">
                <a:off x="8565108" y="910518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30" name="Csoportba foglalás 1229">
              <a:extLst>
                <a:ext uri="{FF2B5EF4-FFF2-40B4-BE49-F238E27FC236}">
                  <a16:creationId xmlns:a16="http://schemas.microsoft.com/office/drawing/2014/main" id="{6F8C01FA-1637-7021-9551-5EABA5A8E996}"/>
                </a:ext>
              </a:extLst>
            </p:cNvPr>
            <p:cNvGrpSpPr/>
            <p:nvPr/>
          </p:nvGrpSpPr>
          <p:grpSpPr>
            <a:xfrm>
              <a:off x="9661051" y="4241959"/>
              <a:ext cx="319245" cy="481213"/>
              <a:chOff x="8446865" y="727722"/>
              <a:chExt cx="319245" cy="481213"/>
            </a:xfrm>
          </p:grpSpPr>
          <p:sp>
            <p:nvSpPr>
              <p:cNvPr id="1231" name="Téglalap 1230">
                <a:extLst>
                  <a:ext uri="{FF2B5EF4-FFF2-40B4-BE49-F238E27FC236}">
                    <a16:creationId xmlns:a16="http://schemas.microsoft.com/office/drawing/2014/main" id="{CC9A09B1-9429-09B2-FABF-11613167FFD0}"/>
                  </a:ext>
                </a:extLst>
              </p:cNvPr>
              <p:cNvSpPr/>
              <p:nvPr/>
            </p:nvSpPr>
            <p:spPr>
              <a:xfrm flipH="1">
                <a:off x="8688671" y="880173"/>
                <a:ext cx="53027" cy="328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32" name="Folyamatábra: Adatok 1231">
                <a:extLst>
                  <a:ext uri="{FF2B5EF4-FFF2-40B4-BE49-F238E27FC236}">
                    <a16:creationId xmlns:a16="http://schemas.microsoft.com/office/drawing/2014/main" id="{87BBBD52-8CC6-0C91-A832-AD02F802105C}"/>
                  </a:ext>
                </a:extLst>
              </p:cNvPr>
              <p:cNvSpPr/>
              <p:nvPr/>
            </p:nvSpPr>
            <p:spPr>
              <a:xfrm>
                <a:off x="8446865" y="733425"/>
                <a:ext cx="319245" cy="390525"/>
              </a:xfrm>
              <a:prstGeom prst="flowChartInputOutp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33" name="Téglalap 1232">
                <a:extLst>
                  <a:ext uri="{FF2B5EF4-FFF2-40B4-BE49-F238E27FC236}">
                    <a16:creationId xmlns:a16="http://schemas.microsoft.com/office/drawing/2014/main" id="{601354F5-50E7-EB5C-CC4E-47284AEF1CC4}"/>
                  </a:ext>
                </a:extLst>
              </p:cNvPr>
              <p:cNvSpPr/>
              <p:nvPr/>
            </p:nvSpPr>
            <p:spPr>
              <a:xfrm rot="606426">
                <a:off x="8583627" y="727722"/>
                <a:ext cx="45719" cy="40192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34" name="Téglalap 1233">
                <a:extLst>
                  <a:ext uri="{FF2B5EF4-FFF2-40B4-BE49-F238E27FC236}">
                    <a16:creationId xmlns:a16="http://schemas.microsoft.com/office/drawing/2014/main" id="{B8DCCDB9-6265-15C7-4812-A53979DD8489}"/>
                  </a:ext>
                </a:extLst>
              </p:cNvPr>
              <p:cNvSpPr/>
              <p:nvPr/>
            </p:nvSpPr>
            <p:spPr>
              <a:xfrm rot="5400000">
                <a:off x="8581398" y="803142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35" name="Téglalap 1234">
                <a:extLst>
                  <a:ext uri="{FF2B5EF4-FFF2-40B4-BE49-F238E27FC236}">
                    <a16:creationId xmlns:a16="http://schemas.microsoft.com/office/drawing/2014/main" id="{5E212879-883B-9EE4-470E-140BC02BA3C3}"/>
                  </a:ext>
                </a:extLst>
              </p:cNvPr>
              <p:cNvSpPr/>
              <p:nvPr/>
            </p:nvSpPr>
            <p:spPr>
              <a:xfrm rot="5400000">
                <a:off x="8602625" y="695766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36" name="Téglalap 1235">
                <a:extLst>
                  <a:ext uri="{FF2B5EF4-FFF2-40B4-BE49-F238E27FC236}">
                    <a16:creationId xmlns:a16="http://schemas.microsoft.com/office/drawing/2014/main" id="{F81B5127-1ED5-E489-3F43-EF0C357F8B86}"/>
                  </a:ext>
                </a:extLst>
              </p:cNvPr>
              <p:cNvSpPr/>
              <p:nvPr/>
            </p:nvSpPr>
            <p:spPr>
              <a:xfrm rot="5400000">
                <a:off x="8565108" y="910518"/>
                <a:ext cx="45719" cy="25108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51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12625370" y="5187183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038168" y="5262849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461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5" name="Háromszög 114">
            <a:extLst>
              <a:ext uri="{FF2B5EF4-FFF2-40B4-BE49-F238E27FC236}">
                <a16:creationId xmlns:a16="http://schemas.microsoft.com/office/drawing/2014/main" id="{B95CD8E8-5E70-B251-8ED8-0DF0A1BF42E2}"/>
              </a:ext>
            </a:extLst>
          </p:cNvPr>
          <p:cNvSpPr/>
          <p:nvPr/>
        </p:nvSpPr>
        <p:spPr>
          <a:xfrm>
            <a:off x="3242472" y="5812203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3" name="Ellipszis 1">
            <a:extLst>
              <a:ext uri="{FF2B5EF4-FFF2-40B4-BE49-F238E27FC236}">
                <a16:creationId xmlns:a16="http://schemas.microsoft.com/office/drawing/2014/main" id="{927A0D0C-4FEC-4135-8188-C5DA8B12817C}"/>
              </a:ext>
            </a:extLst>
          </p:cNvPr>
          <p:cNvSpPr/>
          <p:nvPr/>
        </p:nvSpPr>
        <p:spPr>
          <a:xfrm>
            <a:off x="5445579" y="5712732"/>
            <a:ext cx="2934656" cy="804090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D7F84F-2693-131F-21B8-F7CB4B24AACC}"/>
              </a:ext>
            </a:extLst>
          </p:cNvPr>
          <p:cNvGrpSpPr/>
          <p:nvPr/>
        </p:nvGrpSpPr>
        <p:grpSpPr>
          <a:xfrm>
            <a:off x="3331952" y="5828971"/>
            <a:ext cx="140624" cy="613081"/>
            <a:chOff x="3331952" y="5828971"/>
            <a:chExt cx="140624" cy="613081"/>
          </a:xfrm>
        </p:grpSpPr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3A23C3-90DF-26D2-78D1-0E090970011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74E37D2-1230-DD8A-E274-CBB458CBFC69}"/>
              </a:ext>
            </a:extLst>
          </p:cNvPr>
          <p:cNvSpPr/>
          <p:nvPr/>
        </p:nvSpPr>
        <p:spPr>
          <a:xfrm>
            <a:off x="900511" y="1596980"/>
            <a:ext cx="757877" cy="214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189CF753-F4D9-0401-A030-D73C25C5AD52}"/>
              </a:ext>
            </a:extLst>
          </p:cNvPr>
          <p:cNvSpPr/>
          <p:nvPr/>
        </p:nvSpPr>
        <p:spPr>
          <a:xfrm>
            <a:off x="764036" y="1875122"/>
            <a:ext cx="757877" cy="21443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2958714D-E106-169B-03C6-853C037D8C34}"/>
              </a:ext>
            </a:extLst>
          </p:cNvPr>
          <p:cNvSpPr/>
          <p:nvPr/>
        </p:nvSpPr>
        <p:spPr>
          <a:xfrm>
            <a:off x="755402" y="1592958"/>
            <a:ext cx="902986" cy="293797"/>
          </a:xfrm>
          <a:custGeom>
            <a:avLst/>
            <a:gdLst>
              <a:gd name="connsiteX0" fmla="*/ 0 w 753739"/>
              <a:gd name="connsiteY0" fmla="*/ 0 h 293797"/>
              <a:gd name="connsiteX1" fmla="*/ 753739 w 753739"/>
              <a:gd name="connsiteY1" fmla="*/ 0 h 293797"/>
              <a:gd name="connsiteX2" fmla="*/ 753739 w 753739"/>
              <a:gd name="connsiteY2" fmla="*/ 293797 h 293797"/>
              <a:gd name="connsiteX3" fmla="*/ 0 w 753739"/>
              <a:gd name="connsiteY3" fmla="*/ 293797 h 293797"/>
              <a:gd name="connsiteX4" fmla="*/ 0 w 75373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869649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727981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49247 w 902986"/>
              <a:gd name="connsiteY0" fmla="*/ 0 h 293797"/>
              <a:gd name="connsiteX1" fmla="*/ 902986 w 902986"/>
              <a:gd name="connsiteY1" fmla="*/ 0 h 293797"/>
              <a:gd name="connsiteX2" fmla="*/ 761318 w 902986"/>
              <a:gd name="connsiteY2" fmla="*/ 293797 h 293797"/>
              <a:gd name="connsiteX3" fmla="*/ 0 w 902986"/>
              <a:gd name="connsiteY3" fmla="*/ 287358 h 293797"/>
              <a:gd name="connsiteX4" fmla="*/ 149247 w 902986"/>
              <a:gd name="connsiteY4" fmla="*/ 0 h 29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86" h="293797">
                <a:moveTo>
                  <a:pt x="149247" y="0"/>
                </a:moveTo>
                <a:lnTo>
                  <a:pt x="902986" y="0"/>
                </a:lnTo>
                <a:lnTo>
                  <a:pt x="761318" y="293797"/>
                </a:lnTo>
                <a:lnTo>
                  <a:pt x="0" y="287358"/>
                </a:lnTo>
                <a:lnTo>
                  <a:pt x="149247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A235D94E-BDB3-689E-AE86-288EA6B9AF23}"/>
              </a:ext>
            </a:extLst>
          </p:cNvPr>
          <p:cNvSpPr/>
          <p:nvPr/>
        </p:nvSpPr>
        <p:spPr>
          <a:xfrm>
            <a:off x="1512699" y="1606469"/>
            <a:ext cx="166048" cy="2420558"/>
          </a:xfrm>
          <a:custGeom>
            <a:avLst/>
            <a:gdLst>
              <a:gd name="connsiteX0" fmla="*/ 0 w 757877"/>
              <a:gd name="connsiteY0" fmla="*/ 0 h 2144333"/>
              <a:gd name="connsiteX1" fmla="*/ 757877 w 757877"/>
              <a:gd name="connsiteY1" fmla="*/ 0 h 2144333"/>
              <a:gd name="connsiteX2" fmla="*/ 757877 w 757877"/>
              <a:gd name="connsiteY2" fmla="*/ 2144333 h 2144333"/>
              <a:gd name="connsiteX3" fmla="*/ 0 w 757877"/>
              <a:gd name="connsiteY3" fmla="*/ 2144333 h 2144333"/>
              <a:gd name="connsiteX4" fmla="*/ 0 w 757877"/>
              <a:gd name="connsiteY4" fmla="*/ 0 h 2144333"/>
              <a:gd name="connsiteX0" fmla="*/ 166048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66048 w 923925"/>
              <a:gd name="connsiteY4" fmla="*/ 0 h 2144333"/>
              <a:gd name="connsiteX0" fmla="*/ 137473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37473 w 923925"/>
              <a:gd name="connsiteY4" fmla="*/ 0 h 2144333"/>
              <a:gd name="connsiteX0" fmla="*/ 137473 w 166048"/>
              <a:gd name="connsiteY0" fmla="*/ 0 h 2420558"/>
              <a:gd name="connsiteX1" fmla="*/ 0 w 166048"/>
              <a:gd name="connsiteY1" fmla="*/ 280988 h 2420558"/>
              <a:gd name="connsiteX2" fmla="*/ 9525 w 166048"/>
              <a:gd name="connsiteY2" fmla="*/ 2420558 h 2420558"/>
              <a:gd name="connsiteX3" fmla="*/ 166048 w 166048"/>
              <a:gd name="connsiteY3" fmla="*/ 2144333 h 2420558"/>
              <a:gd name="connsiteX4" fmla="*/ 137473 w 166048"/>
              <a:gd name="connsiteY4" fmla="*/ 0 h 24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48" h="2420558">
                <a:moveTo>
                  <a:pt x="137473" y="0"/>
                </a:moveTo>
                <a:lnTo>
                  <a:pt x="0" y="280988"/>
                </a:lnTo>
                <a:lnTo>
                  <a:pt x="9525" y="2420558"/>
                </a:lnTo>
                <a:lnTo>
                  <a:pt x="166048" y="2144333"/>
                </a:lnTo>
                <a:lnTo>
                  <a:pt x="137473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8A3C7C6-9ADA-F26B-34E7-7552B19FBFF3}"/>
              </a:ext>
            </a:extLst>
          </p:cNvPr>
          <p:cNvCxnSpPr/>
          <p:nvPr/>
        </p:nvCxnSpPr>
        <p:spPr>
          <a:xfrm flipH="1">
            <a:off x="727661" y="2635660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7355F3-D401-03CB-A26A-DB69A00FF793}"/>
              </a:ext>
            </a:extLst>
          </p:cNvPr>
          <p:cNvCxnSpPr/>
          <p:nvPr/>
        </p:nvCxnSpPr>
        <p:spPr>
          <a:xfrm flipH="1">
            <a:off x="727660" y="2864263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0EFDC6C5-331E-213E-E5C2-7FC544CD57B3}"/>
              </a:ext>
            </a:extLst>
          </p:cNvPr>
          <p:cNvCxnSpPr/>
          <p:nvPr/>
        </p:nvCxnSpPr>
        <p:spPr>
          <a:xfrm>
            <a:off x="724510" y="2538477"/>
            <a:ext cx="7606" cy="471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églalap 26">
            <a:extLst>
              <a:ext uri="{FF2B5EF4-FFF2-40B4-BE49-F238E27FC236}">
                <a16:creationId xmlns:a16="http://schemas.microsoft.com/office/drawing/2014/main" id="{CFDDE9F1-8259-E836-615D-202ADB30D187}"/>
              </a:ext>
            </a:extLst>
          </p:cNvPr>
          <p:cNvSpPr/>
          <p:nvPr/>
        </p:nvSpPr>
        <p:spPr>
          <a:xfrm>
            <a:off x="944496" y="2140749"/>
            <a:ext cx="392188" cy="1040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7B57C0EF-59D4-04FF-F434-9546DB9E479E}"/>
              </a:ext>
            </a:extLst>
          </p:cNvPr>
          <p:cNvSpPr/>
          <p:nvPr/>
        </p:nvSpPr>
        <p:spPr>
          <a:xfrm>
            <a:off x="941466" y="2336660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308C1EC-04FE-A738-9935-FBB436078F3D}"/>
              </a:ext>
            </a:extLst>
          </p:cNvPr>
          <p:cNvSpPr/>
          <p:nvPr/>
        </p:nvSpPr>
        <p:spPr>
          <a:xfrm>
            <a:off x="943156" y="2723133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3901713-E2C9-3EAF-9200-DEC8D3B94AD9}"/>
              </a:ext>
            </a:extLst>
          </p:cNvPr>
          <p:cNvSpPr/>
          <p:nvPr/>
        </p:nvSpPr>
        <p:spPr>
          <a:xfrm>
            <a:off x="1009882" y="2336660"/>
            <a:ext cx="126702" cy="128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7E552BEF-B207-2D89-AC5F-B2F58E7CE992}"/>
              </a:ext>
            </a:extLst>
          </p:cNvPr>
          <p:cNvCxnSpPr/>
          <p:nvPr/>
        </p:nvCxnSpPr>
        <p:spPr>
          <a:xfrm flipH="1" flipV="1">
            <a:off x="1038640" y="2274696"/>
            <a:ext cx="40249" cy="619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4A1D40C5-DDBA-E2D4-6272-201AF1D0229F}"/>
              </a:ext>
            </a:extLst>
          </p:cNvPr>
          <p:cNvGrpSpPr/>
          <p:nvPr/>
        </p:nvGrpSpPr>
        <p:grpSpPr>
          <a:xfrm>
            <a:off x="973547" y="2567099"/>
            <a:ext cx="219762" cy="333610"/>
            <a:chOff x="1939736" y="1123081"/>
            <a:chExt cx="926624" cy="2778471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7F30DB70-5D68-6F1C-DD4F-3B6BF1B53934}"/>
                </a:ext>
              </a:extLst>
            </p:cNvPr>
            <p:cNvSpPr/>
            <p:nvPr/>
          </p:nvSpPr>
          <p:spPr>
            <a:xfrm>
              <a:off x="1951648" y="1749651"/>
              <a:ext cx="757876" cy="214433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" dirty="0">
                  <a:solidFill>
                    <a:schemeClr val="tx1"/>
                  </a:solidFill>
                </a:rPr>
                <a:t>MILK</a:t>
              </a:r>
            </a:p>
          </p:txBody>
        </p:sp>
        <p:sp>
          <p:nvSpPr>
            <p:cNvPr id="44" name="Téglalap 20">
              <a:extLst>
                <a:ext uri="{FF2B5EF4-FFF2-40B4-BE49-F238E27FC236}">
                  <a16:creationId xmlns:a16="http://schemas.microsoft.com/office/drawing/2014/main" id="{0F927BEF-20B6-FDD1-555C-925FA2698B3D}"/>
                </a:ext>
              </a:extLst>
            </p:cNvPr>
            <p:cNvSpPr/>
            <p:nvPr/>
          </p:nvSpPr>
          <p:spPr>
            <a:xfrm>
              <a:off x="2700312" y="1480994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Háromszög 44">
              <a:extLst>
                <a:ext uri="{FF2B5EF4-FFF2-40B4-BE49-F238E27FC236}">
                  <a16:creationId xmlns:a16="http://schemas.microsoft.com/office/drawing/2014/main" id="{F728F39C-2835-7920-3558-B9D15B3BD863}"/>
                </a:ext>
              </a:extLst>
            </p:cNvPr>
            <p:cNvSpPr/>
            <p:nvPr/>
          </p:nvSpPr>
          <p:spPr>
            <a:xfrm>
              <a:off x="1958566" y="1390918"/>
              <a:ext cx="734296" cy="35872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58A37CAF-D791-D3D2-BECE-B8C7DAFC1352}"/>
                </a:ext>
              </a:extLst>
            </p:cNvPr>
            <p:cNvSpPr/>
            <p:nvPr/>
          </p:nvSpPr>
          <p:spPr>
            <a:xfrm>
              <a:off x="2335673" y="1134990"/>
              <a:ext cx="492962" cy="604866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962" h="604868">
                  <a:moveTo>
                    <a:pt x="0" y="261937"/>
                  </a:moveTo>
                  <a:lnTo>
                    <a:pt x="128631" y="0"/>
                  </a:lnTo>
                  <a:lnTo>
                    <a:pt x="492962" y="342930"/>
                  </a:lnTo>
                  <a:lnTo>
                    <a:pt x="373856" y="604868"/>
                  </a:lnTo>
                  <a:lnTo>
                    <a:pt x="0" y="26193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7">
              <a:extLst>
                <a:ext uri="{FF2B5EF4-FFF2-40B4-BE49-F238E27FC236}">
                  <a16:creationId xmlns:a16="http://schemas.microsoft.com/office/drawing/2014/main" id="{4FDFBF9E-6C96-D7FC-D128-BA7F9C55FCB8}"/>
                </a:ext>
              </a:extLst>
            </p:cNvPr>
            <p:cNvSpPr/>
            <p:nvPr/>
          </p:nvSpPr>
          <p:spPr>
            <a:xfrm flipH="1">
              <a:off x="1939736" y="1123081"/>
              <a:ext cx="523831" cy="628685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  <a:gd name="connsiteX0" fmla="*/ 0 w 514394"/>
                <a:gd name="connsiteY0" fmla="*/ 259555 h 604868"/>
                <a:gd name="connsiteX1" fmla="*/ 150063 w 514394"/>
                <a:gd name="connsiteY1" fmla="*/ 0 h 604868"/>
                <a:gd name="connsiteX2" fmla="*/ 514394 w 514394"/>
                <a:gd name="connsiteY2" fmla="*/ 342930 h 604868"/>
                <a:gd name="connsiteX3" fmla="*/ 395288 w 514394"/>
                <a:gd name="connsiteY3" fmla="*/ 604868 h 604868"/>
                <a:gd name="connsiteX4" fmla="*/ 0 w 514394"/>
                <a:gd name="connsiteY4" fmla="*/ 259555 h 604868"/>
                <a:gd name="connsiteX0" fmla="*/ 0 w 514394"/>
                <a:gd name="connsiteY0" fmla="*/ 259555 h 616775"/>
                <a:gd name="connsiteX1" fmla="*/ 150063 w 514394"/>
                <a:gd name="connsiteY1" fmla="*/ 0 h 616775"/>
                <a:gd name="connsiteX2" fmla="*/ 514394 w 514394"/>
                <a:gd name="connsiteY2" fmla="*/ 342930 h 616775"/>
                <a:gd name="connsiteX3" fmla="*/ 390526 w 514394"/>
                <a:gd name="connsiteY3" fmla="*/ 616775 h 616775"/>
                <a:gd name="connsiteX4" fmla="*/ 0 w 514394"/>
                <a:gd name="connsiteY4" fmla="*/ 259555 h 616775"/>
                <a:gd name="connsiteX0" fmla="*/ 0 w 390526"/>
                <a:gd name="connsiteY0" fmla="*/ 259555 h 616775"/>
                <a:gd name="connsiteX1" fmla="*/ 150063 w 390526"/>
                <a:gd name="connsiteY1" fmla="*/ 0 h 616775"/>
                <a:gd name="connsiteX2" fmla="*/ 269126 w 390526"/>
                <a:gd name="connsiteY2" fmla="*/ 273874 h 616775"/>
                <a:gd name="connsiteX3" fmla="*/ 390526 w 390526"/>
                <a:gd name="connsiteY3" fmla="*/ 616775 h 616775"/>
                <a:gd name="connsiteX4" fmla="*/ 0 w 390526"/>
                <a:gd name="connsiteY4" fmla="*/ 259555 h 616775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402432 w 523832"/>
                <a:gd name="connsiteY2" fmla="*/ 285781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40520 w 523832"/>
                <a:gd name="connsiteY2" fmla="*/ 319119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30995 w 523832"/>
                <a:gd name="connsiteY2" fmla="*/ 342932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32" h="628682">
                  <a:moveTo>
                    <a:pt x="133306" y="271462"/>
                  </a:moveTo>
                  <a:lnTo>
                    <a:pt x="0" y="0"/>
                  </a:lnTo>
                  <a:lnTo>
                    <a:pt x="330995" y="342932"/>
                  </a:lnTo>
                  <a:lnTo>
                    <a:pt x="523832" y="628682"/>
                  </a:lnTo>
                  <a:lnTo>
                    <a:pt x="133306" y="27146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1" name="Téglalap 50">
            <a:extLst>
              <a:ext uri="{FF2B5EF4-FFF2-40B4-BE49-F238E27FC236}">
                <a16:creationId xmlns:a16="http://schemas.microsoft.com/office/drawing/2014/main" id="{88F8CBFB-A977-2E05-E12A-5C74CE462120}"/>
              </a:ext>
            </a:extLst>
          </p:cNvPr>
          <p:cNvSpPr/>
          <p:nvPr/>
        </p:nvSpPr>
        <p:spPr>
          <a:xfrm>
            <a:off x="2461336" y="1606469"/>
            <a:ext cx="2000750" cy="668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2A4D76F-4403-D616-5B51-E0A7FA2E2A93}"/>
              </a:ext>
            </a:extLst>
          </p:cNvPr>
          <p:cNvSpPr/>
          <p:nvPr/>
        </p:nvSpPr>
        <p:spPr>
          <a:xfrm>
            <a:off x="2195645" y="181294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DB2DAB4-6064-40CB-A2CE-65CF5A5E6790}"/>
              </a:ext>
            </a:extLst>
          </p:cNvPr>
          <p:cNvSpPr/>
          <p:nvPr/>
        </p:nvSpPr>
        <p:spPr>
          <a:xfrm>
            <a:off x="2185117" y="1592958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E7C5E69B-9B2A-08AB-07A7-AE5E3370B1F4}"/>
              </a:ext>
            </a:extLst>
          </p:cNvPr>
          <p:cNvSpPr/>
          <p:nvPr/>
        </p:nvSpPr>
        <p:spPr>
          <a:xfrm>
            <a:off x="4199969" y="160646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196020" y="181294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94A7DCA1-B324-CD79-0913-BB943F5E5DE0}"/>
              </a:ext>
            </a:extLst>
          </p:cNvPr>
          <p:cNvCxnSpPr/>
          <p:nvPr/>
        </p:nvCxnSpPr>
        <p:spPr>
          <a:xfrm>
            <a:off x="3005320" y="2017328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ADD5801-BC11-0FE4-8C03-79ACDBEC6397}"/>
              </a:ext>
            </a:extLst>
          </p:cNvPr>
          <p:cNvCxnSpPr/>
          <p:nvPr/>
        </p:nvCxnSpPr>
        <p:spPr>
          <a:xfrm>
            <a:off x="3335628" y="2010889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0" name="Téglalap 569">
            <a:extLst>
              <a:ext uri="{FF2B5EF4-FFF2-40B4-BE49-F238E27FC236}">
                <a16:creationId xmlns:a16="http://schemas.microsoft.com/office/drawing/2014/main" id="{9C602461-4212-DF89-84C0-9EB74E7ED4EA}"/>
              </a:ext>
            </a:extLst>
          </p:cNvPr>
          <p:cNvSpPr/>
          <p:nvPr/>
        </p:nvSpPr>
        <p:spPr>
          <a:xfrm>
            <a:off x="2161471" y="326127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Téglalap 53">
            <a:extLst>
              <a:ext uri="{FF2B5EF4-FFF2-40B4-BE49-F238E27FC236}">
                <a16:creationId xmlns:a16="http://schemas.microsoft.com/office/drawing/2014/main" id="{EAFC6218-6F93-5649-2F23-7CD17238B4CB}"/>
              </a:ext>
            </a:extLst>
          </p:cNvPr>
          <p:cNvSpPr/>
          <p:nvPr/>
        </p:nvSpPr>
        <p:spPr>
          <a:xfrm>
            <a:off x="2150943" y="3022240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72" name="Téglalap 54">
            <a:extLst>
              <a:ext uri="{FF2B5EF4-FFF2-40B4-BE49-F238E27FC236}">
                <a16:creationId xmlns:a16="http://schemas.microsoft.com/office/drawing/2014/main" id="{687D5387-DF04-AF04-AC41-09C409C0F4B5}"/>
              </a:ext>
            </a:extLst>
          </p:cNvPr>
          <p:cNvSpPr/>
          <p:nvPr/>
        </p:nvSpPr>
        <p:spPr>
          <a:xfrm>
            <a:off x="4165795" y="305479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73" name="Téglalap 572">
            <a:extLst>
              <a:ext uri="{FF2B5EF4-FFF2-40B4-BE49-F238E27FC236}">
                <a16:creationId xmlns:a16="http://schemas.microsoft.com/office/drawing/2014/main" id="{9019C28E-48DA-75CD-7A5D-754AF6AC4871}"/>
              </a:ext>
            </a:extLst>
          </p:cNvPr>
          <p:cNvSpPr/>
          <p:nvPr/>
        </p:nvSpPr>
        <p:spPr>
          <a:xfrm>
            <a:off x="2380173" y="3054799"/>
            <a:ext cx="695075" cy="212278"/>
          </a:xfrm>
          <a:custGeom>
            <a:avLst/>
            <a:gdLst>
              <a:gd name="connsiteX0" fmla="*/ 0 w 553408"/>
              <a:gd name="connsiteY0" fmla="*/ 0 h 192960"/>
              <a:gd name="connsiteX1" fmla="*/ 553408 w 553408"/>
              <a:gd name="connsiteY1" fmla="*/ 0 h 192960"/>
              <a:gd name="connsiteX2" fmla="*/ 553408 w 553408"/>
              <a:gd name="connsiteY2" fmla="*/ 192960 h 192960"/>
              <a:gd name="connsiteX3" fmla="*/ 0 w 553408"/>
              <a:gd name="connsiteY3" fmla="*/ 192960 h 192960"/>
              <a:gd name="connsiteX4" fmla="*/ 0 w 553408"/>
              <a:gd name="connsiteY4" fmla="*/ 0 h 19296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695075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598484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212278"/>
              <a:gd name="connsiteX1" fmla="*/ 695075 w 695075"/>
              <a:gd name="connsiteY1" fmla="*/ 0 h 212278"/>
              <a:gd name="connsiteX2" fmla="*/ 546968 w 695075"/>
              <a:gd name="connsiteY2" fmla="*/ 212278 h 212278"/>
              <a:gd name="connsiteX3" fmla="*/ 0 w 695075"/>
              <a:gd name="connsiteY3" fmla="*/ 199400 h 212278"/>
              <a:gd name="connsiteX4" fmla="*/ 141667 w 695075"/>
              <a:gd name="connsiteY4" fmla="*/ 0 h 2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075" h="212278">
                <a:moveTo>
                  <a:pt x="141667" y="0"/>
                </a:moveTo>
                <a:lnTo>
                  <a:pt x="695075" y="0"/>
                </a:lnTo>
                <a:lnTo>
                  <a:pt x="546968" y="212278"/>
                </a:lnTo>
                <a:lnTo>
                  <a:pt x="0" y="199400"/>
                </a:lnTo>
                <a:lnTo>
                  <a:pt x="141667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140C034B-7B27-1717-F3E1-A24DD98F2C2D}"/>
              </a:ext>
            </a:extLst>
          </p:cNvPr>
          <p:cNvSpPr/>
          <p:nvPr/>
        </p:nvSpPr>
        <p:spPr>
          <a:xfrm>
            <a:off x="2917592" y="2842521"/>
            <a:ext cx="45719" cy="212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D9CBACFB-8836-F363-BA5E-71EE07590A36}"/>
              </a:ext>
            </a:extLst>
          </p:cNvPr>
          <p:cNvSpPr/>
          <p:nvPr/>
        </p:nvSpPr>
        <p:spPr>
          <a:xfrm>
            <a:off x="2492642" y="3100385"/>
            <a:ext cx="419212" cy="132425"/>
          </a:xfrm>
          <a:custGeom>
            <a:avLst/>
            <a:gdLst>
              <a:gd name="connsiteX0" fmla="*/ 0 w 333487"/>
              <a:gd name="connsiteY0" fmla="*/ 0 h 122899"/>
              <a:gd name="connsiteX1" fmla="*/ 333487 w 333487"/>
              <a:gd name="connsiteY1" fmla="*/ 0 h 122899"/>
              <a:gd name="connsiteX2" fmla="*/ 333487 w 333487"/>
              <a:gd name="connsiteY2" fmla="*/ 122899 h 122899"/>
              <a:gd name="connsiteX3" fmla="*/ 0 w 333487"/>
              <a:gd name="connsiteY3" fmla="*/ 122899 h 122899"/>
              <a:gd name="connsiteX4" fmla="*/ 0 w 333487"/>
              <a:gd name="connsiteY4" fmla="*/ 0 h 122899"/>
              <a:gd name="connsiteX0" fmla="*/ 85725 w 419212"/>
              <a:gd name="connsiteY0" fmla="*/ 0 h 122899"/>
              <a:gd name="connsiteX1" fmla="*/ 419212 w 419212"/>
              <a:gd name="connsiteY1" fmla="*/ 0 h 122899"/>
              <a:gd name="connsiteX2" fmla="*/ 419212 w 419212"/>
              <a:gd name="connsiteY2" fmla="*/ 122899 h 122899"/>
              <a:gd name="connsiteX3" fmla="*/ 0 w 419212"/>
              <a:gd name="connsiteY3" fmla="*/ 122899 h 122899"/>
              <a:gd name="connsiteX4" fmla="*/ 85725 w 419212"/>
              <a:gd name="connsiteY4" fmla="*/ 0 h 122899"/>
              <a:gd name="connsiteX0" fmla="*/ 85725 w 419212"/>
              <a:gd name="connsiteY0" fmla="*/ 0 h 127662"/>
              <a:gd name="connsiteX1" fmla="*/ 419212 w 419212"/>
              <a:gd name="connsiteY1" fmla="*/ 0 h 127662"/>
              <a:gd name="connsiteX2" fmla="*/ 385875 w 419212"/>
              <a:gd name="connsiteY2" fmla="*/ 127662 h 127662"/>
              <a:gd name="connsiteX3" fmla="*/ 0 w 419212"/>
              <a:gd name="connsiteY3" fmla="*/ 122899 h 127662"/>
              <a:gd name="connsiteX4" fmla="*/ 85725 w 419212"/>
              <a:gd name="connsiteY4" fmla="*/ 0 h 127662"/>
              <a:gd name="connsiteX0" fmla="*/ 85725 w 419212"/>
              <a:gd name="connsiteY0" fmla="*/ 0 h 132425"/>
              <a:gd name="connsiteX1" fmla="*/ 419212 w 419212"/>
              <a:gd name="connsiteY1" fmla="*/ 0 h 132425"/>
              <a:gd name="connsiteX2" fmla="*/ 352537 w 419212"/>
              <a:gd name="connsiteY2" fmla="*/ 132425 h 132425"/>
              <a:gd name="connsiteX3" fmla="*/ 0 w 419212"/>
              <a:gd name="connsiteY3" fmla="*/ 122899 h 132425"/>
              <a:gd name="connsiteX4" fmla="*/ 85725 w 419212"/>
              <a:gd name="connsiteY4" fmla="*/ 0 h 1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212" h="132425">
                <a:moveTo>
                  <a:pt x="85725" y="0"/>
                </a:moveTo>
                <a:lnTo>
                  <a:pt x="419212" y="0"/>
                </a:lnTo>
                <a:lnTo>
                  <a:pt x="352537" y="132425"/>
                </a:lnTo>
                <a:lnTo>
                  <a:pt x="0" y="122899"/>
                </a:lnTo>
                <a:lnTo>
                  <a:pt x="8572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447923" y="2026755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173763" y="3257409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Téglalap 149">
            <a:extLst>
              <a:ext uri="{FF2B5EF4-FFF2-40B4-BE49-F238E27FC236}">
                <a16:creationId xmlns:a16="http://schemas.microsoft.com/office/drawing/2014/main" id="{6639666A-8EDA-871A-6F6D-002F550F0928}"/>
              </a:ext>
            </a:extLst>
          </p:cNvPr>
          <p:cNvSpPr/>
          <p:nvPr/>
        </p:nvSpPr>
        <p:spPr>
          <a:xfrm>
            <a:off x="5952988" y="4937877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églalap 140">
            <a:extLst>
              <a:ext uri="{FF2B5EF4-FFF2-40B4-BE49-F238E27FC236}">
                <a16:creationId xmlns:a16="http://schemas.microsoft.com/office/drawing/2014/main" id="{A1A0B39C-03B5-C4F2-6251-845C1D267170}"/>
              </a:ext>
            </a:extLst>
          </p:cNvPr>
          <p:cNvSpPr/>
          <p:nvPr/>
        </p:nvSpPr>
        <p:spPr>
          <a:xfrm>
            <a:off x="5440552" y="4188697"/>
            <a:ext cx="2482430" cy="859602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Téglalap 148">
            <a:extLst>
              <a:ext uri="{FF2B5EF4-FFF2-40B4-BE49-F238E27FC236}">
                <a16:creationId xmlns:a16="http://schemas.microsoft.com/office/drawing/2014/main" id="{02DA6C2F-B382-F09D-0AEE-B4B8435C0979}"/>
              </a:ext>
            </a:extLst>
          </p:cNvPr>
          <p:cNvSpPr/>
          <p:nvPr/>
        </p:nvSpPr>
        <p:spPr>
          <a:xfrm>
            <a:off x="8043639" y="490344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Téglalap 145">
            <a:extLst>
              <a:ext uri="{FF2B5EF4-FFF2-40B4-BE49-F238E27FC236}">
                <a16:creationId xmlns:a16="http://schemas.microsoft.com/office/drawing/2014/main" id="{5F0DD052-AC50-D693-2E62-669343F386D7}"/>
              </a:ext>
            </a:extLst>
          </p:cNvPr>
          <p:cNvSpPr/>
          <p:nvPr/>
        </p:nvSpPr>
        <p:spPr>
          <a:xfrm>
            <a:off x="7921705" y="4411289"/>
            <a:ext cx="237151" cy="637010"/>
          </a:xfrm>
          <a:custGeom>
            <a:avLst/>
            <a:gdLst>
              <a:gd name="connsiteX0" fmla="*/ 0 w 655395"/>
              <a:gd name="connsiteY0" fmla="*/ 0 h 853672"/>
              <a:gd name="connsiteX1" fmla="*/ 655395 w 655395"/>
              <a:gd name="connsiteY1" fmla="*/ 0 h 853672"/>
              <a:gd name="connsiteX2" fmla="*/ 655395 w 655395"/>
              <a:gd name="connsiteY2" fmla="*/ 853672 h 853672"/>
              <a:gd name="connsiteX3" fmla="*/ 0 w 655395"/>
              <a:gd name="connsiteY3" fmla="*/ 853672 h 853672"/>
              <a:gd name="connsiteX4" fmla="*/ 0 w 655395"/>
              <a:gd name="connsiteY4" fmla="*/ 0 h 853672"/>
              <a:gd name="connsiteX0" fmla="*/ 0 w 655395"/>
              <a:gd name="connsiteY0" fmla="*/ 176212 h 1029884"/>
              <a:gd name="connsiteX1" fmla="*/ 217245 w 655395"/>
              <a:gd name="connsiteY1" fmla="*/ 0 h 1029884"/>
              <a:gd name="connsiteX2" fmla="*/ 655395 w 655395"/>
              <a:gd name="connsiteY2" fmla="*/ 1029884 h 1029884"/>
              <a:gd name="connsiteX3" fmla="*/ 0 w 655395"/>
              <a:gd name="connsiteY3" fmla="*/ 1029884 h 1029884"/>
              <a:gd name="connsiteX4" fmla="*/ 0 w 655395"/>
              <a:gd name="connsiteY4" fmla="*/ 176212 h 1029884"/>
              <a:gd name="connsiteX0" fmla="*/ 0 w 241057"/>
              <a:gd name="connsiteY0" fmla="*/ 176212 h 1029884"/>
              <a:gd name="connsiteX1" fmla="*/ 217245 w 241057"/>
              <a:gd name="connsiteY1" fmla="*/ 0 h 1029884"/>
              <a:gd name="connsiteX2" fmla="*/ 241057 w 241057"/>
              <a:gd name="connsiteY2" fmla="*/ 777472 h 1029884"/>
              <a:gd name="connsiteX3" fmla="*/ 0 w 241057"/>
              <a:gd name="connsiteY3" fmla="*/ 1029884 h 1029884"/>
              <a:gd name="connsiteX4" fmla="*/ 0 w 241057"/>
              <a:gd name="connsiteY4" fmla="*/ 176212 h 10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57" h="1029884">
                <a:moveTo>
                  <a:pt x="0" y="176212"/>
                </a:moveTo>
                <a:lnTo>
                  <a:pt x="217245" y="0"/>
                </a:lnTo>
                <a:lnTo>
                  <a:pt x="241057" y="777472"/>
                </a:lnTo>
                <a:lnTo>
                  <a:pt x="0" y="1029884"/>
                </a:lnTo>
                <a:lnTo>
                  <a:pt x="0" y="176212"/>
                </a:lnTo>
                <a:close/>
              </a:path>
            </a:pathLst>
          </a:cu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Téglalap 146">
            <a:extLst>
              <a:ext uri="{FF2B5EF4-FFF2-40B4-BE49-F238E27FC236}">
                <a16:creationId xmlns:a16="http://schemas.microsoft.com/office/drawing/2014/main" id="{E5FCFB8A-7FE1-8E51-F884-71F7F8867B85}"/>
              </a:ext>
            </a:extLst>
          </p:cNvPr>
          <p:cNvSpPr/>
          <p:nvPr/>
        </p:nvSpPr>
        <p:spPr>
          <a:xfrm>
            <a:off x="5462422" y="504829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Téglalap 147">
            <a:extLst>
              <a:ext uri="{FF2B5EF4-FFF2-40B4-BE49-F238E27FC236}">
                <a16:creationId xmlns:a16="http://schemas.microsoft.com/office/drawing/2014/main" id="{82AF69E1-9B7E-2CC0-54F7-458D1B2D27C2}"/>
              </a:ext>
            </a:extLst>
          </p:cNvPr>
          <p:cNvSpPr/>
          <p:nvPr/>
        </p:nvSpPr>
        <p:spPr>
          <a:xfrm>
            <a:off x="7796013" y="505870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Téglalap 150">
            <a:extLst>
              <a:ext uri="{FF2B5EF4-FFF2-40B4-BE49-F238E27FC236}">
                <a16:creationId xmlns:a16="http://schemas.microsoft.com/office/drawing/2014/main" id="{CFB2C1EB-C39F-8502-D9A3-066DB45FE186}"/>
              </a:ext>
            </a:extLst>
          </p:cNvPr>
          <p:cNvSpPr/>
          <p:nvPr/>
        </p:nvSpPr>
        <p:spPr>
          <a:xfrm>
            <a:off x="7487497" y="883095"/>
            <a:ext cx="1775283" cy="396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Téglalap 151">
            <a:extLst>
              <a:ext uri="{FF2B5EF4-FFF2-40B4-BE49-F238E27FC236}">
                <a16:creationId xmlns:a16="http://schemas.microsoft.com/office/drawing/2014/main" id="{0C5944A9-5662-220D-CBAA-02AEB8796929}"/>
              </a:ext>
            </a:extLst>
          </p:cNvPr>
          <p:cNvSpPr/>
          <p:nvPr/>
        </p:nvSpPr>
        <p:spPr>
          <a:xfrm>
            <a:off x="7369691" y="1006088"/>
            <a:ext cx="1775283" cy="396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2">
            <a:extLst>
              <a:ext uri="{FF2B5EF4-FFF2-40B4-BE49-F238E27FC236}">
                <a16:creationId xmlns:a16="http://schemas.microsoft.com/office/drawing/2014/main" id="{EC8873A3-6D54-04BD-CF0F-F52F6FC6A8B4}"/>
              </a:ext>
            </a:extLst>
          </p:cNvPr>
          <p:cNvSpPr/>
          <p:nvPr/>
        </p:nvSpPr>
        <p:spPr>
          <a:xfrm>
            <a:off x="9139396" y="885438"/>
            <a:ext cx="139862" cy="517262"/>
          </a:xfrm>
          <a:custGeom>
            <a:avLst/>
            <a:gdLst>
              <a:gd name="connsiteX0" fmla="*/ 0 w 876462"/>
              <a:gd name="connsiteY0" fmla="*/ 0 h 396612"/>
              <a:gd name="connsiteX1" fmla="*/ 876462 w 876462"/>
              <a:gd name="connsiteY1" fmla="*/ 0 h 396612"/>
              <a:gd name="connsiteX2" fmla="*/ 876462 w 876462"/>
              <a:gd name="connsiteY2" fmla="*/ 396612 h 396612"/>
              <a:gd name="connsiteX3" fmla="*/ 0 w 876462"/>
              <a:gd name="connsiteY3" fmla="*/ 396612 h 396612"/>
              <a:gd name="connsiteX4" fmla="*/ 0 w 876462"/>
              <a:gd name="connsiteY4" fmla="*/ 0 h 396612"/>
              <a:gd name="connsiteX0" fmla="*/ 0 w 876462"/>
              <a:gd name="connsiteY0" fmla="*/ 120650 h 517262"/>
              <a:gd name="connsiteX1" fmla="*/ 139862 w 876462"/>
              <a:gd name="connsiteY1" fmla="*/ 0 h 517262"/>
              <a:gd name="connsiteX2" fmla="*/ 876462 w 876462"/>
              <a:gd name="connsiteY2" fmla="*/ 517262 h 517262"/>
              <a:gd name="connsiteX3" fmla="*/ 0 w 876462"/>
              <a:gd name="connsiteY3" fmla="*/ 517262 h 517262"/>
              <a:gd name="connsiteX4" fmla="*/ 0 w 8764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63662 w 139862"/>
              <a:gd name="connsiteY2" fmla="*/ 28231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133512 w 139862"/>
              <a:gd name="connsiteY2" fmla="*/ 39026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62" h="517262">
                <a:moveTo>
                  <a:pt x="0" y="120650"/>
                </a:moveTo>
                <a:lnTo>
                  <a:pt x="139862" y="0"/>
                </a:lnTo>
                <a:lnTo>
                  <a:pt x="133512" y="390262"/>
                </a:lnTo>
                <a:lnTo>
                  <a:pt x="0" y="517262"/>
                </a:lnTo>
                <a:lnTo>
                  <a:pt x="0" y="1206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Téglalap 153">
            <a:extLst>
              <a:ext uri="{FF2B5EF4-FFF2-40B4-BE49-F238E27FC236}">
                <a16:creationId xmlns:a16="http://schemas.microsoft.com/office/drawing/2014/main" id="{4D824C81-66BB-F9FB-D5C3-EEAC8367023C}"/>
              </a:ext>
            </a:extLst>
          </p:cNvPr>
          <p:cNvSpPr/>
          <p:nvPr/>
        </p:nvSpPr>
        <p:spPr>
          <a:xfrm>
            <a:off x="7369690" y="873035"/>
            <a:ext cx="1914983" cy="136262"/>
          </a:xfrm>
          <a:custGeom>
            <a:avLst/>
            <a:gdLst>
              <a:gd name="connsiteX0" fmla="*/ 0 w 1775283"/>
              <a:gd name="connsiteY0" fmla="*/ 0 h 396612"/>
              <a:gd name="connsiteX1" fmla="*/ 1775283 w 1775283"/>
              <a:gd name="connsiteY1" fmla="*/ 0 h 396612"/>
              <a:gd name="connsiteX2" fmla="*/ 1775283 w 1775283"/>
              <a:gd name="connsiteY2" fmla="*/ 396612 h 396612"/>
              <a:gd name="connsiteX3" fmla="*/ 0 w 1775283"/>
              <a:gd name="connsiteY3" fmla="*/ 396612 h 396612"/>
              <a:gd name="connsiteX4" fmla="*/ 0 w 1775283"/>
              <a:gd name="connsiteY4" fmla="*/ 0 h 396612"/>
              <a:gd name="connsiteX0" fmla="*/ 0 w 1940383"/>
              <a:gd name="connsiteY0" fmla="*/ 0 h 396612"/>
              <a:gd name="connsiteX1" fmla="*/ 1940383 w 1940383"/>
              <a:gd name="connsiteY1" fmla="*/ 260350 h 396612"/>
              <a:gd name="connsiteX2" fmla="*/ 1775283 w 1940383"/>
              <a:gd name="connsiteY2" fmla="*/ 396612 h 396612"/>
              <a:gd name="connsiteX3" fmla="*/ 0 w 1940383"/>
              <a:gd name="connsiteY3" fmla="*/ 396612 h 396612"/>
              <a:gd name="connsiteX4" fmla="*/ 0 w 1940383"/>
              <a:gd name="connsiteY4" fmla="*/ 0 h 396612"/>
              <a:gd name="connsiteX0" fmla="*/ 266700 w 1940383"/>
              <a:gd name="connsiteY0" fmla="*/ 0 h 148962"/>
              <a:gd name="connsiteX1" fmla="*/ 1940383 w 1940383"/>
              <a:gd name="connsiteY1" fmla="*/ 12700 h 148962"/>
              <a:gd name="connsiteX2" fmla="*/ 1775283 w 1940383"/>
              <a:gd name="connsiteY2" fmla="*/ 148962 h 148962"/>
              <a:gd name="connsiteX3" fmla="*/ 0 w 1940383"/>
              <a:gd name="connsiteY3" fmla="*/ 148962 h 148962"/>
              <a:gd name="connsiteX4" fmla="*/ 266700 w 1940383"/>
              <a:gd name="connsiteY4" fmla="*/ 0 h 148962"/>
              <a:gd name="connsiteX0" fmla="*/ 1079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0 h 136262"/>
              <a:gd name="connsiteX0" fmla="*/ 1968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96850 w 1940383"/>
              <a:gd name="connsiteY4" fmla="*/ 19050 h 136262"/>
              <a:gd name="connsiteX0" fmla="*/ 1079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19050 h 136262"/>
              <a:gd name="connsiteX0" fmla="*/ 1206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20650 w 1940383"/>
              <a:gd name="connsiteY4" fmla="*/ 0 h 136262"/>
              <a:gd name="connsiteX0" fmla="*/ 120650 w 1914983"/>
              <a:gd name="connsiteY0" fmla="*/ 0 h 136262"/>
              <a:gd name="connsiteX1" fmla="*/ 1914983 w 1914983"/>
              <a:gd name="connsiteY1" fmla="*/ 0 h 136262"/>
              <a:gd name="connsiteX2" fmla="*/ 1775283 w 1914983"/>
              <a:gd name="connsiteY2" fmla="*/ 136262 h 136262"/>
              <a:gd name="connsiteX3" fmla="*/ 0 w 1914983"/>
              <a:gd name="connsiteY3" fmla="*/ 136262 h 136262"/>
              <a:gd name="connsiteX4" fmla="*/ 120650 w 1914983"/>
              <a:gd name="connsiteY4" fmla="*/ 0 h 13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983" h="136262">
                <a:moveTo>
                  <a:pt x="120650" y="0"/>
                </a:moveTo>
                <a:lnTo>
                  <a:pt x="1914983" y="0"/>
                </a:lnTo>
                <a:lnTo>
                  <a:pt x="1775283" y="136262"/>
                </a:lnTo>
                <a:lnTo>
                  <a:pt x="0" y="136262"/>
                </a:lnTo>
                <a:lnTo>
                  <a:pt x="1206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Téglalap 155">
            <a:extLst>
              <a:ext uri="{FF2B5EF4-FFF2-40B4-BE49-F238E27FC236}">
                <a16:creationId xmlns:a16="http://schemas.microsoft.com/office/drawing/2014/main" id="{8101178B-E466-B22C-FDF8-7398B71ADE80}"/>
              </a:ext>
            </a:extLst>
          </p:cNvPr>
          <p:cNvSpPr/>
          <p:nvPr/>
        </p:nvSpPr>
        <p:spPr>
          <a:xfrm>
            <a:off x="7593476" y="1203779"/>
            <a:ext cx="1375637" cy="132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Téglalap 156">
            <a:extLst>
              <a:ext uri="{FF2B5EF4-FFF2-40B4-BE49-F238E27FC236}">
                <a16:creationId xmlns:a16="http://schemas.microsoft.com/office/drawing/2014/main" id="{193EB8F1-0FE7-65BA-4EC0-F8B55E62A3E7}"/>
              </a:ext>
            </a:extLst>
          </p:cNvPr>
          <p:cNvSpPr/>
          <p:nvPr/>
        </p:nvSpPr>
        <p:spPr>
          <a:xfrm>
            <a:off x="7414700" y="1051112"/>
            <a:ext cx="143303" cy="279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2" name="Szabadkézi sokszög: alakzat 611">
            <a:extLst>
              <a:ext uri="{FF2B5EF4-FFF2-40B4-BE49-F238E27FC236}">
                <a16:creationId xmlns:a16="http://schemas.microsoft.com/office/drawing/2014/main" id="{8FFAA238-9AE1-69D7-8E7E-FDE15F9EAB4C}"/>
              </a:ext>
            </a:extLst>
          </p:cNvPr>
          <p:cNvSpPr/>
          <p:nvPr/>
        </p:nvSpPr>
        <p:spPr>
          <a:xfrm>
            <a:off x="6902450" y="1257300"/>
            <a:ext cx="893160" cy="667138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Szabadkézi sokszög: alakzat 612">
            <a:extLst>
              <a:ext uri="{FF2B5EF4-FFF2-40B4-BE49-F238E27FC236}">
                <a16:creationId xmlns:a16="http://schemas.microsoft.com/office/drawing/2014/main" id="{83CE7B63-719A-A4B8-1EBE-5076A467FBA3}"/>
              </a:ext>
            </a:extLst>
          </p:cNvPr>
          <p:cNvSpPr/>
          <p:nvPr/>
        </p:nvSpPr>
        <p:spPr>
          <a:xfrm>
            <a:off x="7376826" y="1276294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Szabadkézi sokszög: alakzat 613">
            <a:extLst>
              <a:ext uri="{FF2B5EF4-FFF2-40B4-BE49-F238E27FC236}">
                <a16:creationId xmlns:a16="http://schemas.microsoft.com/office/drawing/2014/main" id="{86B6F967-8E8C-A706-7250-28626F525C60}"/>
              </a:ext>
            </a:extLst>
          </p:cNvPr>
          <p:cNvSpPr/>
          <p:nvPr/>
        </p:nvSpPr>
        <p:spPr>
          <a:xfrm>
            <a:off x="7904488" y="1270336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Téglalap 614">
            <a:extLst>
              <a:ext uri="{FF2B5EF4-FFF2-40B4-BE49-F238E27FC236}">
                <a16:creationId xmlns:a16="http://schemas.microsoft.com/office/drawing/2014/main" id="{767FC3BB-56C6-CC5D-2C65-2ED3CBC0B83F}"/>
              </a:ext>
            </a:extLst>
          </p:cNvPr>
          <p:cNvSpPr/>
          <p:nvPr/>
        </p:nvSpPr>
        <p:spPr>
          <a:xfrm>
            <a:off x="3608588" y="2755391"/>
            <a:ext cx="261151" cy="3769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Téglalap 617">
            <a:extLst>
              <a:ext uri="{FF2B5EF4-FFF2-40B4-BE49-F238E27FC236}">
                <a16:creationId xmlns:a16="http://schemas.microsoft.com/office/drawing/2014/main" id="{0630BA5C-7F62-7BF2-1EF6-5B9C232DCF14}"/>
              </a:ext>
            </a:extLst>
          </p:cNvPr>
          <p:cNvSpPr/>
          <p:nvPr/>
        </p:nvSpPr>
        <p:spPr>
          <a:xfrm>
            <a:off x="3874815" y="2680653"/>
            <a:ext cx="93816" cy="436497"/>
          </a:xfrm>
          <a:custGeom>
            <a:avLst/>
            <a:gdLst>
              <a:gd name="connsiteX0" fmla="*/ 0 w 165253"/>
              <a:gd name="connsiteY0" fmla="*/ 0 h 376966"/>
              <a:gd name="connsiteX1" fmla="*/ 165253 w 165253"/>
              <a:gd name="connsiteY1" fmla="*/ 0 h 376966"/>
              <a:gd name="connsiteX2" fmla="*/ 165253 w 165253"/>
              <a:gd name="connsiteY2" fmla="*/ 376966 h 376966"/>
              <a:gd name="connsiteX3" fmla="*/ 0 w 165253"/>
              <a:gd name="connsiteY3" fmla="*/ 376966 h 376966"/>
              <a:gd name="connsiteX4" fmla="*/ 0 w 165253"/>
              <a:gd name="connsiteY4" fmla="*/ 0 h 376966"/>
              <a:gd name="connsiteX0" fmla="*/ 0 w 165253"/>
              <a:gd name="connsiteY0" fmla="*/ 78581 h 455547"/>
              <a:gd name="connsiteX1" fmla="*/ 84290 w 165253"/>
              <a:gd name="connsiteY1" fmla="*/ 0 h 455547"/>
              <a:gd name="connsiteX2" fmla="*/ 165253 w 165253"/>
              <a:gd name="connsiteY2" fmla="*/ 455547 h 455547"/>
              <a:gd name="connsiteX3" fmla="*/ 0 w 165253"/>
              <a:gd name="connsiteY3" fmla="*/ 455547 h 455547"/>
              <a:gd name="connsiteX4" fmla="*/ 0 w 165253"/>
              <a:gd name="connsiteY4" fmla="*/ 78581 h 455547"/>
              <a:gd name="connsiteX0" fmla="*/ 0 w 96197"/>
              <a:gd name="connsiteY0" fmla="*/ 78581 h 455547"/>
              <a:gd name="connsiteX1" fmla="*/ 84290 w 96197"/>
              <a:gd name="connsiteY1" fmla="*/ 0 h 455547"/>
              <a:gd name="connsiteX2" fmla="*/ 96197 w 96197"/>
              <a:gd name="connsiteY2" fmla="*/ 405541 h 455547"/>
              <a:gd name="connsiteX3" fmla="*/ 0 w 96197"/>
              <a:gd name="connsiteY3" fmla="*/ 455547 h 455547"/>
              <a:gd name="connsiteX4" fmla="*/ 0 w 96197"/>
              <a:gd name="connsiteY4" fmla="*/ 78581 h 455547"/>
              <a:gd name="connsiteX0" fmla="*/ 0 w 84291"/>
              <a:gd name="connsiteY0" fmla="*/ 78581 h 455547"/>
              <a:gd name="connsiteX1" fmla="*/ 84290 w 84291"/>
              <a:gd name="connsiteY1" fmla="*/ 0 h 455547"/>
              <a:gd name="connsiteX2" fmla="*/ 84291 w 84291"/>
              <a:gd name="connsiteY2" fmla="*/ 381729 h 455547"/>
              <a:gd name="connsiteX3" fmla="*/ 0 w 84291"/>
              <a:gd name="connsiteY3" fmla="*/ 455547 h 455547"/>
              <a:gd name="connsiteX4" fmla="*/ 0 w 84291"/>
              <a:gd name="connsiteY4" fmla="*/ 78581 h 455547"/>
              <a:gd name="connsiteX0" fmla="*/ 0 w 93816"/>
              <a:gd name="connsiteY0" fmla="*/ 78581 h 455547"/>
              <a:gd name="connsiteX1" fmla="*/ 84290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8581 h 455547"/>
              <a:gd name="connsiteX1" fmla="*/ 70002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3819 h 450785"/>
              <a:gd name="connsiteX1" fmla="*/ 86670 w 93816"/>
              <a:gd name="connsiteY1" fmla="*/ 0 h 450785"/>
              <a:gd name="connsiteX2" fmla="*/ 93816 w 93816"/>
              <a:gd name="connsiteY2" fmla="*/ 376967 h 450785"/>
              <a:gd name="connsiteX3" fmla="*/ 0 w 93816"/>
              <a:gd name="connsiteY3" fmla="*/ 450785 h 450785"/>
              <a:gd name="connsiteX4" fmla="*/ 0 w 93816"/>
              <a:gd name="connsiteY4" fmla="*/ 73819 h 450785"/>
              <a:gd name="connsiteX0" fmla="*/ 0 w 93816"/>
              <a:gd name="connsiteY0" fmla="*/ 52388 h 429354"/>
              <a:gd name="connsiteX1" fmla="*/ 81908 w 93816"/>
              <a:gd name="connsiteY1" fmla="*/ 0 h 429354"/>
              <a:gd name="connsiteX2" fmla="*/ 93816 w 93816"/>
              <a:gd name="connsiteY2" fmla="*/ 355536 h 429354"/>
              <a:gd name="connsiteX3" fmla="*/ 0 w 93816"/>
              <a:gd name="connsiteY3" fmla="*/ 429354 h 429354"/>
              <a:gd name="connsiteX4" fmla="*/ 0 w 93816"/>
              <a:gd name="connsiteY4" fmla="*/ 52388 h 429354"/>
              <a:gd name="connsiteX0" fmla="*/ 0 w 93816"/>
              <a:gd name="connsiteY0" fmla="*/ 69056 h 446022"/>
              <a:gd name="connsiteX1" fmla="*/ 86671 w 93816"/>
              <a:gd name="connsiteY1" fmla="*/ 0 h 446022"/>
              <a:gd name="connsiteX2" fmla="*/ 93816 w 93816"/>
              <a:gd name="connsiteY2" fmla="*/ 372204 h 446022"/>
              <a:gd name="connsiteX3" fmla="*/ 0 w 93816"/>
              <a:gd name="connsiteY3" fmla="*/ 446022 h 446022"/>
              <a:gd name="connsiteX4" fmla="*/ 0 w 93816"/>
              <a:gd name="connsiteY4" fmla="*/ 69056 h 446022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16" h="436497">
                <a:moveTo>
                  <a:pt x="0" y="59531"/>
                </a:moveTo>
                <a:lnTo>
                  <a:pt x="86671" y="0"/>
                </a:lnTo>
                <a:cubicBezTo>
                  <a:pt x="86671" y="127243"/>
                  <a:pt x="93816" y="235436"/>
                  <a:pt x="93816" y="362679"/>
                </a:cubicBezTo>
                <a:lnTo>
                  <a:pt x="0" y="436497"/>
                </a:lnTo>
                <a:lnTo>
                  <a:pt x="0" y="595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Téglalap 618">
            <a:extLst>
              <a:ext uri="{FF2B5EF4-FFF2-40B4-BE49-F238E27FC236}">
                <a16:creationId xmlns:a16="http://schemas.microsoft.com/office/drawing/2014/main" id="{4EA71B39-3B8F-C6A7-799B-4B24E4CAE574}"/>
              </a:ext>
            </a:extLst>
          </p:cNvPr>
          <p:cNvSpPr/>
          <p:nvPr/>
        </p:nvSpPr>
        <p:spPr>
          <a:xfrm>
            <a:off x="3630021" y="2671012"/>
            <a:ext cx="330207" cy="79410"/>
          </a:xfrm>
          <a:custGeom>
            <a:avLst/>
            <a:gdLst>
              <a:gd name="connsiteX0" fmla="*/ 0 w 261151"/>
              <a:gd name="connsiteY0" fmla="*/ 0 h 50835"/>
              <a:gd name="connsiteX1" fmla="*/ 261151 w 261151"/>
              <a:gd name="connsiteY1" fmla="*/ 0 h 50835"/>
              <a:gd name="connsiteX2" fmla="*/ 261151 w 261151"/>
              <a:gd name="connsiteY2" fmla="*/ 50835 h 50835"/>
              <a:gd name="connsiteX3" fmla="*/ 0 w 261151"/>
              <a:gd name="connsiteY3" fmla="*/ 50835 h 50835"/>
              <a:gd name="connsiteX4" fmla="*/ 0 w 261151"/>
              <a:gd name="connsiteY4" fmla="*/ 0 h 50835"/>
              <a:gd name="connsiteX0" fmla="*/ 102394 w 261151"/>
              <a:gd name="connsiteY0" fmla="*/ 0 h 79410"/>
              <a:gd name="connsiteX1" fmla="*/ 261151 w 261151"/>
              <a:gd name="connsiteY1" fmla="*/ 28575 h 79410"/>
              <a:gd name="connsiteX2" fmla="*/ 261151 w 261151"/>
              <a:gd name="connsiteY2" fmla="*/ 79410 h 79410"/>
              <a:gd name="connsiteX3" fmla="*/ 0 w 261151"/>
              <a:gd name="connsiteY3" fmla="*/ 79410 h 79410"/>
              <a:gd name="connsiteX4" fmla="*/ 102394 w 261151"/>
              <a:gd name="connsiteY4" fmla="*/ 0 h 79410"/>
              <a:gd name="connsiteX0" fmla="*/ 83344 w 242101"/>
              <a:gd name="connsiteY0" fmla="*/ 0 h 79410"/>
              <a:gd name="connsiteX1" fmla="*/ 242101 w 242101"/>
              <a:gd name="connsiteY1" fmla="*/ 28575 h 79410"/>
              <a:gd name="connsiteX2" fmla="*/ 242101 w 242101"/>
              <a:gd name="connsiteY2" fmla="*/ 79410 h 79410"/>
              <a:gd name="connsiteX3" fmla="*/ 0 w 242101"/>
              <a:gd name="connsiteY3" fmla="*/ 77029 h 79410"/>
              <a:gd name="connsiteX4" fmla="*/ 83344 w 242101"/>
              <a:gd name="connsiteY4" fmla="*/ 0 h 79410"/>
              <a:gd name="connsiteX0" fmla="*/ 95250 w 254007"/>
              <a:gd name="connsiteY0" fmla="*/ 0 h 79410"/>
              <a:gd name="connsiteX1" fmla="*/ 254007 w 254007"/>
              <a:gd name="connsiteY1" fmla="*/ 28575 h 79410"/>
              <a:gd name="connsiteX2" fmla="*/ 254007 w 254007"/>
              <a:gd name="connsiteY2" fmla="*/ 79410 h 79410"/>
              <a:gd name="connsiteX3" fmla="*/ 0 w 254007"/>
              <a:gd name="connsiteY3" fmla="*/ 72267 h 79410"/>
              <a:gd name="connsiteX4" fmla="*/ 95250 w 254007"/>
              <a:gd name="connsiteY4" fmla="*/ 0 h 79410"/>
              <a:gd name="connsiteX0" fmla="*/ 88106 w 246863"/>
              <a:gd name="connsiteY0" fmla="*/ 0 h 79410"/>
              <a:gd name="connsiteX1" fmla="*/ 246863 w 246863"/>
              <a:gd name="connsiteY1" fmla="*/ 28575 h 79410"/>
              <a:gd name="connsiteX2" fmla="*/ 246863 w 246863"/>
              <a:gd name="connsiteY2" fmla="*/ 79410 h 79410"/>
              <a:gd name="connsiteX3" fmla="*/ 0 w 246863"/>
              <a:gd name="connsiteY3" fmla="*/ 65124 h 79410"/>
              <a:gd name="connsiteX4" fmla="*/ 88106 w 246863"/>
              <a:gd name="connsiteY4" fmla="*/ 0 h 79410"/>
              <a:gd name="connsiteX0" fmla="*/ 88106 w 354019"/>
              <a:gd name="connsiteY0" fmla="*/ 0 h 79410"/>
              <a:gd name="connsiteX1" fmla="*/ 354019 w 354019"/>
              <a:gd name="connsiteY1" fmla="*/ 2381 h 79410"/>
              <a:gd name="connsiteX2" fmla="*/ 246863 w 354019"/>
              <a:gd name="connsiteY2" fmla="*/ 79410 h 79410"/>
              <a:gd name="connsiteX3" fmla="*/ 0 w 354019"/>
              <a:gd name="connsiteY3" fmla="*/ 65124 h 79410"/>
              <a:gd name="connsiteX4" fmla="*/ 88106 w 354019"/>
              <a:gd name="connsiteY4" fmla="*/ 0 h 79410"/>
              <a:gd name="connsiteX0" fmla="*/ 88106 w 346876"/>
              <a:gd name="connsiteY0" fmla="*/ 0 h 79410"/>
              <a:gd name="connsiteX1" fmla="*/ 346876 w 346876"/>
              <a:gd name="connsiteY1" fmla="*/ 2381 h 79410"/>
              <a:gd name="connsiteX2" fmla="*/ 246863 w 346876"/>
              <a:gd name="connsiteY2" fmla="*/ 79410 h 79410"/>
              <a:gd name="connsiteX3" fmla="*/ 0 w 346876"/>
              <a:gd name="connsiteY3" fmla="*/ 65124 h 79410"/>
              <a:gd name="connsiteX4" fmla="*/ 88106 w 346876"/>
              <a:gd name="connsiteY4" fmla="*/ 0 h 79410"/>
              <a:gd name="connsiteX0" fmla="*/ 88106 w 339732"/>
              <a:gd name="connsiteY0" fmla="*/ 0 h 79410"/>
              <a:gd name="connsiteX1" fmla="*/ 339732 w 339732"/>
              <a:gd name="connsiteY1" fmla="*/ 2381 h 79410"/>
              <a:gd name="connsiteX2" fmla="*/ 246863 w 339732"/>
              <a:gd name="connsiteY2" fmla="*/ 79410 h 79410"/>
              <a:gd name="connsiteX3" fmla="*/ 0 w 339732"/>
              <a:gd name="connsiteY3" fmla="*/ 65124 h 79410"/>
              <a:gd name="connsiteX4" fmla="*/ 88106 w 339732"/>
              <a:gd name="connsiteY4" fmla="*/ 0 h 79410"/>
              <a:gd name="connsiteX0" fmla="*/ 88106 w 330207"/>
              <a:gd name="connsiteY0" fmla="*/ 0 h 79410"/>
              <a:gd name="connsiteX1" fmla="*/ 330207 w 330207"/>
              <a:gd name="connsiteY1" fmla="*/ 2381 h 79410"/>
              <a:gd name="connsiteX2" fmla="*/ 246863 w 330207"/>
              <a:gd name="connsiteY2" fmla="*/ 79410 h 79410"/>
              <a:gd name="connsiteX3" fmla="*/ 0 w 330207"/>
              <a:gd name="connsiteY3" fmla="*/ 65124 h 79410"/>
              <a:gd name="connsiteX4" fmla="*/ 88106 w 330207"/>
              <a:gd name="connsiteY4" fmla="*/ 0 h 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7" h="79410">
                <a:moveTo>
                  <a:pt x="88106" y="0"/>
                </a:moveTo>
                <a:lnTo>
                  <a:pt x="330207" y="2381"/>
                </a:lnTo>
                <a:lnTo>
                  <a:pt x="246863" y="79410"/>
                </a:lnTo>
                <a:lnTo>
                  <a:pt x="0" y="65124"/>
                </a:lnTo>
                <a:lnTo>
                  <a:pt x="8810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Téglalap 619">
            <a:extLst>
              <a:ext uri="{FF2B5EF4-FFF2-40B4-BE49-F238E27FC236}">
                <a16:creationId xmlns:a16="http://schemas.microsoft.com/office/drawing/2014/main" id="{001FFC95-5B8E-2927-F556-0DD07AF51428}"/>
              </a:ext>
            </a:extLst>
          </p:cNvPr>
          <p:cNvSpPr/>
          <p:nvPr/>
        </p:nvSpPr>
        <p:spPr>
          <a:xfrm>
            <a:off x="3584518" y="3098036"/>
            <a:ext cx="292107" cy="80037"/>
          </a:xfrm>
          <a:custGeom>
            <a:avLst/>
            <a:gdLst>
              <a:gd name="connsiteX0" fmla="*/ 0 w 261151"/>
              <a:gd name="connsiteY0" fmla="*/ 0 h 53973"/>
              <a:gd name="connsiteX1" fmla="*/ 261151 w 261151"/>
              <a:gd name="connsiteY1" fmla="*/ 0 h 53973"/>
              <a:gd name="connsiteX2" fmla="*/ 261151 w 261151"/>
              <a:gd name="connsiteY2" fmla="*/ 53973 h 53973"/>
              <a:gd name="connsiteX3" fmla="*/ 0 w 261151"/>
              <a:gd name="connsiteY3" fmla="*/ 53973 h 53973"/>
              <a:gd name="connsiteX4" fmla="*/ 0 w 261151"/>
              <a:gd name="connsiteY4" fmla="*/ 0 h 53973"/>
              <a:gd name="connsiteX0" fmla="*/ 0 w 261151"/>
              <a:gd name="connsiteY0" fmla="*/ 0 h 80166"/>
              <a:gd name="connsiteX1" fmla="*/ 261151 w 261151"/>
              <a:gd name="connsiteY1" fmla="*/ 0 h 80166"/>
              <a:gd name="connsiteX2" fmla="*/ 218288 w 261151"/>
              <a:gd name="connsiteY2" fmla="*/ 80166 h 80166"/>
              <a:gd name="connsiteX3" fmla="*/ 0 w 261151"/>
              <a:gd name="connsiteY3" fmla="*/ 53973 h 80166"/>
              <a:gd name="connsiteX4" fmla="*/ 0 w 261151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0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26194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5718 w 292107"/>
              <a:gd name="connsiteY0" fmla="*/ 0 h 53973"/>
              <a:gd name="connsiteX1" fmla="*/ 292107 w 292107"/>
              <a:gd name="connsiteY1" fmla="*/ 1 h 53973"/>
              <a:gd name="connsiteX2" fmla="*/ 249244 w 292107"/>
              <a:gd name="connsiteY2" fmla="*/ 53973 h 53973"/>
              <a:gd name="connsiteX3" fmla="*/ 0 w 292107"/>
              <a:gd name="connsiteY3" fmla="*/ 44449 h 53973"/>
              <a:gd name="connsiteX4" fmla="*/ 35718 w 292107"/>
              <a:gd name="connsiteY4" fmla="*/ 0 h 5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7" h="53973">
                <a:moveTo>
                  <a:pt x="35718" y="0"/>
                </a:moveTo>
                <a:lnTo>
                  <a:pt x="292107" y="1"/>
                </a:lnTo>
                <a:lnTo>
                  <a:pt x="249244" y="53973"/>
                </a:lnTo>
                <a:lnTo>
                  <a:pt x="0" y="44449"/>
                </a:lnTo>
                <a:lnTo>
                  <a:pt x="3571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Téglalap 621">
            <a:extLst>
              <a:ext uri="{FF2B5EF4-FFF2-40B4-BE49-F238E27FC236}">
                <a16:creationId xmlns:a16="http://schemas.microsoft.com/office/drawing/2014/main" id="{63669858-C507-FE3E-0D17-99812809B111}"/>
              </a:ext>
            </a:extLst>
          </p:cNvPr>
          <p:cNvSpPr/>
          <p:nvPr/>
        </p:nvSpPr>
        <p:spPr>
          <a:xfrm>
            <a:off x="3575709" y="3172150"/>
            <a:ext cx="25725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Téglalap 622">
            <a:extLst>
              <a:ext uri="{FF2B5EF4-FFF2-40B4-BE49-F238E27FC236}">
                <a16:creationId xmlns:a16="http://schemas.microsoft.com/office/drawing/2014/main" id="{82E331B6-DFEB-4179-48E7-45E31774465B}"/>
              </a:ext>
            </a:extLst>
          </p:cNvPr>
          <p:cNvSpPr/>
          <p:nvPr/>
        </p:nvSpPr>
        <p:spPr>
          <a:xfrm>
            <a:off x="3701676" y="2668095"/>
            <a:ext cx="165794" cy="457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Téglalap 623">
            <a:extLst>
              <a:ext uri="{FF2B5EF4-FFF2-40B4-BE49-F238E27FC236}">
                <a16:creationId xmlns:a16="http://schemas.microsoft.com/office/drawing/2014/main" id="{845DA0B7-25F7-02E6-8617-D52E172EB28D}"/>
              </a:ext>
            </a:extLst>
          </p:cNvPr>
          <p:cNvSpPr/>
          <p:nvPr/>
        </p:nvSpPr>
        <p:spPr>
          <a:xfrm>
            <a:off x="3711126" y="2818586"/>
            <a:ext cx="70320" cy="888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Téglalap 624">
            <a:extLst>
              <a:ext uri="{FF2B5EF4-FFF2-40B4-BE49-F238E27FC236}">
                <a16:creationId xmlns:a16="http://schemas.microsoft.com/office/drawing/2014/main" id="{894D6171-FADE-438B-B76E-919452479DCF}"/>
              </a:ext>
            </a:extLst>
          </p:cNvPr>
          <p:cNvSpPr/>
          <p:nvPr/>
        </p:nvSpPr>
        <p:spPr>
          <a:xfrm>
            <a:off x="3676331" y="2814310"/>
            <a:ext cx="88310" cy="95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Ív 626">
            <a:extLst>
              <a:ext uri="{FF2B5EF4-FFF2-40B4-BE49-F238E27FC236}">
                <a16:creationId xmlns:a16="http://schemas.microsoft.com/office/drawing/2014/main" id="{253BCCE3-176E-B339-DDAD-651B0619DB52}"/>
              </a:ext>
            </a:extLst>
          </p:cNvPr>
          <p:cNvSpPr/>
          <p:nvPr/>
        </p:nvSpPr>
        <p:spPr>
          <a:xfrm rot="9824861">
            <a:off x="3609313" y="3013101"/>
            <a:ext cx="115210" cy="75837"/>
          </a:xfrm>
          <a:prstGeom prst="arc">
            <a:avLst>
              <a:gd name="adj1" fmla="val 16888129"/>
              <a:gd name="adj2" fmla="val 5863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Ív 627">
            <a:extLst>
              <a:ext uri="{FF2B5EF4-FFF2-40B4-BE49-F238E27FC236}">
                <a16:creationId xmlns:a16="http://schemas.microsoft.com/office/drawing/2014/main" id="{7A860F31-D071-350C-79D8-79EC0C1A025D}"/>
              </a:ext>
            </a:extLst>
          </p:cNvPr>
          <p:cNvSpPr/>
          <p:nvPr/>
        </p:nvSpPr>
        <p:spPr>
          <a:xfrm rot="6323427">
            <a:off x="3647262" y="2958384"/>
            <a:ext cx="164569" cy="149575"/>
          </a:xfrm>
          <a:prstGeom prst="arc">
            <a:avLst>
              <a:gd name="adj1" fmla="val 13466669"/>
              <a:gd name="adj2" fmla="val 63988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Ellipszis 229">
            <a:extLst>
              <a:ext uri="{FF2B5EF4-FFF2-40B4-BE49-F238E27FC236}">
                <a16:creationId xmlns:a16="http://schemas.microsoft.com/office/drawing/2014/main" id="{FB9AC007-315A-2BCE-14FC-C7C565137E78}"/>
              </a:ext>
            </a:extLst>
          </p:cNvPr>
          <p:cNvSpPr/>
          <p:nvPr/>
        </p:nvSpPr>
        <p:spPr>
          <a:xfrm>
            <a:off x="11135568" y="3741313"/>
            <a:ext cx="447780" cy="1881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Téglalap 230">
            <a:extLst>
              <a:ext uri="{FF2B5EF4-FFF2-40B4-BE49-F238E27FC236}">
                <a16:creationId xmlns:a16="http://schemas.microsoft.com/office/drawing/2014/main" id="{3C45ABA1-6FA9-2456-FB70-483AAE4EEF1D}"/>
              </a:ext>
            </a:extLst>
          </p:cNvPr>
          <p:cNvSpPr/>
          <p:nvPr/>
        </p:nvSpPr>
        <p:spPr>
          <a:xfrm>
            <a:off x="11323177" y="2748932"/>
            <a:ext cx="45719" cy="10733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Trapezoid 232">
            <a:extLst>
              <a:ext uri="{FF2B5EF4-FFF2-40B4-BE49-F238E27FC236}">
                <a16:creationId xmlns:a16="http://schemas.microsoft.com/office/drawing/2014/main" id="{3EFE9C5D-B93F-84A9-EF90-46293516B15F}"/>
              </a:ext>
            </a:extLst>
          </p:cNvPr>
          <p:cNvSpPr/>
          <p:nvPr/>
        </p:nvSpPr>
        <p:spPr>
          <a:xfrm>
            <a:off x="11039263" y="2288596"/>
            <a:ext cx="607197" cy="473288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3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74357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22860" y="743574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églalap 52">
            <a:extLst>
              <a:ext uri="{FF2B5EF4-FFF2-40B4-BE49-F238E27FC236}">
                <a16:creationId xmlns:a16="http://schemas.microsoft.com/office/drawing/2014/main" id="{62A4D76F-4403-D616-5B51-E0A7FA2E2A93}"/>
              </a:ext>
            </a:extLst>
          </p:cNvPr>
          <p:cNvSpPr/>
          <p:nvPr/>
        </p:nvSpPr>
        <p:spPr>
          <a:xfrm>
            <a:off x="-1669241" y="-1976531"/>
            <a:ext cx="9906006" cy="3282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DB2DAB4-6064-40CB-A2CE-65CF5A5E6790}"/>
              </a:ext>
            </a:extLst>
          </p:cNvPr>
          <p:cNvSpPr/>
          <p:nvPr/>
        </p:nvSpPr>
        <p:spPr>
          <a:xfrm>
            <a:off x="-1721367" y="-3057188"/>
            <a:ext cx="11435218" cy="119020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E7C5E69B-9B2A-08AB-07A7-AE5E3370B1F4}"/>
              </a:ext>
            </a:extLst>
          </p:cNvPr>
          <p:cNvSpPr/>
          <p:nvPr/>
        </p:nvSpPr>
        <p:spPr>
          <a:xfrm>
            <a:off x="8242029" y="-2990815"/>
            <a:ext cx="1362338" cy="4218750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  <a:gd name="connsiteX0" fmla="*/ 0 w 275156"/>
              <a:gd name="connsiteY0" fmla="*/ 226769 h 858782"/>
              <a:gd name="connsiteX1" fmla="*/ 275156 w 275156"/>
              <a:gd name="connsiteY1" fmla="*/ 0 h 858782"/>
              <a:gd name="connsiteX2" fmla="*/ 268717 w 275156"/>
              <a:gd name="connsiteY2" fmla="*/ 678478 h 858782"/>
              <a:gd name="connsiteX3" fmla="*/ 2511 w 275156"/>
              <a:gd name="connsiteY3" fmla="*/ 858782 h 858782"/>
              <a:gd name="connsiteX4" fmla="*/ 0 w 275156"/>
              <a:gd name="connsiteY4" fmla="*/ 226769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156" h="858782">
                <a:moveTo>
                  <a:pt x="0" y="226769"/>
                </a:moveTo>
                <a:cubicBezTo>
                  <a:pt x="86589" y="160228"/>
                  <a:pt x="188567" y="66541"/>
                  <a:pt x="275156" y="0"/>
                </a:cubicBezTo>
                <a:cubicBezTo>
                  <a:pt x="273010" y="226159"/>
                  <a:pt x="270863" y="452319"/>
                  <a:pt x="268717" y="678478"/>
                </a:cubicBezTo>
                <a:lnTo>
                  <a:pt x="2511" y="858782"/>
                </a:lnTo>
                <a:lnTo>
                  <a:pt x="0" y="22676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83762" y="-1976531"/>
            <a:ext cx="0" cy="3282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94A7DCA1-B324-CD79-0913-BB943F5E5DE0}"/>
              </a:ext>
            </a:extLst>
          </p:cNvPr>
          <p:cNvCxnSpPr/>
          <p:nvPr/>
        </p:nvCxnSpPr>
        <p:spPr>
          <a:xfrm>
            <a:off x="2339579" y="-972479"/>
            <a:ext cx="0" cy="1264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ADD5801-BC11-0FE4-8C03-79ACDBEC6397}"/>
              </a:ext>
            </a:extLst>
          </p:cNvPr>
          <p:cNvCxnSpPr/>
          <p:nvPr/>
        </p:nvCxnSpPr>
        <p:spPr>
          <a:xfrm>
            <a:off x="3974982" y="-1004110"/>
            <a:ext cx="0" cy="1264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0" name="Téglalap 569">
            <a:extLst>
              <a:ext uri="{FF2B5EF4-FFF2-40B4-BE49-F238E27FC236}">
                <a16:creationId xmlns:a16="http://schemas.microsoft.com/office/drawing/2014/main" id="{9C602461-4212-DF89-84C0-9EB74E7ED4EA}"/>
              </a:ext>
            </a:extLst>
          </p:cNvPr>
          <p:cNvSpPr/>
          <p:nvPr/>
        </p:nvSpPr>
        <p:spPr>
          <a:xfrm>
            <a:off x="-1838441" y="5138362"/>
            <a:ext cx="9906006" cy="3282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Téglalap 53">
            <a:extLst>
              <a:ext uri="{FF2B5EF4-FFF2-40B4-BE49-F238E27FC236}">
                <a16:creationId xmlns:a16="http://schemas.microsoft.com/office/drawing/2014/main" id="{EAFC6218-6F93-5649-2F23-7CD17238B4CB}"/>
              </a:ext>
            </a:extLst>
          </p:cNvPr>
          <p:cNvSpPr/>
          <p:nvPr/>
        </p:nvSpPr>
        <p:spPr>
          <a:xfrm>
            <a:off x="-1890567" y="3964132"/>
            <a:ext cx="11435218" cy="119020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Téglalap 54">
            <a:extLst>
              <a:ext uri="{FF2B5EF4-FFF2-40B4-BE49-F238E27FC236}">
                <a16:creationId xmlns:a16="http://schemas.microsoft.com/office/drawing/2014/main" id="{687D5387-DF04-AF04-AC41-09C409C0F4B5}"/>
              </a:ext>
            </a:extLst>
          </p:cNvPr>
          <p:cNvSpPr/>
          <p:nvPr/>
        </p:nvSpPr>
        <p:spPr>
          <a:xfrm>
            <a:off x="8072828" y="4066925"/>
            <a:ext cx="1462351" cy="4323528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  <a:gd name="connsiteX0" fmla="*/ 0 w 275156"/>
              <a:gd name="connsiteY0" fmla="*/ 205441 h 858782"/>
              <a:gd name="connsiteX1" fmla="*/ 275156 w 275156"/>
              <a:gd name="connsiteY1" fmla="*/ 0 h 858782"/>
              <a:gd name="connsiteX2" fmla="*/ 268717 w 275156"/>
              <a:gd name="connsiteY2" fmla="*/ 678478 h 858782"/>
              <a:gd name="connsiteX3" fmla="*/ 2511 w 275156"/>
              <a:gd name="connsiteY3" fmla="*/ 858782 h 858782"/>
              <a:gd name="connsiteX4" fmla="*/ 0 w 275156"/>
              <a:gd name="connsiteY4" fmla="*/ 205441 h 858782"/>
              <a:gd name="connsiteX0" fmla="*/ 0 w 295356"/>
              <a:gd name="connsiteY0" fmla="*/ 217075 h 870416"/>
              <a:gd name="connsiteX1" fmla="*/ 295356 w 295356"/>
              <a:gd name="connsiteY1" fmla="*/ 0 h 870416"/>
              <a:gd name="connsiteX2" fmla="*/ 268717 w 295356"/>
              <a:gd name="connsiteY2" fmla="*/ 690112 h 870416"/>
              <a:gd name="connsiteX3" fmla="*/ 2511 w 295356"/>
              <a:gd name="connsiteY3" fmla="*/ 870416 h 870416"/>
              <a:gd name="connsiteX4" fmla="*/ 0 w 295356"/>
              <a:gd name="connsiteY4" fmla="*/ 217075 h 870416"/>
              <a:gd name="connsiteX0" fmla="*/ 0 w 295356"/>
              <a:gd name="connsiteY0" fmla="*/ 217075 h 880111"/>
              <a:gd name="connsiteX1" fmla="*/ 295356 w 295356"/>
              <a:gd name="connsiteY1" fmla="*/ 0 h 880111"/>
              <a:gd name="connsiteX2" fmla="*/ 268717 w 295356"/>
              <a:gd name="connsiteY2" fmla="*/ 690112 h 880111"/>
              <a:gd name="connsiteX3" fmla="*/ 587 w 295356"/>
              <a:gd name="connsiteY3" fmla="*/ 880111 h 880111"/>
              <a:gd name="connsiteX4" fmla="*/ 0 w 295356"/>
              <a:gd name="connsiteY4" fmla="*/ 217075 h 88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6" h="880111">
                <a:moveTo>
                  <a:pt x="0" y="217075"/>
                </a:moveTo>
                <a:cubicBezTo>
                  <a:pt x="86589" y="150534"/>
                  <a:pt x="208767" y="66541"/>
                  <a:pt x="295356" y="0"/>
                </a:cubicBezTo>
                <a:cubicBezTo>
                  <a:pt x="293210" y="226159"/>
                  <a:pt x="270863" y="463953"/>
                  <a:pt x="268717" y="690112"/>
                </a:cubicBezTo>
                <a:lnTo>
                  <a:pt x="587" y="880111"/>
                </a:lnTo>
                <a:cubicBezTo>
                  <a:pt x="391" y="659099"/>
                  <a:pt x="196" y="438087"/>
                  <a:pt x="0" y="21707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73" name="Téglalap 572">
            <a:extLst>
              <a:ext uri="{FF2B5EF4-FFF2-40B4-BE49-F238E27FC236}">
                <a16:creationId xmlns:a16="http://schemas.microsoft.com/office/drawing/2014/main" id="{9019C28E-48DA-75CD-7A5D-754AF6AC4871}"/>
              </a:ext>
            </a:extLst>
          </p:cNvPr>
          <p:cNvSpPr/>
          <p:nvPr/>
        </p:nvSpPr>
        <p:spPr>
          <a:xfrm>
            <a:off x="-755616" y="4124077"/>
            <a:ext cx="3441418" cy="1042812"/>
          </a:xfrm>
          <a:custGeom>
            <a:avLst/>
            <a:gdLst>
              <a:gd name="connsiteX0" fmla="*/ 0 w 553408"/>
              <a:gd name="connsiteY0" fmla="*/ 0 h 192960"/>
              <a:gd name="connsiteX1" fmla="*/ 553408 w 553408"/>
              <a:gd name="connsiteY1" fmla="*/ 0 h 192960"/>
              <a:gd name="connsiteX2" fmla="*/ 553408 w 553408"/>
              <a:gd name="connsiteY2" fmla="*/ 192960 h 192960"/>
              <a:gd name="connsiteX3" fmla="*/ 0 w 553408"/>
              <a:gd name="connsiteY3" fmla="*/ 192960 h 192960"/>
              <a:gd name="connsiteX4" fmla="*/ 0 w 553408"/>
              <a:gd name="connsiteY4" fmla="*/ 0 h 19296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695075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598484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212278"/>
              <a:gd name="connsiteX1" fmla="*/ 695075 w 695075"/>
              <a:gd name="connsiteY1" fmla="*/ 0 h 212278"/>
              <a:gd name="connsiteX2" fmla="*/ 546968 w 695075"/>
              <a:gd name="connsiteY2" fmla="*/ 212278 h 212278"/>
              <a:gd name="connsiteX3" fmla="*/ 0 w 695075"/>
              <a:gd name="connsiteY3" fmla="*/ 199400 h 212278"/>
              <a:gd name="connsiteX4" fmla="*/ 141667 w 695075"/>
              <a:gd name="connsiteY4" fmla="*/ 0 h 2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075" h="212278">
                <a:moveTo>
                  <a:pt x="141667" y="0"/>
                </a:moveTo>
                <a:lnTo>
                  <a:pt x="695075" y="0"/>
                </a:lnTo>
                <a:lnTo>
                  <a:pt x="546968" y="212278"/>
                </a:lnTo>
                <a:lnTo>
                  <a:pt x="0" y="199400"/>
                </a:lnTo>
                <a:lnTo>
                  <a:pt x="141667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140C034B-7B27-1717-F3E1-A24DD98F2C2D}"/>
              </a:ext>
            </a:extLst>
          </p:cNvPr>
          <p:cNvSpPr/>
          <p:nvPr/>
        </p:nvSpPr>
        <p:spPr>
          <a:xfrm>
            <a:off x="1905225" y="3081266"/>
            <a:ext cx="226361" cy="10428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1396816" y="3057347"/>
            <a:ext cx="726601" cy="22459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D9CBACFB-8836-F363-BA5E-71EE07590A36}"/>
              </a:ext>
            </a:extLst>
          </p:cNvPr>
          <p:cNvSpPr/>
          <p:nvPr/>
        </p:nvSpPr>
        <p:spPr>
          <a:xfrm>
            <a:off x="-198765" y="4348018"/>
            <a:ext cx="2075580" cy="650535"/>
          </a:xfrm>
          <a:custGeom>
            <a:avLst/>
            <a:gdLst>
              <a:gd name="connsiteX0" fmla="*/ 0 w 333487"/>
              <a:gd name="connsiteY0" fmla="*/ 0 h 122899"/>
              <a:gd name="connsiteX1" fmla="*/ 333487 w 333487"/>
              <a:gd name="connsiteY1" fmla="*/ 0 h 122899"/>
              <a:gd name="connsiteX2" fmla="*/ 333487 w 333487"/>
              <a:gd name="connsiteY2" fmla="*/ 122899 h 122899"/>
              <a:gd name="connsiteX3" fmla="*/ 0 w 333487"/>
              <a:gd name="connsiteY3" fmla="*/ 122899 h 122899"/>
              <a:gd name="connsiteX4" fmla="*/ 0 w 333487"/>
              <a:gd name="connsiteY4" fmla="*/ 0 h 122899"/>
              <a:gd name="connsiteX0" fmla="*/ 85725 w 419212"/>
              <a:gd name="connsiteY0" fmla="*/ 0 h 122899"/>
              <a:gd name="connsiteX1" fmla="*/ 419212 w 419212"/>
              <a:gd name="connsiteY1" fmla="*/ 0 h 122899"/>
              <a:gd name="connsiteX2" fmla="*/ 419212 w 419212"/>
              <a:gd name="connsiteY2" fmla="*/ 122899 h 122899"/>
              <a:gd name="connsiteX3" fmla="*/ 0 w 419212"/>
              <a:gd name="connsiteY3" fmla="*/ 122899 h 122899"/>
              <a:gd name="connsiteX4" fmla="*/ 85725 w 419212"/>
              <a:gd name="connsiteY4" fmla="*/ 0 h 122899"/>
              <a:gd name="connsiteX0" fmla="*/ 85725 w 419212"/>
              <a:gd name="connsiteY0" fmla="*/ 0 h 127662"/>
              <a:gd name="connsiteX1" fmla="*/ 419212 w 419212"/>
              <a:gd name="connsiteY1" fmla="*/ 0 h 127662"/>
              <a:gd name="connsiteX2" fmla="*/ 385875 w 419212"/>
              <a:gd name="connsiteY2" fmla="*/ 127662 h 127662"/>
              <a:gd name="connsiteX3" fmla="*/ 0 w 419212"/>
              <a:gd name="connsiteY3" fmla="*/ 122899 h 127662"/>
              <a:gd name="connsiteX4" fmla="*/ 85725 w 419212"/>
              <a:gd name="connsiteY4" fmla="*/ 0 h 127662"/>
              <a:gd name="connsiteX0" fmla="*/ 85725 w 419212"/>
              <a:gd name="connsiteY0" fmla="*/ 0 h 132425"/>
              <a:gd name="connsiteX1" fmla="*/ 419212 w 419212"/>
              <a:gd name="connsiteY1" fmla="*/ 0 h 132425"/>
              <a:gd name="connsiteX2" fmla="*/ 352537 w 419212"/>
              <a:gd name="connsiteY2" fmla="*/ 132425 h 132425"/>
              <a:gd name="connsiteX3" fmla="*/ 0 w 419212"/>
              <a:gd name="connsiteY3" fmla="*/ 122899 h 132425"/>
              <a:gd name="connsiteX4" fmla="*/ 85725 w 419212"/>
              <a:gd name="connsiteY4" fmla="*/ 0 h 1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212" h="132425">
                <a:moveTo>
                  <a:pt x="85725" y="0"/>
                </a:moveTo>
                <a:lnTo>
                  <a:pt x="419212" y="0"/>
                </a:lnTo>
                <a:lnTo>
                  <a:pt x="352537" y="132425"/>
                </a:lnTo>
                <a:lnTo>
                  <a:pt x="0" y="122899"/>
                </a:lnTo>
                <a:lnTo>
                  <a:pt x="8572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Téglalap 617">
            <a:extLst>
              <a:ext uri="{FF2B5EF4-FFF2-40B4-BE49-F238E27FC236}">
                <a16:creationId xmlns:a16="http://schemas.microsoft.com/office/drawing/2014/main" id="{0630BA5C-7F62-7BF2-1EF6-5B9C232DCF14}"/>
              </a:ext>
            </a:extLst>
          </p:cNvPr>
          <p:cNvSpPr/>
          <p:nvPr/>
        </p:nvSpPr>
        <p:spPr>
          <a:xfrm>
            <a:off x="6660469" y="2243344"/>
            <a:ext cx="433542" cy="2222863"/>
          </a:xfrm>
          <a:custGeom>
            <a:avLst/>
            <a:gdLst>
              <a:gd name="connsiteX0" fmla="*/ 0 w 165253"/>
              <a:gd name="connsiteY0" fmla="*/ 0 h 376966"/>
              <a:gd name="connsiteX1" fmla="*/ 165253 w 165253"/>
              <a:gd name="connsiteY1" fmla="*/ 0 h 376966"/>
              <a:gd name="connsiteX2" fmla="*/ 165253 w 165253"/>
              <a:gd name="connsiteY2" fmla="*/ 376966 h 376966"/>
              <a:gd name="connsiteX3" fmla="*/ 0 w 165253"/>
              <a:gd name="connsiteY3" fmla="*/ 376966 h 376966"/>
              <a:gd name="connsiteX4" fmla="*/ 0 w 165253"/>
              <a:gd name="connsiteY4" fmla="*/ 0 h 376966"/>
              <a:gd name="connsiteX0" fmla="*/ 0 w 165253"/>
              <a:gd name="connsiteY0" fmla="*/ 78581 h 455547"/>
              <a:gd name="connsiteX1" fmla="*/ 84290 w 165253"/>
              <a:gd name="connsiteY1" fmla="*/ 0 h 455547"/>
              <a:gd name="connsiteX2" fmla="*/ 165253 w 165253"/>
              <a:gd name="connsiteY2" fmla="*/ 455547 h 455547"/>
              <a:gd name="connsiteX3" fmla="*/ 0 w 165253"/>
              <a:gd name="connsiteY3" fmla="*/ 455547 h 455547"/>
              <a:gd name="connsiteX4" fmla="*/ 0 w 165253"/>
              <a:gd name="connsiteY4" fmla="*/ 78581 h 455547"/>
              <a:gd name="connsiteX0" fmla="*/ 0 w 96197"/>
              <a:gd name="connsiteY0" fmla="*/ 78581 h 455547"/>
              <a:gd name="connsiteX1" fmla="*/ 84290 w 96197"/>
              <a:gd name="connsiteY1" fmla="*/ 0 h 455547"/>
              <a:gd name="connsiteX2" fmla="*/ 96197 w 96197"/>
              <a:gd name="connsiteY2" fmla="*/ 405541 h 455547"/>
              <a:gd name="connsiteX3" fmla="*/ 0 w 96197"/>
              <a:gd name="connsiteY3" fmla="*/ 455547 h 455547"/>
              <a:gd name="connsiteX4" fmla="*/ 0 w 96197"/>
              <a:gd name="connsiteY4" fmla="*/ 78581 h 455547"/>
              <a:gd name="connsiteX0" fmla="*/ 0 w 84291"/>
              <a:gd name="connsiteY0" fmla="*/ 78581 h 455547"/>
              <a:gd name="connsiteX1" fmla="*/ 84290 w 84291"/>
              <a:gd name="connsiteY1" fmla="*/ 0 h 455547"/>
              <a:gd name="connsiteX2" fmla="*/ 84291 w 84291"/>
              <a:gd name="connsiteY2" fmla="*/ 381729 h 455547"/>
              <a:gd name="connsiteX3" fmla="*/ 0 w 84291"/>
              <a:gd name="connsiteY3" fmla="*/ 455547 h 455547"/>
              <a:gd name="connsiteX4" fmla="*/ 0 w 84291"/>
              <a:gd name="connsiteY4" fmla="*/ 78581 h 455547"/>
              <a:gd name="connsiteX0" fmla="*/ 0 w 93816"/>
              <a:gd name="connsiteY0" fmla="*/ 78581 h 455547"/>
              <a:gd name="connsiteX1" fmla="*/ 84290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8581 h 455547"/>
              <a:gd name="connsiteX1" fmla="*/ 70002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3819 h 450785"/>
              <a:gd name="connsiteX1" fmla="*/ 86670 w 93816"/>
              <a:gd name="connsiteY1" fmla="*/ 0 h 450785"/>
              <a:gd name="connsiteX2" fmla="*/ 93816 w 93816"/>
              <a:gd name="connsiteY2" fmla="*/ 376967 h 450785"/>
              <a:gd name="connsiteX3" fmla="*/ 0 w 93816"/>
              <a:gd name="connsiteY3" fmla="*/ 450785 h 450785"/>
              <a:gd name="connsiteX4" fmla="*/ 0 w 93816"/>
              <a:gd name="connsiteY4" fmla="*/ 73819 h 450785"/>
              <a:gd name="connsiteX0" fmla="*/ 0 w 93816"/>
              <a:gd name="connsiteY0" fmla="*/ 52388 h 429354"/>
              <a:gd name="connsiteX1" fmla="*/ 81908 w 93816"/>
              <a:gd name="connsiteY1" fmla="*/ 0 h 429354"/>
              <a:gd name="connsiteX2" fmla="*/ 93816 w 93816"/>
              <a:gd name="connsiteY2" fmla="*/ 355536 h 429354"/>
              <a:gd name="connsiteX3" fmla="*/ 0 w 93816"/>
              <a:gd name="connsiteY3" fmla="*/ 429354 h 429354"/>
              <a:gd name="connsiteX4" fmla="*/ 0 w 93816"/>
              <a:gd name="connsiteY4" fmla="*/ 52388 h 429354"/>
              <a:gd name="connsiteX0" fmla="*/ 0 w 93816"/>
              <a:gd name="connsiteY0" fmla="*/ 69056 h 446022"/>
              <a:gd name="connsiteX1" fmla="*/ 86671 w 93816"/>
              <a:gd name="connsiteY1" fmla="*/ 0 h 446022"/>
              <a:gd name="connsiteX2" fmla="*/ 93816 w 93816"/>
              <a:gd name="connsiteY2" fmla="*/ 372204 h 446022"/>
              <a:gd name="connsiteX3" fmla="*/ 0 w 93816"/>
              <a:gd name="connsiteY3" fmla="*/ 446022 h 446022"/>
              <a:gd name="connsiteX4" fmla="*/ 0 w 93816"/>
              <a:gd name="connsiteY4" fmla="*/ 69056 h 446022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  <a:gd name="connsiteX0" fmla="*/ 0 w 104397"/>
              <a:gd name="connsiteY0" fmla="*/ 59531 h 436497"/>
              <a:gd name="connsiteX1" fmla="*/ 97252 w 104397"/>
              <a:gd name="connsiteY1" fmla="*/ 0 h 436497"/>
              <a:gd name="connsiteX2" fmla="*/ 104397 w 104397"/>
              <a:gd name="connsiteY2" fmla="*/ 362679 h 436497"/>
              <a:gd name="connsiteX3" fmla="*/ 10581 w 104397"/>
              <a:gd name="connsiteY3" fmla="*/ 436497 h 436497"/>
              <a:gd name="connsiteX4" fmla="*/ 0 w 104397"/>
              <a:gd name="connsiteY4" fmla="*/ 59531 h 436497"/>
              <a:gd name="connsiteX0" fmla="*/ 0 w 104397"/>
              <a:gd name="connsiteY0" fmla="*/ 76981 h 453947"/>
              <a:gd name="connsiteX1" fmla="*/ 83305 w 104397"/>
              <a:gd name="connsiteY1" fmla="*/ 0 h 453947"/>
              <a:gd name="connsiteX2" fmla="*/ 104397 w 104397"/>
              <a:gd name="connsiteY2" fmla="*/ 380129 h 453947"/>
              <a:gd name="connsiteX3" fmla="*/ 10581 w 104397"/>
              <a:gd name="connsiteY3" fmla="*/ 453947 h 453947"/>
              <a:gd name="connsiteX4" fmla="*/ 0 w 104397"/>
              <a:gd name="connsiteY4" fmla="*/ 76981 h 453947"/>
              <a:gd name="connsiteX0" fmla="*/ 0 w 104397"/>
              <a:gd name="connsiteY0" fmla="*/ 76981 h 452493"/>
              <a:gd name="connsiteX1" fmla="*/ 83305 w 104397"/>
              <a:gd name="connsiteY1" fmla="*/ 0 h 452493"/>
              <a:gd name="connsiteX2" fmla="*/ 104397 w 104397"/>
              <a:gd name="connsiteY2" fmla="*/ 380129 h 452493"/>
              <a:gd name="connsiteX3" fmla="*/ 1924 w 104397"/>
              <a:gd name="connsiteY3" fmla="*/ 452493 h 452493"/>
              <a:gd name="connsiteX4" fmla="*/ 0 w 104397"/>
              <a:gd name="connsiteY4" fmla="*/ 76981 h 452493"/>
              <a:gd name="connsiteX0" fmla="*/ 0 w 86121"/>
              <a:gd name="connsiteY0" fmla="*/ 76981 h 452493"/>
              <a:gd name="connsiteX1" fmla="*/ 83305 w 86121"/>
              <a:gd name="connsiteY1" fmla="*/ 0 h 452493"/>
              <a:gd name="connsiteX2" fmla="*/ 86121 w 86121"/>
              <a:gd name="connsiteY2" fmla="*/ 374797 h 452493"/>
              <a:gd name="connsiteX3" fmla="*/ 1924 w 86121"/>
              <a:gd name="connsiteY3" fmla="*/ 452493 h 452493"/>
              <a:gd name="connsiteX4" fmla="*/ 0 w 86121"/>
              <a:gd name="connsiteY4" fmla="*/ 76981 h 452493"/>
              <a:gd name="connsiteX0" fmla="*/ 0 w 87564"/>
              <a:gd name="connsiteY0" fmla="*/ 76981 h 452493"/>
              <a:gd name="connsiteX1" fmla="*/ 83305 w 87564"/>
              <a:gd name="connsiteY1" fmla="*/ 0 h 452493"/>
              <a:gd name="connsiteX2" fmla="*/ 87564 w 87564"/>
              <a:gd name="connsiteY2" fmla="*/ 374797 h 452493"/>
              <a:gd name="connsiteX3" fmla="*/ 1924 w 87564"/>
              <a:gd name="connsiteY3" fmla="*/ 452493 h 452493"/>
              <a:gd name="connsiteX4" fmla="*/ 0 w 87564"/>
              <a:gd name="connsiteY4" fmla="*/ 76981 h 4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" h="452493">
                <a:moveTo>
                  <a:pt x="0" y="76981"/>
                </a:moveTo>
                <a:cubicBezTo>
                  <a:pt x="28890" y="57137"/>
                  <a:pt x="54415" y="19844"/>
                  <a:pt x="83305" y="0"/>
                </a:cubicBezTo>
                <a:cubicBezTo>
                  <a:pt x="83305" y="127243"/>
                  <a:pt x="87564" y="247554"/>
                  <a:pt x="87564" y="374797"/>
                </a:cubicBezTo>
                <a:lnTo>
                  <a:pt x="1924" y="452493"/>
                </a:lnTo>
                <a:cubicBezTo>
                  <a:pt x="1283" y="327322"/>
                  <a:pt x="641" y="202152"/>
                  <a:pt x="0" y="7698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19" name="Téglalap 618">
            <a:extLst>
              <a:ext uri="{FF2B5EF4-FFF2-40B4-BE49-F238E27FC236}">
                <a16:creationId xmlns:a16="http://schemas.microsoft.com/office/drawing/2014/main" id="{4EA71B39-3B8F-C6A7-799B-4B24E4CAE574}"/>
              </a:ext>
            </a:extLst>
          </p:cNvPr>
          <p:cNvSpPr/>
          <p:nvPr/>
        </p:nvSpPr>
        <p:spPr>
          <a:xfrm>
            <a:off x="5370651" y="2250428"/>
            <a:ext cx="1699199" cy="378403"/>
          </a:xfrm>
          <a:custGeom>
            <a:avLst/>
            <a:gdLst>
              <a:gd name="connsiteX0" fmla="*/ 0 w 261151"/>
              <a:gd name="connsiteY0" fmla="*/ 0 h 50835"/>
              <a:gd name="connsiteX1" fmla="*/ 261151 w 261151"/>
              <a:gd name="connsiteY1" fmla="*/ 0 h 50835"/>
              <a:gd name="connsiteX2" fmla="*/ 261151 w 261151"/>
              <a:gd name="connsiteY2" fmla="*/ 50835 h 50835"/>
              <a:gd name="connsiteX3" fmla="*/ 0 w 261151"/>
              <a:gd name="connsiteY3" fmla="*/ 50835 h 50835"/>
              <a:gd name="connsiteX4" fmla="*/ 0 w 261151"/>
              <a:gd name="connsiteY4" fmla="*/ 0 h 50835"/>
              <a:gd name="connsiteX0" fmla="*/ 102394 w 261151"/>
              <a:gd name="connsiteY0" fmla="*/ 0 h 79410"/>
              <a:gd name="connsiteX1" fmla="*/ 261151 w 261151"/>
              <a:gd name="connsiteY1" fmla="*/ 28575 h 79410"/>
              <a:gd name="connsiteX2" fmla="*/ 261151 w 261151"/>
              <a:gd name="connsiteY2" fmla="*/ 79410 h 79410"/>
              <a:gd name="connsiteX3" fmla="*/ 0 w 261151"/>
              <a:gd name="connsiteY3" fmla="*/ 79410 h 79410"/>
              <a:gd name="connsiteX4" fmla="*/ 102394 w 261151"/>
              <a:gd name="connsiteY4" fmla="*/ 0 h 79410"/>
              <a:gd name="connsiteX0" fmla="*/ 83344 w 242101"/>
              <a:gd name="connsiteY0" fmla="*/ 0 h 79410"/>
              <a:gd name="connsiteX1" fmla="*/ 242101 w 242101"/>
              <a:gd name="connsiteY1" fmla="*/ 28575 h 79410"/>
              <a:gd name="connsiteX2" fmla="*/ 242101 w 242101"/>
              <a:gd name="connsiteY2" fmla="*/ 79410 h 79410"/>
              <a:gd name="connsiteX3" fmla="*/ 0 w 242101"/>
              <a:gd name="connsiteY3" fmla="*/ 77029 h 79410"/>
              <a:gd name="connsiteX4" fmla="*/ 83344 w 242101"/>
              <a:gd name="connsiteY4" fmla="*/ 0 h 79410"/>
              <a:gd name="connsiteX0" fmla="*/ 95250 w 254007"/>
              <a:gd name="connsiteY0" fmla="*/ 0 h 79410"/>
              <a:gd name="connsiteX1" fmla="*/ 254007 w 254007"/>
              <a:gd name="connsiteY1" fmla="*/ 28575 h 79410"/>
              <a:gd name="connsiteX2" fmla="*/ 254007 w 254007"/>
              <a:gd name="connsiteY2" fmla="*/ 79410 h 79410"/>
              <a:gd name="connsiteX3" fmla="*/ 0 w 254007"/>
              <a:gd name="connsiteY3" fmla="*/ 72267 h 79410"/>
              <a:gd name="connsiteX4" fmla="*/ 95250 w 254007"/>
              <a:gd name="connsiteY4" fmla="*/ 0 h 79410"/>
              <a:gd name="connsiteX0" fmla="*/ 88106 w 246863"/>
              <a:gd name="connsiteY0" fmla="*/ 0 h 79410"/>
              <a:gd name="connsiteX1" fmla="*/ 246863 w 246863"/>
              <a:gd name="connsiteY1" fmla="*/ 28575 h 79410"/>
              <a:gd name="connsiteX2" fmla="*/ 246863 w 246863"/>
              <a:gd name="connsiteY2" fmla="*/ 79410 h 79410"/>
              <a:gd name="connsiteX3" fmla="*/ 0 w 246863"/>
              <a:gd name="connsiteY3" fmla="*/ 65124 h 79410"/>
              <a:gd name="connsiteX4" fmla="*/ 88106 w 246863"/>
              <a:gd name="connsiteY4" fmla="*/ 0 h 79410"/>
              <a:gd name="connsiteX0" fmla="*/ 88106 w 354019"/>
              <a:gd name="connsiteY0" fmla="*/ 0 h 79410"/>
              <a:gd name="connsiteX1" fmla="*/ 354019 w 354019"/>
              <a:gd name="connsiteY1" fmla="*/ 2381 h 79410"/>
              <a:gd name="connsiteX2" fmla="*/ 246863 w 354019"/>
              <a:gd name="connsiteY2" fmla="*/ 79410 h 79410"/>
              <a:gd name="connsiteX3" fmla="*/ 0 w 354019"/>
              <a:gd name="connsiteY3" fmla="*/ 65124 h 79410"/>
              <a:gd name="connsiteX4" fmla="*/ 88106 w 354019"/>
              <a:gd name="connsiteY4" fmla="*/ 0 h 79410"/>
              <a:gd name="connsiteX0" fmla="*/ 88106 w 346876"/>
              <a:gd name="connsiteY0" fmla="*/ 0 h 79410"/>
              <a:gd name="connsiteX1" fmla="*/ 346876 w 346876"/>
              <a:gd name="connsiteY1" fmla="*/ 2381 h 79410"/>
              <a:gd name="connsiteX2" fmla="*/ 246863 w 346876"/>
              <a:gd name="connsiteY2" fmla="*/ 79410 h 79410"/>
              <a:gd name="connsiteX3" fmla="*/ 0 w 346876"/>
              <a:gd name="connsiteY3" fmla="*/ 65124 h 79410"/>
              <a:gd name="connsiteX4" fmla="*/ 88106 w 346876"/>
              <a:gd name="connsiteY4" fmla="*/ 0 h 79410"/>
              <a:gd name="connsiteX0" fmla="*/ 88106 w 339732"/>
              <a:gd name="connsiteY0" fmla="*/ 0 h 79410"/>
              <a:gd name="connsiteX1" fmla="*/ 339732 w 339732"/>
              <a:gd name="connsiteY1" fmla="*/ 2381 h 79410"/>
              <a:gd name="connsiteX2" fmla="*/ 246863 w 339732"/>
              <a:gd name="connsiteY2" fmla="*/ 79410 h 79410"/>
              <a:gd name="connsiteX3" fmla="*/ 0 w 339732"/>
              <a:gd name="connsiteY3" fmla="*/ 65124 h 79410"/>
              <a:gd name="connsiteX4" fmla="*/ 88106 w 339732"/>
              <a:gd name="connsiteY4" fmla="*/ 0 h 79410"/>
              <a:gd name="connsiteX0" fmla="*/ 88106 w 330207"/>
              <a:gd name="connsiteY0" fmla="*/ 0 h 79410"/>
              <a:gd name="connsiteX1" fmla="*/ 330207 w 330207"/>
              <a:gd name="connsiteY1" fmla="*/ 2381 h 79410"/>
              <a:gd name="connsiteX2" fmla="*/ 246863 w 330207"/>
              <a:gd name="connsiteY2" fmla="*/ 79410 h 79410"/>
              <a:gd name="connsiteX3" fmla="*/ 0 w 330207"/>
              <a:gd name="connsiteY3" fmla="*/ 65124 h 79410"/>
              <a:gd name="connsiteX4" fmla="*/ 88106 w 330207"/>
              <a:gd name="connsiteY4" fmla="*/ 0 h 79410"/>
              <a:gd name="connsiteX0" fmla="*/ 100611 w 342712"/>
              <a:gd name="connsiteY0" fmla="*/ 0 h 79410"/>
              <a:gd name="connsiteX1" fmla="*/ 342712 w 342712"/>
              <a:gd name="connsiteY1" fmla="*/ 2381 h 79410"/>
              <a:gd name="connsiteX2" fmla="*/ 259368 w 342712"/>
              <a:gd name="connsiteY2" fmla="*/ 79410 h 79410"/>
              <a:gd name="connsiteX3" fmla="*/ 0 w 342712"/>
              <a:gd name="connsiteY3" fmla="*/ 77242 h 79410"/>
              <a:gd name="connsiteX4" fmla="*/ 100611 w 342712"/>
              <a:gd name="connsiteY4" fmla="*/ 0 h 79410"/>
              <a:gd name="connsiteX0" fmla="*/ 103497 w 342712"/>
              <a:gd name="connsiteY0" fmla="*/ 2466 h 77029"/>
              <a:gd name="connsiteX1" fmla="*/ 342712 w 342712"/>
              <a:gd name="connsiteY1" fmla="*/ 0 h 77029"/>
              <a:gd name="connsiteX2" fmla="*/ 259368 w 342712"/>
              <a:gd name="connsiteY2" fmla="*/ 77029 h 77029"/>
              <a:gd name="connsiteX3" fmla="*/ 0 w 342712"/>
              <a:gd name="connsiteY3" fmla="*/ 74861 h 77029"/>
              <a:gd name="connsiteX4" fmla="*/ 103497 w 342712"/>
              <a:gd name="connsiteY4" fmla="*/ 2466 h 77029"/>
              <a:gd name="connsiteX0" fmla="*/ 103497 w 341269"/>
              <a:gd name="connsiteY0" fmla="*/ 42 h 74605"/>
              <a:gd name="connsiteX1" fmla="*/ 341269 w 341269"/>
              <a:gd name="connsiteY1" fmla="*/ 0 h 74605"/>
              <a:gd name="connsiteX2" fmla="*/ 259368 w 341269"/>
              <a:gd name="connsiteY2" fmla="*/ 74605 h 74605"/>
              <a:gd name="connsiteX3" fmla="*/ 0 w 341269"/>
              <a:gd name="connsiteY3" fmla="*/ 72437 h 74605"/>
              <a:gd name="connsiteX4" fmla="*/ 103497 w 341269"/>
              <a:gd name="connsiteY4" fmla="*/ 42 h 74605"/>
              <a:gd name="connsiteX0" fmla="*/ 103497 w 343193"/>
              <a:gd name="connsiteY0" fmla="*/ 2466 h 77029"/>
              <a:gd name="connsiteX1" fmla="*/ 343193 w 343193"/>
              <a:gd name="connsiteY1" fmla="*/ 0 h 77029"/>
              <a:gd name="connsiteX2" fmla="*/ 259368 w 343193"/>
              <a:gd name="connsiteY2" fmla="*/ 77029 h 77029"/>
              <a:gd name="connsiteX3" fmla="*/ 0 w 343193"/>
              <a:gd name="connsiteY3" fmla="*/ 74861 h 77029"/>
              <a:gd name="connsiteX4" fmla="*/ 103497 w 343193"/>
              <a:gd name="connsiteY4" fmla="*/ 2466 h 7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193" h="77029">
                <a:moveTo>
                  <a:pt x="103497" y="2466"/>
                </a:moveTo>
                <a:lnTo>
                  <a:pt x="343193" y="0"/>
                </a:lnTo>
                <a:lnTo>
                  <a:pt x="259368" y="77029"/>
                </a:lnTo>
                <a:lnTo>
                  <a:pt x="0" y="74861"/>
                </a:lnTo>
                <a:lnTo>
                  <a:pt x="103497" y="246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Téglalap 621">
            <a:extLst>
              <a:ext uri="{FF2B5EF4-FFF2-40B4-BE49-F238E27FC236}">
                <a16:creationId xmlns:a16="http://schemas.microsoft.com/office/drawing/2014/main" id="{63669858-C507-FE3E-0D17-99812809B111}"/>
              </a:ext>
            </a:extLst>
          </p:cNvPr>
          <p:cNvSpPr/>
          <p:nvPr/>
        </p:nvSpPr>
        <p:spPr>
          <a:xfrm>
            <a:off x="5163658" y="4700562"/>
            <a:ext cx="1273707" cy="2245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Téglalap 622">
            <a:extLst>
              <a:ext uri="{FF2B5EF4-FFF2-40B4-BE49-F238E27FC236}">
                <a16:creationId xmlns:a16="http://schemas.microsoft.com/office/drawing/2014/main" id="{82E331B6-DFEB-4179-48E7-45E31774465B}"/>
              </a:ext>
            </a:extLst>
          </p:cNvPr>
          <p:cNvSpPr/>
          <p:nvPr/>
        </p:nvSpPr>
        <p:spPr>
          <a:xfrm>
            <a:off x="5787339" y="2224401"/>
            <a:ext cx="820870" cy="22459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Téglalap 614">
            <a:extLst>
              <a:ext uri="{FF2B5EF4-FFF2-40B4-BE49-F238E27FC236}">
                <a16:creationId xmlns:a16="http://schemas.microsoft.com/office/drawing/2014/main" id="{767FC3BB-56C6-CC5D-2C65-2ED3CBC0B83F}"/>
              </a:ext>
            </a:extLst>
          </p:cNvPr>
          <p:cNvSpPr/>
          <p:nvPr/>
        </p:nvSpPr>
        <p:spPr>
          <a:xfrm>
            <a:off x="5368393" y="2621512"/>
            <a:ext cx="1292997" cy="1851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Téglalap 623">
            <a:extLst>
              <a:ext uri="{FF2B5EF4-FFF2-40B4-BE49-F238E27FC236}">
                <a16:creationId xmlns:a16="http://schemas.microsoft.com/office/drawing/2014/main" id="{845DA0B7-25F7-02E6-8617-D52E172EB28D}"/>
              </a:ext>
            </a:extLst>
          </p:cNvPr>
          <p:cNvSpPr/>
          <p:nvPr/>
        </p:nvSpPr>
        <p:spPr>
          <a:xfrm>
            <a:off x="5834128" y="2963686"/>
            <a:ext cx="348165" cy="43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Téglalap 624">
            <a:extLst>
              <a:ext uri="{FF2B5EF4-FFF2-40B4-BE49-F238E27FC236}">
                <a16:creationId xmlns:a16="http://schemas.microsoft.com/office/drawing/2014/main" id="{894D6171-FADE-438B-B76E-919452479DCF}"/>
              </a:ext>
            </a:extLst>
          </p:cNvPr>
          <p:cNvSpPr/>
          <p:nvPr/>
        </p:nvSpPr>
        <p:spPr>
          <a:xfrm>
            <a:off x="5661852" y="2942680"/>
            <a:ext cx="437236" cy="4707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Ív 626">
            <a:extLst>
              <a:ext uri="{FF2B5EF4-FFF2-40B4-BE49-F238E27FC236}">
                <a16:creationId xmlns:a16="http://schemas.microsoft.com/office/drawing/2014/main" id="{253BCCE3-176E-B339-DDAD-651B0619DB52}"/>
              </a:ext>
            </a:extLst>
          </p:cNvPr>
          <p:cNvSpPr/>
          <p:nvPr/>
        </p:nvSpPr>
        <p:spPr>
          <a:xfrm rot="9824861">
            <a:off x="5330037" y="3919237"/>
            <a:ext cx="570422" cy="372548"/>
          </a:xfrm>
          <a:prstGeom prst="arc">
            <a:avLst>
              <a:gd name="adj1" fmla="val 16888129"/>
              <a:gd name="adj2" fmla="val 5863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Téglalap 619">
            <a:extLst>
              <a:ext uri="{FF2B5EF4-FFF2-40B4-BE49-F238E27FC236}">
                <a16:creationId xmlns:a16="http://schemas.microsoft.com/office/drawing/2014/main" id="{001FFC95-5B8E-2927-F556-0DD07AF51428}"/>
              </a:ext>
            </a:extLst>
          </p:cNvPr>
          <p:cNvSpPr/>
          <p:nvPr/>
        </p:nvSpPr>
        <p:spPr>
          <a:xfrm>
            <a:off x="5207273" y="4336478"/>
            <a:ext cx="1446265" cy="393180"/>
          </a:xfrm>
          <a:custGeom>
            <a:avLst/>
            <a:gdLst>
              <a:gd name="connsiteX0" fmla="*/ 0 w 261151"/>
              <a:gd name="connsiteY0" fmla="*/ 0 h 53973"/>
              <a:gd name="connsiteX1" fmla="*/ 261151 w 261151"/>
              <a:gd name="connsiteY1" fmla="*/ 0 h 53973"/>
              <a:gd name="connsiteX2" fmla="*/ 261151 w 261151"/>
              <a:gd name="connsiteY2" fmla="*/ 53973 h 53973"/>
              <a:gd name="connsiteX3" fmla="*/ 0 w 261151"/>
              <a:gd name="connsiteY3" fmla="*/ 53973 h 53973"/>
              <a:gd name="connsiteX4" fmla="*/ 0 w 261151"/>
              <a:gd name="connsiteY4" fmla="*/ 0 h 53973"/>
              <a:gd name="connsiteX0" fmla="*/ 0 w 261151"/>
              <a:gd name="connsiteY0" fmla="*/ 0 h 80166"/>
              <a:gd name="connsiteX1" fmla="*/ 261151 w 261151"/>
              <a:gd name="connsiteY1" fmla="*/ 0 h 80166"/>
              <a:gd name="connsiteX2" fmla="*/ 218288 w 261151"/>
              <a:gd name="connsiteY2" fmla="*/ 80166 h 80166"/>
              <a:gd name="connsiteX3" fmla="*/ 0 w 261151"/>
              <a:gd name="connsiteY3" fmla="*/ 53973 h 80166"/>
              <a:gd name="connsiteX4" fmla="*/ 0 w 261151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0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26194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5718 w 292107"/>
              <a:gd name="connsiteY0" fmla="*/ 0 h 53973"/>
              <a:gd name="connsiteX1" fmla="*/ 292107 w 292107"/>
              <a:gd name="connsiteY1" fmla="*/ 1 h 53973"/>
              <a:gd name="connsiteX2" fmla="*/ 249244 w 292107"/>
              <a:gd name="connsiteY2" fmla="*/ 53973 h 53973"/>
              <a:gd name="connsiteX3" fmla="*/ 0 w 292107"/>
              <a:gd name="connsiteY3" fmla="*/ 44449 h 53973"/>
              <a:gd name="connsiteX4" fmla="*/ 35718 w 292107"/>
              <a:gd name="connsiteY4" fmla="*/ 0 h 5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7" h="53973">
                <a:moveTo>
                  <a:pt x="35718" y="0"/>
                </a:moveTo>
                <a:lnTo>
                  <a:pt x="292107" y="1"/>
                </a:lnTo>
                <a:lnTo>
                  <a:pt x="249244" y="53973"/>
                </a:lnTo>
                <a:lnTo>
                  <a:pt x="0" y="44449"/>
                </a:lnTo>
                <a:lnTo>
                  <a:pt x="3571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Ív 627">
            <a:extLst>
              <a:ext uri="{FF2B5EF4-FFF2-40B4-BE49-F238E27FC236}">
                <a16:creationId xmlns:a16="http://schemas.microsoft.com/office/drawing/2014/main" id="{7A860F31-D071-350C-79D8-79EC0C1A025D}"/>
              </a:ext>
            </a:extLst>
          </p:cNvPr>
          <p:cNvSpPr/>
          <p:nvPr/>
        </p:nvSpPr>
        <p:spPr>
          <a:xfrm rot="6323427">
            <a:off x="5521109" y="3647549"/>
            <a:ext cx="808442" cy="740568"/>
          </a:xfrm>
          <a:prstGeom prst="arc">
            <a:avLst>
              <a:gd name="adj1" fmla="val 13466669"/>
              <a:gd name="adj2" fmla="val 63988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37" name="Egyenes összekötő 636">
            <a:extLst>
              <a:ext uri="{FF2B5EF4-FFF2-40B4-BE49-F238E27FC236}">
                <a16:creationId xmlns:a16="http://schemas.microsoft.com/office/drawing/2014/main" id="{86F65412-C675-ADEC-8C2C-1755DDA17D53}"/>
              </a:ext>
            </a:extLst>
          </p:cNvPr>
          <p:cNvCxnSpPr>
            <a:cxnSpLocks/>
          </p:cNvCxnSpPr>
          <p:nvPr/>
        </p:nvCxnSpPr>
        <p:spPr>
          <a:xfrm>
            <a:off x="6022870" y="3421131"/>
            <a:ext cx="0" cy="767000"/>
          </a:xfrm>
          <a:prstGeom prst="line">
            <a:avLst/>
          </a:prstGeom>
          <a:ln>
            <a:solidFill>
              <a:srgbClr val="6633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2" name="Egyenes összekötő 631">
            <a:extLst>
              <a:ext uri="{FF2B5EF4-FFF2-40B4-BE49-F238E27FC236}">
                <a16:creationId xmlns:a16="http://schemas.microsoft.com/office/drawing/2014/main" id="{DA16BDAF-6A72-194F-0EFA-1277CE80887A}"/>
              </a:ext>
            </a:extLst>
          </p:cNvPr>
          <p:cNvCxnSpPr>
            <a:cxnSpLocks/>
          </p:cNvCxnSpPr>
          <p:nvPr/>
        </p:nvCxnSpPr>
        <p:spPr>
          <a:xfrm>
            <a:off x="5802000" y="3420915"/>
            <a:ext cx="0" cy="755304"/>
          </a:xfrm>
          <a:prstGeom prst="line">
            <a:avLst/>
          </a:prstGeom>
          <a:ln>
            <a:solidFill>
              <a:srgbClr val="66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8" name="Körszelet 637">
            <a:extLst>
              <a:ext uri="{FF2B5EF4-FFF2-40B4-BE49-F238E27FC236}">
                <a16:creationId xmlns:a16="http://schemas.microsoft.com/office/drawing/2014/main" id="{552EC006-CA30-A077-2B19-139AAB476B01}"/>
              </a:ext>
            </a:extLst>
          </p:cNvPr>
          <p:cNvSpPr/>
          <p:nvPr/>
        </p:nvSpPr>
        <p:spPr>
          <a:xfrm rot="17615060">
            <a:off x="5566252" y="3709105"/>
            <a:ext cx="676732" cy="702089"/>
          </a:xfrm>
          <a:custGeom>
            <a:avLst/>
            <a:gdLst>
              <a:gd name="connsiteX0" fmla="*/ 139953 w 189639"/>
              <a:gd name="connsiteY0" fmla="*/ 96453 h 102640"/>
              <a:gd name="connsiteX1" fmla="*/ 66539 w 189639"/>
              <a:gd name="connsiteY1" fmla="*/ 100304 h 102640"/>
              <a:gd name="connsiteX2" fmla="*/ 9843 w 189639"/>
              <a:gd name="connsiteY2" fmla="*/ 28550 h 102640"/>
              <a:gd name="connsiteX3" fmla="*/ 94820 w 189639"/>
              <a:gd name="connsiteY3" fmla="*/ -1 h 102640"/>
              <a:gd name="connsiteX4" fmla="*/ 139953 w 189639"/>
              <a:gd name="connsiteY4" fmla="*/ 96453 h 102640"/>
              <a:gd name="connsiteX0" fmla="*/ 141551 w 141551"/>
              <a:gd name="connsiteY0" fmla="*/ 96454 h 135394"/>
              <a:gd name="connsiteX1" fmla="*/ 59929 w 141551"/>
              <a:gd name="connsiteY1" fmla="*/ 135067 h 135394"/>
              <a:gd name="connsiteX2" fmla="*/ 11441 w 141551"/>
              <a:gd name="connsiteY2" fmla="*/ 28551 h 135394"/>
              <a:gd name="connsiteX3" fmla="*/ 96418 w 141551"/>
              <a:gd name="connsiteY3" fmla="*/ 0 h 135394"/>
              <a:gd name="connsiteX4" fmla="*/ 141551 w 141551"/>
              <a:gd name="connsiteY4" fmla="*/ 96454 h 135394"/>
              <a:gd name="connsiteX0" fmla="*/ 148294 w 148294"/>
              <a:gd name="connsiteY0" fmla="*/ 109824 h 138359"/>
              <a:gd name="connsiteX1" fmla="*/ 55638 w 148294"/>
              <a:gd name="connsiteY1" fmla="*/ 135067 h 138359"/>
              <a:gd name="connsiteX2" fmla="*/ 7150 w 148294"/>
              <a:gd name="connsiteY2" fmla="*/ 28551 h 138359"/>
              <a:gd name="connsiteX3" fmla="*/ 92127 w 148294"/>
              <a:gd name="connsiteY3" fmla="*/ 0 h 138359"/>
              <a:gd name="connsiteX4" fmla="*/ 148294 w 148294"/>
              <a:gd name="connsiteY4" fmla="*/ 109824 h 138359"/>
              <a:gd name="connsiteX0" fmla="*/ 148294 w 148294"/>
              <a:gd name="connsiteY0" fmla="*/ 119506 h 148041"/>
              <a:gd name="connsiteX1" fmla="*/ 55638 w 148294"/>
              <a:gd name="connsiteY1" fmla="*/ 144749 h 148041"/>
              <a:gd name="connsiteX2" fmla="*/ 7150 w 148294"/>
              <a:gd name="connsiteY2" fmla="*/ 38233 h 148041"/>
              <a:gd name="connsiteX3" fmla="*/ 90498 w 148294"/>
              <a:gd name="connsiteY3" fmla="*/ 0 h 148041"/>
              <a:gd name="connsiteX4" fmla="*/ 148294 w 148294"/>
              <a:gd name="connsiteY4" fmla="*/ 119506 h 148041"/>
              <a:gd name="connsiteX0" fmla="*/ 140371 w 140371"/>
              <a:gd name="connsiteY0" fmla="*/ 119506 h 148267"/>
              <a:gd name="connsiteX1" fmla="*/ 47715 w 140371"/>
              <a:gd name="connsiteY1" fmla="*/ 144749 h 148267"/>
              <a:gd name="connsiteX2" fmla="*/ 7956 w 140371"/>
              <a:gd name="connsiteY2" fmla="*/ 34423 h 148267"/>
              <a:gd name="connsiteX3" fmla="*/ 82575 w 140371"/>
              <a:gd name="connsiteY3" fmla="*/ 0 h 148267"/>
              <a:gd name="connsiteX4" fmla="*/ 140371 w 140371"/>
              <a:gd name="connsiteY4" fmla="*/ 119506 h 148267"/>
              <a:gd name="connsiteX0" fmla="*/ 140419 w 140419"/>
              <a:gd name="connsiteY0" fmla="*/ 119506 h 136900"/>
              <a:gd name="connsiteX1" fmla="*/ 47365 w 140419"/>
              <a:gd name="connsiteY1" fmla="*/ 131932 h 136900"/>
              <a:gd name="connsiteX2" fmla="*/ 8004 w 140419"/>
              <a:gd name="connsiteY2" fmla="*/ 34423 h 136900"/>
              <a:gd name="connsiteX3" fmla="*/ 82623 w 140419"/>
              <a:gd name="connsiteY3" fmla="*/ 0 h 136900"/>
              <a:gd name="connsiteX4" fmla="*/ 140419 w 140419"/>
              <a:gd name="connsiteY4" fmla="*/ 119506 h 136900"/>
              <a:gd name="connsiteX0" fmla="*/ 139167 w 139167"/>
              <a:gd name="connsiteY0" fmla="*/ 122641 h 137674"/>
              <a:gd name="connsiteX1" fmla="*/ 47343 w 139167"/>
              <a:gd name="connsiteY1" fmla="*/ 131932 h 137674"/>
              <a:gd name="connsiteX2" fmla="*/ 7982 w 139167"/>
              <a:gd name="connsiteY2" fmla="*/ 34423 h 137674"/>
              <a:gd name="connsiteX3" fmla="*/ 82601 w 139167"/>
              <a:gd name="connsiteY3" fmla="*/ 0 h 137674"/>
              <a:gd name="connsiteX4" fmla="*/ 139167 w 139167"/>
              <a:gd name="connsiteY4" fmla="*/ 122641 h 137674"/>
              <a:gd name="connsiteX0" fmla="*/ 131122 w 131122"/>
              <a:gd name="connsiteY0" fmla="*/ 110500 h 135228"/>
              <a:gd name="connsiteX1" fmla="*/ 47198 w 131122"/>
              <a:gd name="connsiteY1" fmla="*/ 131932 h 135228"/>
              <a:gd name="connsiteX2" fmla="*/ 7837 w 131122"/>
              <a:gd name="connsiteY2" fmla="*/ 34423 h 135228"/>
              <a:gd name="connsiteX3" fmla="*/ 82456 w 131122"/>
              <a:gd name="connsiteY3" fmla="*/ 0 h 135228"/>
              <a:gd name="connsiteX4" fmla="*/ 131122 w 131122"/>
              <a:gd name="connsiteY4" fmla="*/ 110500 h 135228"/>
              <a:gd name="connsiteX0" fmla="*/ 138478 w 138478"/>
              <a:gd name="connsiteY0" fmla="*/ 118353 h 136644"/>
              <a:gd name="connsiteX1" fmla="*/ 47329 w 138478"/>
              <a:gd name="connsiteY1" fmla="*/ 131932 h 136644"/>
              <a:gd name="connsiteX2" fmla="*/ 7968 w 138478"/>
              <a:gd name="connsiteY2" fmla="*/ 34423 h 136644"/>
              <a:gd name="connsiteX3" fmla="*/ 82587 w 138478"/>
              <a:gd name="connsiteY3" fmla="*/ 0 h 136644"/>
              <a:gd name="connsiteX4" fmla="*/ 138478 w 138478"/>
              <a:gd name="connsiteY4" fmla="*/ 118353 h 136644"/>
              <a:gd name="connsiteX0" fmla="*/ 139045 w 139045"/>
              <a:gd name="connsiteY0" fmla="*/ 118353 h 143096"/>
              <a:gd name="connsiteX1" fmla="*/ 43520 w 139045"/>
              <a:gd name="connsiteY1" fmla="*/ 139263 h 143096"/>
              <a:gd name="connsiteX2" fmla="*/ 8535 w 139045"/>
              <a:gd name="connsiteY2" fmla="*/ 34423 h 143096"/>
              <a:gd name="connsiteX3" fmla="*/ 83154 w 139045"/>
              <a:gd name="connsiteY3" fmla="*/ 0 h 143096"/>
              <a:gd name="connsiteX4" fmla="*/ 139045 w 139045"/>
              <a:gd name="connsiteY4" fmla="*/ 118353 h 143096"/>
              <a:gd name="connsiteX0" fmla="*/ 139022 w 139022"/>
              <a:gd name="connsiteY0" fmla="*/ 118353 h 143096"/>
              <a:gd name="connsiteX1" fmla="*/ 43497 w 139022"/>
              <a:gd name="connsiteY1" fmla="*/ 139263 h 143096"/>
              <a:gd name="connsiteX2" fmla="*/ 5571 w 139022"/>
              <a:gd name="connsiteY2" fmla="*/ 84320 h 143096"/>
              <a:gd name="connsiteX3" fmla="*/ 8512 w 139022"/>
              <a:gd name="connsiteY3" fmla="*/ 34423 h 143096"/>
              <a:gd name="connsiteX4" fmla="*/ 83131 w 139022"/>
              <a:gd name="connsiteY4" fmla="*/ 0 h 143096"/>
              <a:gd name="connsiteX5" fmla="*/ 139022 w 139022"/>
              <a:gd name="connsiteY5" fmla="*/ 118353 h 143096"/>
              <a:gd name="connsiteX0" fmla="*/ 146566 w 146566"/>
              <a:gd name="connsiteY0" fmla="*/ 118353 h 140311"/>
              <a:gd name="connsiteX1" fmla="*/ 51041 w 146566"/>
              <a:gd name="connsiteY1" fmla="*/ 139263 h 140311"/>
              <a:gd name="connsiteX2" fmla="*/ 2097 w 146566"/>
              <a:gd name="connsiteY2" fmla="*/ 83320 h 140311"/>
              <a:gd name="connsiteX3" fmla="*/ 16056 w 146566"/>
              <a:gd name="connsiteY3" fmla="*/ 34423 h 140311"/>
              <a:gd name="connsiteX4" fmla="*/ 90675 w 146566"/>
              <a:gd name="connsiteY4" fmla="*/ 0 h 140311"/>
              <a:gd name="connsiteX5" fmla="*/ 146566 w 146566"/>
              <a:gd name="connsiteY5" fmla="*/ 118353 h 140311"/>
              <a:gd name="connsiteX0" fmla="*/ 146566 w 146648"/>
              <a:gd name="connsiteY0" fmla="*/ 118353 h 142393"/>
              <a:gd name="connsiteX1" fmla="*/ 101922 w 146648"/>
              <a:gd name="connsiteY1" fmla="*/ 133492 h 142393"/>
              <a:gd name="connsiteX2" fmla="*/ 51041 w 146648"/>
              <a:gd name="connsiteY2" fmla="*/ 139263 h 142393"/>
              <a:gd name="connsiteX3" fmla="*/ 2097 w 146648"/>
              <a:gd name="connsiteY3" fmla="*/ 83320 h 142393"/>
              <a:gd name="connsiteX4" fmla="*/ 16056 w 146648"/>
              <a:gd name="connsiteY4" fmla="*/ 34423 h 142393"/>
              <a:gd name="connsiteX5" fmla="*/ 90675 w 146648"/>
              <a:gd name="connsiteY5" fmla="*/ 0 h 142393"/>
              <a:gd name="connsiteX6" fmla="*/ 146566 w 146648"/>
              <a:gd name="connsiteY6" fmla="*/ 118353 h 142393"/>
              <a:gd name="connsiteX0" fmla="*/ 146566 w 146648"/>
              <a:gd name="connsiteY0" fmla="*/ 118353 h 145551"/>
              <a:gd name="connsiteX1" fmla="*/ 101915 w 146648"/>
              <a:gd name="connsiteY1" fmla="*/ 141891 h 145551"/>
              <a:gd name="connsiteX2" fmla="*/ 51041 w 146648"/>
              <a:gd name="connsiteY2" fmla="*/ 139263 h 145551"/>
              <a:gd name="connsiteX3" fmla="*/ 2097 w 146648"/>
              <a:gd name="connsiteY3" fmla="*/ 83320 h 145551"/>
              <a:gd name="connsiteX4" fmla="*/ 16056 w 146648"/>
              <a:gd name="connsiteY4" fmla="*/ 34423 h 145551"/>
              <a:gd name="connsiteX5" fmla="*/ 90675 w 146648"/>
              <a:gd name="connsiteY5" fmla="*/ 0 h 145551"/>
              <a:gd name="connsiteX6" fmla="*/ 146566 w 146648"/>
              <a:gd name="connsiteY6" fmla="*/ 118353 h 145551"/>
              <a:gd name="connsiteX0" fmla="*/ 142825 w 142918"/>
              <a:gd name="connsiteY0" fmla="*/ 111052 h 145551"/>
              <a:gd name="connsiteX1" fmla="*/ 101915 w 142918"/>
              <a:gd name="connsiteY1" fmla="*/ 141891 h 145551"/>
              <a:gd name="connsiteX2" fmla="*/ 51041 w 142918"/>
              <a:gd name="connsiteY2" fmla="*/ 139263 h 145551"/>
              <a:gd name="connsiteX3" fmla="*/ 2097 w 142918"/>
              <a:gd name="connsiteY3" fmla="*/ 83320 h 145551"/>
              <a:gd name="connsiteX4" fmla="*/ 16056 w 142918"/>
              <a:gd name="connsiteY4" fmla="*/ 34423 h 145551"/>
              <a:gd name="connsiteX5" fmla="*/ 90675 w 142918"/>
              <a:gd name="connsiteY5" fmla="*/ 0 h 145551"/>
              <a:gd name="connsiteX6" fmla="*/ 142825 w 142918"/>
              <a:gd name="connsiteY6" fmla="*/ 111052 h 145551"/>
              <a:gd name="connsiteX0" fmla="*/ 142825 w 142918"/>
              <a:gd name="connsiteY0" fmla="*/ 116366 h 150865"/>
              <a:gd name="connsiteX1" fmla="*/ 101915 w 142918"/>
              <a:gd name="connsiteY1" fmla="*/ 147205 h 150865"/>
              <a:gd name="connsiteX2" fmla="*/ 51041 w 142918"/>
              <a:gd name="connsiteY2" fmla="*/ 144577 h 150865"/>
              <a:gd name="connsiteX3" fmla="*/ 2097 w 142918"/>
              <a:gd name="connsiteY3" fmla="*/ 88634 h 150865"/>
              <a:gd name="connsiteX4" fmla="*/ 16056 w 142918"/>
              <a:gd name="connsiteY4" fmla="*/ 39737 h 150865"/>
              <a:gd name="connsiteX5" fmla="*/ 92039 w 142918"/>
              <a:gd name="connsiteY5" fmla="*/ 0 h 150865"/>
              <a:gd name="connsiteX6" fmla="*/ 142825 w 142918"/>
              <a:gd name="connsiteY6" fmla="*/ 116366 h 150865"/>
              <a:gd name="connsiteX0" fmla="*/ 142433 w 142526"/>
              <a:gd name="connsiteY0" fmla="*/ 116366 h 150865"/>
              <a:gd name="connsiteX1" fmla="*/ 101523 w 142526"/>
              <a:gd name="connsiteY1" fmla="*/ 147205 h 150865"/>
              <a:gd name="connsiteX2" fmla="*/ 50649 w 142526"/>
              <a:gd name="connsiteY2" fmla="*/ 144577 h 150865"/>
              <a:gd name="connsiteX3" fmla="*/ 1705 w 142526"/>
              <a:gd name="connsiteY3" fmla="*/ 88634 h 150865"/>
              <a:gd name="connsiteX4" fmla="*/ 18780 w 142526"/>
              <a:gd name="connsiteY4" fmla="*/ 29991 h 150865"/>
              <a:gd name="connsiteX5" fmla="*/ 91647 w 142526"/>
              <a:gd name="connsiteY5" fmla="*/ 0 h 150865"/>
              <a:gd name="connsiteX6" fmla="*/ 142433 w 142526"/>
              <a:gd name="connsiteY6" fmla="*/ 116366 h 15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526" h="150865">
                <a:moveTo>
                  <a:pt x="142433" y="116366"/>
                </a:moveTo>
                <a:cubicBezTo>
                  <a:pt x="144308" y="138615"/>
                  <a:pt x="117444" y="143720"/>
                  <a:pt x="101523" y="147205"/>
                </a:cubicBezTo>
                <a:cubicBezTo>
                  <a:pt x="85602" y="150690"/>
                  <a:pt x="67285" y="154339"/>
                  <a:pt x="50649" y="144577"/>
                </a:cubicBezTo>
                <a:cubicBezTo>
                  <a:pt x="34013" y="134815"/>
                  <a:pt x="7536" y="106107"/>
                  <a:pt x="1705" y="88634"/>
                </a:cubicBezTo>
                <a:cubicBezTo>
                  <a:pt x="-4126" y="71161"/>
                  <a:pt x="5854" y="44044"/>
                  <a:pt x="18780" y="29991"/>
                </a:cubicBezTo>
                <a:cubicBezTo>
                  <a:pt x="34775" y="12505"/>
                  <a:pt x="55596" y="0"/>
                  <a:pt x="91647" y="0"/>
                </a:cubicBezTo>
                <a:cubicBezTo>
                  <a:pt x="107869" y="36833"/>
                  <a:pt x="126211" y="79533"/>
                  <a:pt x="142433" y="116366"/>
                </a:cubicBezTo>
                <a:close/>
              </a:path>
            </a:pathLst>
          </a:cu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89" name="Szövegdoboz 588">
            <a:extLst>
              <a:ext uri="{FF2B5EF4-FFF2-40B4-BE49-F238E27FC236}">
                <a16:creationId xmlns:a16="http://schemas.microsoft.com/office/drawing/2014/main" id="{CE5C2016-D220-BB0E-9D59-DBB270C7B2FF}"/>
              </a:ext>
            </a:extLst>
          </p:cNvPr>
          <p:cNvSpPr txBox="1"/>
          <p:nvPr/>
        </p:nvSpPr>
        <p:spPr>
          <a:xfrm>
            <a:off x="7091693" y="-286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3167436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" grpId="0" animBg="1"/>
      <p:bldP spid="589" grpId="0" animBg="1"/>
      <p:bldP spid="58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74E37D2-1230-DD8A-E274-CBB458CBFC69}"/>
              </a:ext>
            </a:extLst>
          </p:cNvPr>
          <p:cNvSpPr/>
          <p:nvPr/>
        </p:nvSpPr>
        <p:spPr>
          <a:xfrm>
            <a:off x="900511" y="1596980"/>
            <a:ext cx="757877" cy="214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189CF753-F4D9-0401-A030-D73C25C5AD52}"/>
              </a:ext>
            </a:extLst>
          </p:cNvPr>
          <p:cNvSpPr/>
          <p:nvPr/>
        </p:nvSpPr>
        <p:spPr>
          <a:xfrm>
            <a:off x="764036" y="1875122"/>
            <a:ext cx="757877" cy="21443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2958714D-E106-169B-03C6-853C037D8C34}"/>
              </a:ext>
            </a:extLst>
          </p:cNvPr>
          <p:cNvSpPr/>
          <p:nvPr/>
        </p:nvSpPr>
        <p:spPr>
          <a:xfrm>
            <a:off x="755402" y="1592958"/>
            <a:ext cx="902986" cy="293797"/>
          </a:xfrm>
          <a:custGeom>
            <a:avLst/>
            <a:gdLst>
              <a:gd name="connsiteX0" fmla="*/ 0 w 753739"/>
              <a:gd name="connsiteY0" fmla="*/ 0 h 293797"/>
              <a:gd name="connsiteX1" fmla="*/ 753739 w 753739"/>
              <a:gd name="connsiteY1" fmla="*/ 0 h 293797"/>
              <a:gd name="connsiteX2" fmla="*/ 753739 w 753739"/>
              <a:gd name="connsiteY2" fmla="*/ 293797 h 293797"/>
              <a:gd name="connsiteX3" fmla="*/ 0 w 753739"/>
              <a:gd name="connsiteY3" fmla="*/ 293797 h 293797"/>
              <a:gd name="connsiteX4" fmla="*/ 0 w 75373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869649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727981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49247 w 902986"/>
              <a:gd name="connsiteY0" fmla="*/ 0 h 293797"/>
              <a:gd name="connsiteX1" fmla="*/ 902986 w 902986"/>
              <a:gd name="connsiteY1" fmla="*/ 0 h 293797"/>
              <a:gd name="connsiteX2" fmla="*/ 761318 w 902986"/>
              <a:gd name="connsiteY2" fmla="*/ 293797 h 293797"/>
              <a:gd name="connsiteX3" fmla="*/ 0 w 902986"/>
              <a:gd name="connsiteY3" fmla="*/ 287358 h 293797"/>
              <a:gd name="connsiteX4" fmla="*/ 149247 w 902986"/>
              <a:gd name="connsiteY4" fmla="*/ 0 h 29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86" h="293797">
                <a:moveTo>
                  <a:pt x="149247" y="0"/>
                </a:moveTo>
                <a:lnTo>
                  <a:pt x="902986" y="0"/>
                </a:lnTo>
                <a:lnTo>
                  <a:pt x="761318" y="293797"/>
                </a:lnTo>
                <a:lnTo>
                  <a:pt x="0" y="287358"/>
                </a:lnTo>
                <a:lnTo>
                  <a:pt x="149247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A235D94E-BDB3-689E-AE86-288EA6B9AF23}"/>
              </a:ext>
            </a:extLst>
          </p:cNvPr>
          <p:cNvSpPr/>
          <p:nvPr/>
        </p:nvSpPr>
        <p:spPr>
          <a:xfrm>
            <a:off x="1512699" y="1606469"/>
            <a:ext cx="166048" cy="2420558"/>
          </a:xfrm>
          <a:custGeom>
            <a:avLst/>
            <a:gdLst>
              <a:gd name="connsiteX0" fmla="*/ 0 w 757877"/>
              <a:gd name="connsiteY0" fmla="*/ 0 h 2144333"/>
              <a:gd name="connsiteX1" fmla="*/ 757877 w 757877"/>
              <a:gd name="connsiteY1" fmla="*/ 0 h 2144333"/>
              <a:gd name="connsiteX2" fmla="*/ 757877 w 757877"/>
              <a:gd name="connsiteY2" fmla="*/ 2144333 h 2144333"/>
              <a:gd name="connsiteX3" fmla="*/ 0 w 757877"/>
              <a:gd name="connsiteY3" fmla="*/ 2144333 h 2144333"/>
              <a:gd name="connsiteX4" fmla="*/ 0 w 757877"/>
              <a:gd name="connsiteY4" fmla="*/ 0 h 2144333"/>
              <a:gd name="connsiteX0" fmla="*/ 166048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66048 w 923925"/>
              <a:gd name="connsiteY4" fmla="*/ 0 h 2144333"/>
              <a:gd name="connsiteX0" fmla="*/ 137473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37473 w 923925"/>
              <a:gd name="connsiteY4" fmla="*/ 0 h 2144333"/>
              <a:gd name="connsiteX0" fmla="*/ 137473 w 166048"/>
              <a:gd name="connsiteY0" fmla="*/ 0 h 2420558"/>
              <a:gd name="connsiteX1" fmla="*/ 0 w 166048"/>
              <a:gd name="connsiteY1" fmla="*/ 280988 h 2420558"/>
              <a:gd name="connsiteX2" fmla="*/ 9525 w 166048"/>
              <a:gd name="connsiteY2" fmla="*/ 2420558 h 2420558"/>
              <a:gd name="connsiteX3" fmla="*/ 166048 w 166048"/>
              <a:gd name="connsiteY3" fmla="*/ 2144333 h 2420558"/>
              <a:gd name="connsiteX4" fmla="*/ 137473 w 166048"/>
              <a:gd name="connsiteY4" fmla="*/ 0 h 24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48" h="2420558">
                <a:moveTo>
                  <a:pt x="137473" y="0"/>
                </a:moveTo>
                <a:lnTo>
                  <a:pt x="0" y="280988"/>
                </a:lnTo>
                <a:lnTo>
                  <a:pt x="9525" y="2420558"/>
                </a:lnTo>
                <a:lnTo>
                  <a:pt x="166048" y="2144333"/>
                </a:lnTo>
                <a:lnTo>
                  <a:pt x="137473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8A3C7C6-9ADA-F26B-34E7-7552B19FBFF3}"/>
              </a:ext>
            </a:extLst>
          </p:cNvPr>
          <p:cNvCxnSpPr/>
          <p:nvPr/>
        </p:nvCxnSpPr>
        <p:spPr>
          <a:xfrm flipH="1">
            <a:off x="727661" y="2635660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7355F3-D401-03CB-A26A-DB69A00FF793}"/>
              </a:ext>
            </a:extLst>
          </p:cNvPr>
          <p:cNvCxnSpPr/>
          <p:nvPr/>
        </p:nvCxnSpPr>
        <p:spPr>
          <a:xfrm flipH="1">
            <a:off x="727660" y="2864263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0EFDC6C5-331E-213E-E5C2-7FC544CD57B3}"/>
              </a:ext>
            </a:extLst>
          </p:cNvPr>
          <p:cNvCxnSpPr/>
          <p:nvPr/>
        </p:nvCxnSpPr>
        <p:spPr>
          <a:xfrm>
            <a:off x="724510" y="2538477"/>
            <a:ext cx="7606" cy="471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églalap 26">
            <a:extLst>
              <a:ext uri="{FF2B5EF4-FFF2-40B4-BE49-F238E27FC236}">
                <a16:creationId xmlns:a16="http://schemas.microsoft.com/office/drawing/2014/main" id="{CFDDE9F1-8259-E836-615D-202ADB30D187}"/>
              </a:ext>
            </a:extLst>
          </p:cNvPr>
          <p:cNvSpPr/>
          <p:nvPr/>
        </p:nvSpPr>
        <p:spPr>
          <a:xfrm>
            <a:off x="944496" y="2140749"/>
            <a:ext cx="392188" cy="1040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7B57C0EF-59D4-04FF-F434-9546DB9E479E}"/>
              </a:ext>
            </a:extLst>
          </p:cNvPr>
          <p:cNvSpPr/>
          <p:nvPr/>
        </p:nvSpPr>
        <p:spPr>
          <a:xfrm>
            <a:off x="941466" y="2336660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308C1EC-04FE-A738-9935-FBB436078F3D}"/>
              </a:ext>
            </a:extLst>
          </p:cNvPr>
          <p:cNvSpPr/>
          <p:nvPr/>
        </p:nvSpPr>
        <p:spPr>
          <a:xfrm>
            <a:off x="943156" y="2723133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3901713-E2C9-3EAF-9200-DEC8D3B94AD9}"/>
              </a:ext>
            </a:extLst>
          </p:cNvPr>
          <p:cNvSpPr/>
          <p:nvPr/>
        </p:nvSpPr>
        <p:spPr>
          <a:xfrm>
            <a:off x="1009882" y="2336660"/>
            <a:ext cx="126702" cy="128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7E552BEF-B207-2D89-AC5F-B2F58E7CE992}"/>
              </a:ext>
            </a:extLst>
          </p:cNvPr>
          <p:cNvCxnSpPr/>
          <p:nvPr/>
        </p:nvCxnSpPr>
        <p:spPr>
          <a:xfrm flipH="1" flipV="1">
            <a:off x="1038640" y="2274696"/>
            <a:ext cx="40249" cy="619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4A1D40C5-DDBA-E2D4-6272-201AF1D0229F}"/>
              </a:ext>
            </a:extLst>
          </p:cNvPr>
          <p:cNvGrpSpPr/>
          <p:nvPr/>
        </p:nvGrpSpPr>
        <p:grpSpPr>
          <a:xfrm>
            <a:off x="973547" y="2567099"/>
            <a:ext cx="219762" cy="333610"/>
            <a:chOff x="1939736" y="1123081"/>
            <a:chExt cx="926624" cy="2778471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7F30DB70-5D68-6F1C-DD4F-3B6BF1B53934}"/>
                </a:ext>
              </a:extLst>
            </p:cNvPr>
            <p:cNvSpPr/>
            <p:nvPr/>
          </p:nvSpPr>
          <p:spPr>
            <a:xfrm>
              <a:off x="1951648" y="1749651"/>
              <a:ext cx="757876" cy="214433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" dirty="0">
                  <a:solidFill>
                    <a:schemeClr val="tx1"/>
                  </a:solidFill>
                </a:rPr>
                <a:t>MILK</a:t>
              </a:r>
            </a:p>
          </p:txBody>
        </p:sp>
        <p:sp>
          <p:nvSpPr>
            <p:cNvPr id="44" name="Téglalap 20">
              <a:extLst>
                <a:ext uri="{FF2B5EF4-FFF2-40B4-BE49-F238E27FC236}">
                  <a16:creationId xmlns:a16="http://schemas.microsoft.com/office/drawing/2014/main" id="{0F927BEF-20B6-FDD1-555C-925FA2698B3D}"/>
                </a:ext>
              </a:extLst>
            </p:cNvPr>
            <p:cNvSpPr/>
            <p:nvPr/>
          </p:nvSpPr>
          <p:spPr>
            <a:xfrm>
              <a:off x="2700312" y="1480994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Háromszög 44">
              <a:extLst>
                <a:ext uri="{FF2B5EF4-FFF2-40B4-BE49-F238E27FC236}">
                  <a16:creationId xmlns:a16="http://schemas.microsoft.com/office/drawing/2014/main" id="{F728F39C-2835-7920-3558-B9D15B3BD863}"/>
                </a:ext>
              </a:extLst>
            </p:cNvPr>
            <p:cNvSpPr/>
            <p:nvPr/>
          </p:nvSpPr>
          <p:spPr>
            <a:xfrm>
              <a:off x="1958566" y="1390918"/>
              <a:ext cx="734296" cy="35872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58A37CAF-D791-D3D2-BECE-B8C7DAFC1352}"/>
                </a:ext>
              </a:extLst>
            </p:cNvPr>
            <p:cNvSpPr/>
            <p:nvPr/>
          </p:nvSpPr>
          <p:spPr>
            <a:xfrm>
              <a:off x="2335673" y="1134990"/>
              <a:ext cx="492962" cy="604866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962" h="604868">
                  <a:moveTo>
                    <a:pt x="0" y="261937"/>
                  </a:moveTo>
                  <a:lnTo>
                    <a:pt x="128631" y="0"/>
                  </a:lnTo>
                  <a:lnTo>
                    <a:pt x="492962" y="342930"/>
                  </a:lnTo>
                  <a:lnTo>
                    <a:pt x="373856" y="604868"/>
                  </a:lnTo>
                  <a:lnTo>
                    <a:pt x="0" y="26193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7">
              <a:extLst>
                <a:ext uri="{FF2B5EF4-FFF2-40B4-BE49-F238E27FC236}">
                  <a16:creationId xmlns:a16="http://schemas.microsoft.com/office/drawing/2014/main" id="{4FDFBF9E-6C96-D7FC-D128-BA7F9C55FCB8}"/>
                </a:ext>
              </a:extLst>
            </p:cNvPr>
            <p:cNvSpPr/>
            <p:nvPr/>
          </p:nvSpPr>
          <p:spPr>
            <a:xfrm flipH="1">
              <a:off x="1939736" y="1123081"/>
              <a:ext cx="523831" cy="628685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  <a:gd name="connsiteX0" fmla="*/ 0 w 514394"/>
                <a:gd name="connsiteY0" fmla="*/ 259555 h 604868"/>
                <a:gd name="connsiteX1" fmla="*/ 150063 w 514394"/>
                <a:gd name="connsiteY1" fmla="*/ 0 h 604868"/>
                <a:gd name="connsiteX2" fmla="*/ 514394 w 514394"/>
                <a:gd name="connsiteY2" fmla="*/ 342930 h 604868"/>
                <a:gd name="connsiteX3" fmla="*/ 395288 w 514394"/>
                <a:gd name="connsiteY3" fmla="*/ 604868 h 604868"/>
                <a:gd name="connsiteX4" fmla="*/ 0 w 514394"/>
                <a:gd name="connsiteY4" fmla="*/ 259555 h 604868"/>
                <a:gd name="connsiteX0" fmla="*/ 0 w 514394"/>
                <a:gd name="connsiteY0" fmla="*/ 259555 h 616775"/>
                <a:gd name="connsiteX1" fmla="*/ 150063 w 514394"/>
                <a:gd name="connsiteY1" fmla="*/ 0 h 616775"/>
                <a:gd name="connsiteX2" fmla="*/ 514394 w 514394"/>
                <a:gd name="connsiteY2" fmla="*/ 342930 h 616775"/>
                <a:gd name="connsiteX3" fmla="*/ 390526 w 514394"/>
                <a:gd name="connsiteY3" fmla="*/ 616775 h 616775"/>
                <a:gd name="connsiteX4" fmla="*/ 0 w 514394"/>
                <a:gd name="connsiteY4" fmla="*/ 259555 h 616775"/>
                <a:gd name="connsiteX0" fmla="*/ 0 w 390526"/>
                <a:gd name="connsiteY0" fmla="*/ 259555 h 616775"/>
                <a:gd name="connsiteX1" fmla="*/ 150063 w 390526"/>
                <a:gd name="connsiteY1" fmla="*/ 0 h 616775"/>
                <a:gd name="connsiteX2" fmla="*/ 269126 w 390526"/>
                <a:gd name="connsiteY2" fmla="*/ 273874 h 616775"/>
                <a:gd name="connsiteX3" fmla="*/ 390526 w 390526"/>
                <a:gd name="connsiteY3" fmla="*/ 616775 h 616775"/>
                <a:gd name="connsiteX4" fmla="*/ 0 w 390526"/>
                <a:gd name="connsiteY4" fmla="*/ 259555 h 616775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402432 w 523832"/>
                <a:gd name="connsiteY2" fmla="*/ 285781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40520 w 523832"/>
                <a:gd name="connsiteY2" fmla="*/ 319119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30995 w 523832"/>
                <a:gd name="connsiteY2" fmla="*/ 342932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32" h="628682">
                  <a:moveTo>
                    <a:pt x="133306" y="271462"/>
                  </a:moveTo>
                  <a:lnTo>
                    <a:pt x="0" y="0"/>
                  </a:lnTo>
                  <a:lnTo>
                    <a:pt x="330995" y="342932"/>
                  </a:lnTo>
                  <a:lnTo>
                    <a:pt x="523832" y="628682"/>
                  </a:lnTo>
                  <a:lnTo>
                    <a:pt x="133306" y="27146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1" name="Téglalap 50">
            <a:extLst>
              <a:ext uri="{FF2B5EF4-FFF2-40B4-BE49-F238E27FC236}">
                <a16:creationId xmlns:a16="http://schemas.microsoft.com/office/drawing/2014/main" id="{88F8CBFB-A977-2E05-E12A-5C74CE462120}"/>
              </a:ext>
            </a:extLst>
          </p:cNvPr>
          <p:cNvSpPr/>
          <p:nvPr/>
        </p:nvSpPr>
        <p:spPr>
          <a:xfrm>
            <a:off x="2461336" y="1606469"/>
            <a:ext cx="2000750" cy="668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2A4D76F-4403-D616-5B51-E0A7FA2E2A93}"/>
              </a:ext>
            </a:extLst>
          </p:cNvPr>
          <p:cNvSpPr/>
          <p:nvPr/>
        </p:nvSpPr>
        <p:spPr>
          <a:xfrm>
            <a:off x="2195645" y="181294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DB2DAB4-6064-40CB-A2CE-65CF5A5E6790}"/>
              </a:ext>
            </a:extLst>
          </p:cNvPr>
          <p:cNvSpPr/>
          <p:nvPr/>
        </p:nvSpPr>
        <p:spPr>
          <a:xfrm>
            <a:off x="2185117" y="1592958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E7C5E69B-9B2A-08AB-07A7-AE5E3370B1F4}"/>
              </a:ext>
            </a:extLst>
          </p:cNvPr>
          <p:cNvSpPr/>
          <p:nvPr/>
        </p:nvSpPr>
        <p:spPr>
          <a:xfrm>
            <a:off x="4199969" y="160646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196020" y="181294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94A7DCA1-B324-CD79-0913-BB943F5E5DE0}"/>
              </a:ext>
            </a:extLst>
          </p:cNvPr>
          <p:cNvCxnSpPr/>
          <p:nvPr/>
        </p:nvCxnSpPr>
        <p:spPr>
          <a:xfrm>
            <a:off x="3005320" y="2017328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ADD5801-BC11-0FE4-8C03-79ACDBEC6397}"/>
              </a:ext>
            </a:extLst>
          </p:cNvPr>
          <p:cNvCxnSpPr/>
          <p:nvPr/>
        </p:nvCxnSpPr>
        <p:spPr>
          <a:xfrm>
            <a:off x="3335628" y="2010889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0" name="Téglalap 569">
            <a:extLst>
              <a:ext uri="{FF2B5EF4-FFF2-40B4-BE49-F238E27FC236}">
                <a16:creationId xmlns:a16="http://schemas.microsoft.com/office/drawing/2014/main" id="{9C602461-4212-DF89-84C0-9EB74E7ED4EA}"/>
              </a:ext>
            </a:extLst>
          </p:cNvPr>
          <p:cNvSpPr/>
          <p:nvPr/>
        </p:nvSpPr>
        <p:spPr>
          <a:xfrm>
            <a:off x="2161471" y="326127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Téglalap 53">
            <a:extLst>
              <a:ext uri="{FF2B5EF4-FFF2-40B4-BE49-F238E27FC236}">
                <a16:creationId xmlns:a16="http://schemas.microsoft.com/office/drawing/2014/main" id="{EAFC6218-6F93-5649-2F23-7CD17238B4CB}"/>
              </a:ext>
            </a:extLst>
          </p:cNvPr>
          <p:cNvSpPr/>
          <p:nvPr/>
        </p:nvSpPr>
        <p:spPr>
          <a:xfrm>
            <a:off x="2150943" y="3022240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72" name="Téglalap 54">
            <a:extLst>
              <a:ext uri="{FF2B5EF4-FFF2-40B4-BE49-F238E27FC236}">
                <a16:creationId xmlns:a16="http://schemas.microsoft.com/office/drawing/2014/main" id="{687D5387-DF04-AF04-AC41-09C409C0F4B5}"/>
              </a:ext>
            </a:extLst>
          </p:cNvPr>
          <p:cNvSpPr/>
          <p:nvPr/>
        </p:nvSpPr>
        <p:spPr>
          <a:xfrm>
            <a:off x="4165795" y="305479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73" name="Téglalap 572">
            <a:extLst>
              <a:ext uri="{FF2B5EF4-FFF2-40B4-BE49-F238E27FC236}">
                <a16:creationId xmlns:a16="http://schemas.microsoft.com/office/drawing/2014/main" id="{9019C28E-48DA-75CD-7A5D-754AF6AC4871}"/>
              </a:ext>
            </a:extLst>
          </p:cNvPr>
          <p:cNvSpPr/>
          <p:nvPr/>
        </p:nvSpPr>
        <p:spPr>
          <a:xfrm>
            <a:off x="2380173" y="3054799"/>
            <a:ext cx="695075" cy="212278"/>
          </a:xfrm>
          <a:custGeom>
            <a:avLst/>
            <a:gdLst>
              <a:gd name="connsiteX0" fmla="*/ 0 w 553408"/>
              <a:gd name="connsiteY0" fmla="*/ 0 h 192960"/>
              <a:gd name="connsiteX1" fmla="*/ 553408 w 553408"/>
              <a:gd name="connsiteY1" fmla="*/ 0 h 192960"/>
              <a:gd name="connsiteX2" fmla="*/ 553408 w 553408"/>
              <a:gd name="connsiteY2" fmla="*/ 192960 h 192960"/>
              <a:gd name="connsiteX3" fmla="*/ 0 w 553408"/>
              <a:gd name="connsiteY3" fmla="*/ 192960 h 192960"/>
              <a:gd name="connsiteX4" fmla="*/ 0 w 553408"/>
              <a:gd name="connsiteY4" fmla="*/ 0 h 19296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695075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598484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212278"/>
              <a:gd name="connsiteX1" fmla="*/ 695075 w 695075"/>
              <a:gd name="connsiteY1" fmla="*/ 0 h 212278"/>
              <a:gd name="connsiteX2" fmla="*/ 546968 w 695075"/>
              <a:gd name="connsiteY2" fmla="*/ 212278 h 212278"/>
              <a:gd name="connsiteX3" fmla="*/ 0 w 695075"/>
              <a:gd name="connsiteY3" fmla="*/ 199400 h 212278"/>
              <a:gd name="connsiteX4" fmla="*/ 141667 w 695075"/>
              <a:gd name="connsiteY4" fmla="*/ 0 h 2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075" h="212278">
                <a:moveTo>
                  <a:pt x="141667" y="0"/>
                </a:moveTo>
                <a:lnTo>
                  <a:pt x="695075" y="0"/>
                </a:lnTo>
                <a:lnTo>
                  <a:pt x="546968" y="212278"/>
                </a:lnTo>
                <a:lnTo>
                  <a:pt x="0" y="199400"/>
                </a:lnTo>
                <a:lnTo>
                  <a:pt x="141667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140C034B-7B27-1717-F3E1-A24DD98F2C2D}"/>
              </a:ext>
            </a:extLst>
          </p:cNvPr>
          <p:cNvSpPr/>
          <p:nvPr/>
        </p:nvSpPr>
        <p:spPr>
          <a:xfrm>
            <a:off x="2917592" y="2842521"/>
            <a:ext cx="45719" cy="212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D9CBACFB-8836-F363-BA5E-71EE07590A36}"/>
              </a:ext>
            </a:extLst>
          </p:cNvPr>
          <p:cNvSpPr/>
          <p:nvPr/>
        </p:nvSpPr>
        <p:spPr>
          <a:xfrm>
            <a:off x="2492642" y="3100385"/>
            <a:ext cx="419212" cy="132425"/>
          </a:xfrm>
          <a:custGeom>
            <a:avLst/>
            <a:gdLst>
              <a:gd name="connsiteX0" fmla="*/ 0 w 333487"/>
              <a:gd name="connsiteY0" fmla="*/ 0 h 122899"/>
              <a:gd name="connsiteX1" fmla="*/ 333487 w 333487"/>
              <a:gd name="connsiteY1" fmla="*/ 0 h 122899"/>
              <a:gd name="connsiteX2" fmla="*/ 333487 w 333487"/>
              <a:gd name="connsiteY2" fmla="*/ 122899 h 122899"/>
              <a:gd name="connsiteX3" fmla="*/ 0 w 333487"/>
              <a:gd name="connsiteY3" fmla="*/ 122899 h 122899"/>
              <a:gd name="connsiteX4" fmla="*/ 0 w 333487"/>
              <a:gd name="connsiteY4" fmla="*/ 0 h 122899"/>
              <a:gd name="connsiteX0" fmla="*/ 85725 w 419212"/>
              <a:gd name="connsiteY0" fmla="*/ 0 h 122899"/>
              <a:gd name="connsiteX1" fmla="*/ 419212 w 419212"/>
              <a:gd name="connsiteY1" fmla="*/ 0 h 122899"/>
              <a:gd name="connsiteX2" fmla="*/ 419212 w 419212"/>
              <a:gd name="connsiteY2" fmla="*/ 122899 h 122899"/>
              <a:gd name="connsiteX3" fmla="*/ 0 w 419212"/>
              <a:gd name="connsiteY3" fmla="*/ 122899 h 122899"/>
              <a:gd name="connsiteX4" fmla="*/ 85725 w 419212"/>
              <a:gd name="connsiteY4" fmla="*/ 0 h 122899"/>
              <a:gd name="connsiteX0" fmla="*/ 85725 w 419212"/>
              <a:gd name="connsiteY0" fmla="*/ 0 h 127662"/>
              <a:gd name="connsiteX1" fmla="*/ 419212 w 419212"/>
              <a:gd name="connsiteY1" fmla="*/ 0 h 127662"/>
              <a:gd name="connsiteX2" fmla="*/ 385875 w 419212"/>
              <a:gd name="connsiteY2" fmla="*/ 127662 h 127662"/>
              <a:gd name="connsiteX3" fmla="*/ 0 w 419212"/>
              <a:gd name="connsiteY3" fmla="*/ 122899 h 127662"/>
              <a:gd name="connsiteX4" fmla="*/ 85725 w 419212"/>
              <a:gd name="connsiteY4" fmla="*/ 0 h 127662"/>
              <a:gd name="connsiteX0" fmla="*/ 85725 w 419212"/>
              <a:gd name="connsiteY0" fmla="*/ 0 h 132425"/>
              <a:gd name="connsiteX1" fmla="*/ 419212 w 419212"/>
              <a:gd name="connsiteY1" fmla="*/ 0 h 132425"/>
              <a:gd name="connsiteX2" fmla="*/ 352537 w 419212"/>
              <a:gd name="connsiteY2" fmla="*/ 132425 h 132425"/>
              <a:gd name="connsiteX3" fmla="*/ 0 w 419212"/>
              <a:gd name="connsiteY3" fmla="*/ 122899 h 132425"/>
              <a:gd name="connsiteX4" fmla="*/ 85725 w 419212"/>
              <a:gd name="connsiteY4" fmla="*/ 0 h 1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212" h="132425">
                <a:moveTo>
                  <a:pt x="85725" y="0"/>
                </a:moveTo>
                <a:lnTo>
                  <a:pt x="419212" y="0"/>
                </a:lnTo>
                <a:lnTo>
                  <a:pt x="352537" y="132425"/>
                </a:lnTo>
                <a:lnTo>
                  <a:pt x="0" y="122899"/>
                </a:lnTo>
                <a:lnTo>
                  <a:pt x="8572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447923" y="2026755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173763" y="3257409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Téglalap 149">
            <a:extLst>
              <a:ext uri="{FF2B5EF4-FFF2-40B4-BE49-F238E27FC236}">
                <a16:creationId xmlns:a16="http://schemas.microsoft.com/office/drawing/2014/main" id="{6639666A-8EDA-871A-6F6D-002F550F0928}"/>
              </a:ext>
            </a:extLst>
          </p:cNvPr>
          <p:cNvSpPr/>
          <p:nvPr/>
        </p:nvSpPr>
        <p:spPr>
          <a:xfrm>
            <a:off x="5952988" y="4937877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églalap 140">
            <a:extLst>
              <a:ext uri="{FF2B5EF4-FFF2-40B4-BE49-F238E27FC236}">
                <a16:creationId xmlns:a16="http://schemas.microsoft.com/office/drawing/2014/main" id="{A1A0B39C-03B5-C4F2-6251-845C1D267170}"/>
              </a:ext>
            </a:extLst>
          </p:cNvPr>
          <p:cNvSpPr/>
          <p:nvPr/>
        </p:nvSpPr>
        <p:spPr>
          <a:xfrm>
            <a:off x="5440552" y="4188697"/>
            <a:ext cx="2482430" cy="859602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Téglalap 148">
            <a:extLst>
              <a:ext uri="{FF2B5EF4-FFF2-40B4-BE49-F238E27FC236}">
                <a16:creationId xmlns:a16="http://schemas.microsoft.com/office/drawing/2014/main" id="{02DA6C2F-B382-F09D-0AEE-B4B8435C0979}"/>
              </a:ext>
            </a:extLst>
          </p:cNvPr>
          <p:cNvSpPr/>
          <p:nvPr/>
        </p:nvSpPr>
        <p:spPr>
          <a:xfrm>
            <a:off x="8043639" y="490344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Téglalap 145">
            <a:extLst>
              <a:ext uri="{FF2B5EF4-FFF2-40B4-BE49-F238E27FC236}">
                <a16:creationId xmlns:a16="http://schemas.microsoft.com/office/drawing/2014/main" id="{5F0DD052-AC50-D693-2E62-669343F386D7}"/>
              </a:ext>
            </a:extLst>
          </p:cNvPr>
          <p:cNvSpPr/>
          <p:nvPr/>
        </p:nvSpPr>
        <p:spPr>
          <a:xfrm>
            <a:off x="7921705" y="4411289"/>
            <a:ext cx="237151" cy="637010"/>
          </a:xfrm>
          <a:custGeom>
            <a:avLst/>
            <a:gdLst>
              <a:gd name="connsiteX0" fmla="*/ 0 w 655395"/>
              <a:gd name="connsiteY0" fmla="*/ 0 h 853672"/>
              <a:gd name="connsiteX1" fmla="*/ 655395 w 655395"/>
              <a:gd name="connsiteY1" fmla="*/ 0 h 853672"/>
              <a:gd name="connsiteX2" fmla="*/ 655395 w 655395"/>
              <a:gd name="connsiteY2" fmla="*/ 853672 h 853672"/>
              <a:gd name="connsiteX3" fmla="*/ 0 w 655395"/>
              <a:gd name="connsiteY3" fmla="*/ 853672 h 853672"/>
              <a:gd name="connsiteX4" fmla="*/ 0 w 655395"/>
              <a:gd name="connsiteY4" fmla="*/ 0 h 853672"/>
              <a:gd name="connsiteX0" fmla="*/ 0 w 655395"/>
              <a:gd name="connsiteY0" fmla="*/ 176212 h 1029884"/>
              <a:gd name="connsiteX1" fmla="*/ 217245 w 655395"/>
              <a:gd name="connsiteY1" fmla="*/ 0 h 1029884"/>
              <a:gd name="connsiteX2" fmla="*/ 655395 w 655395"/>
              <a:gd name="connsiteY2" fmla="*/ 1029884 h 1029884"/>
              <a:gd name="connsiteX3" fmla="*/ 0 w 655395"/>
              <a:gd name="connsiteY3" fmla="*/ 1029884 h 1029884"/>
              <a:gd name="connsiteX4" fmla="*/ 0 w 655395"/>
              <a:gd name="connsiteY4" fmla="*/ 176212 h 1029884"/>
              <a:gd name="connsiteX0" fmla="*/ 0 w 241057"/>
              <a:gd name="connsiteY0" fmla="*/ 176212 h 1029884"/>
              <a:gd name="connsiteX1" fmla="*/ 217245 w 241057"/>
              <a:gd name="connsiteY1" fmla="*/ 0 h 1029884"/>
              <a:gd name="connsiteX2" fmla="*/ 241057 w 241057"/>
              <a:gd name="connsiteY2" fmla="*/ 777472 h 1029884"/>
              <a:gd name="connsiteX3" fmla="*/ 0 w 241057"/>
              <a:gd name="connsiteY3" fmla="*/ 1029884 h 1029884"/>
              <a:gd name="connsiteX4" fmla="*/ 0 w 241057"/>
              <a:gd name="connsiteY4" fmla="*/ 176212 h 10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57" h="1029884">
                <a:moveTo>
                  <a:pt x="0" y="176212"/>
                </a:moveTo>
                <a:lnTo>
                  <a:pt x="217245" y="0"/>
                </a:lnTo>
                <a:lnTo>
                  <a:pt x="241057" y="777472"/>
                </a:lnTo>
                <a:lnTo>
                  <a:pt x="0" y="1029884"/>
                </a:lnTo>
                <a:lnTo>
                  <a:pt x="0" y="176212"/>
                </a:lnTo>
                <a:close/>
              </a:path>
            </a:pathLst>
          </a:cu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Téglalap 146">
            <a:extLst>
              <a:ext uri="{FF2B5EF4-FFF2-40B4-BE49-F238E27FC236}">
                <a16:creationId xmlns:a16="http://schemas.microsoft.com/office/drawing/2014/main" id="{E5FCFB8A-7FE1-8E51-F884-71F7F8867B85}"/>
              </a:ext>
            </a:extLst>
          </p:cNvPr>
          <p:cNvSpPr/>
          <p:nvPr/>
        </p:nvSpPr>
        <p:spPr>
          <a:xfrm>
            <a:off x="5462422" y="504829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Téglalap 147">
            <a:extLst>
              <a:ext uri="{FF2B5EF4-FFF2-40B4-BE49-F238E27FC236}">
                <a16:creationId xmlns:a16="http://schemas.microsoft.com/office/drawing/2014/main" id="{82AF69E1-9B7E-2CC0-54F7-458D1B2D27C2}"/>
              </a:ext>
            </a:extLst>
          </p:cNvPr>
          <p:cNvSpPr/>
          <p:nvPr/>
        </p:nvSpPr>
        <p:spPr>
          <a:xfrm>
            <a:off x="7796013" y="505870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Téglalap 150">
            <a:extLst>
              <a:ext uri="{FF2B5EF4-FFF2-40B4-BE49-F238E27FC236}">
                <a16:creationId xmlns:a16="http://schemas.microsoft.com/office/drawing/2014/main" id="{CFB2C1EB-C39F-8502-D9A3-066DB45FE186}"/>
              </a:ext>
            </a:extLst>
          </p:cNvPr>
          <p:cNvSpPr/>
          <p:nvPr/>
        </p:nvSpPr>
        <p:spPr>
          <a:xfrm>
            <a:off x="7487497" y="883095"/>
            <a:ext cx="1775283" cy="396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Téglalap 151">
            <a:extLst>
              <a:ext uri="{FF2B5EF4-FFF2-40B4-BE49-F238E27FC236}">
                <a16:creationId xmlns:a16="http://schemas.microsoft.com/office/drawing/2014/main" id="{0C5944A9-5662-220D-CBAA-02AEB8796929}"/>
              </a:ext>
            </a:extLst>
          </p:cNvPr>
          <p:cNvSpPr/>
          <p:nvPr/>
        </p:nvSpPr>
        <p:spPr>
          <a:xfrm>
            <a:off x="7369691" y="1006088"/>
            <a:ext cx="1775283" cy="396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2">
            <a:extLst>
              <a:ext uri="{FF2B5EF4-FFF2-40B4-BE49-F238E27FC236}">
                <a16:creationId xmlns:a16="http://schemas.microsoft.com/office/drawing/2014/main" id="{EC8873A3-6D54-04BD-CF0F-F52F6FC6A8B4}"/>
              </a:ext>
            </a:extLst>
          </p:cNvPr>
          <p:cNvSpPr/>
          <p:nvPr/>
        </p:nvSpPr>
        <p:spPr>
          <a:xfrm>
            <a:off x="9139396" y="885438"/>
            <a:ext cx="139862" cy="517262"/>
          </a:xfrm>
          <a:custGeom>
            <a:avLst/>
            <a:gdLst>
              <a:gd name="connsiteX0" fmla="*/ 0 w 876462"/>
              <a:gd name="connsiteY0" fmla="*/ 0 h 396612"/>
              <a:gd name="connsiteX1" fmla="*/ 876462 w 876462"/>
              <a:gd name="connsiteY1" fmla="*/ 0 h 396612"/>
              <a:gd name="connsiteX2" fmla="*/ 876462 w 876462"/>
              <a:gd name="connsiteY2" fmla="*/ 396612 h 396612"/>
              <a:gd name="connsiteX3" fmla="*/ 0 w 876462"/>
              <a:gd name="connsiteY3" fmla="*/ 396612 h 396612"/>
              <a:gd name="connsiteX4" fmla="*/ 0 w 876462"/>
              <a:gd name="connsiteY4" fmla="*/ 0 h 396612"/>
              <a:gd name="connsiteX0" fmla="*/ 0 w 876462"/>
              <a:gd name="connsiteY0" fmla="*/ 120650 h 517262"/>
              <a:gd name="connsiteX1" fmla="*/ 139862 w 876462"/>
              <a:gd name="connsiteY1" fmla="*/ 0 h 517262"/>
              <a:gd name="connsiteX2" fmla="*/ 876462 w 876462"/>
              <a:gd name="connsiteY2" fmla="*/ 517262 h 517262"/>
              <a:gd name="connsiteX3" fmla="*/ 0 w 876462"/>
              <a:gd name="connsiteY3" fmla="*/ 517262 h 517262"/>
              <a:gd name="connsiteX4" fmla="*/ 0 w 8764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63662 w 139862"/>
              <a:gd name="connsiteY2" fmla="*/ 28231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133512 w 139862"/>
              <a:gd name="connsiteY2" fmla="*/ 39026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62" h="517262">
                <a:moveTo>
                  <a:pt x="0" y="120650"/>
                </a:moveTo>
                <a:lnTo>
                  <a:pt x="139862" y="0"/>
                </a:lnTo>
                <a:lnTo>
                  <a:pt x="133512" y="390262"/>
                </a:lnTo>
                <a:lnTo>
                  <a:pt x="0" y="517262"/>
                </a:lnTo>
                <a:lnTo>
                  <a:pt x="0" y="1206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Téglalap 153">
            <a:extLst>
              <a:ext uri="{FF2B5EF4-FFF2-40B4-BE49-F238E27FC236}">
                <a16:creationId xmlns:a16="http://schemas.microsoft.com/office/drawing/2014/main" id="{4D824C81-66BB-F9FB-D5C3-EEAC8367023C}"/>
              </a:ext>
            </a:extLst>
          </p:cNvPr>
          <p:cNvSpPr/>
          <p:nvPr/>
        </p:nvSpPr>
        <p:spPr>
          <a:xfrm>
            <a:off x="7369690" y="873035"/>
            <a:ext cx="1914983" cy="136262"/>
          </a:xfrm>
          <a:custGeom>
            <a:avLst/>
            <a:gdLst>
              <a:gd name="connsiteX0" fmla="*/ 0 w 1775283"/>
              <a:gd name="connsiteY0" fmla="*/ 0 h 396612"/>
              <a:gd name="connsiteX1" fmla="*/ 1775283 w 1775283"/>
              <a:gd name="connsiteY1" fmla="*/ 0 h 396612"/>
              <a:gd name="connsiteX2" fmla="*/ 1775283 w 1775283"/>
              <a:gd name="connsiteY2" fmla="*/ 396612 h 396612"/>
              <a:gd name="connsiteX3" fmla="*/ 0 w 1775283"/>
              <a:gd name="connsiteY3" fmla="*/ 396612 h 396612"/>
              <a:gd name="connsiteX4" fmla="*/ 0 w 1775283"/>
              <a:gd name="connsiteY4" fmla="*/ 0 h 396612"/>
              <a:gd name="connsiteX0" fmla="*/ 0 w 1940383"/>
              <a:gd name="connsiteY0" fmla="*/ 0 h 396612"/>
              <a:gd name="connsiteX1" fmla="*/ 1940383 w 1940383"/>
              <a:gd name="connsiteY1" fmla="*/ 260350 h 396612"/>
              <a:gd name="connsiteX2" fmla="*/ 1775283 w 1940383"/>
              <a:gd name="connsiteY2" fmla="*/ 396612 h 396612"/>
              <a:gd name="connsiteX3" fmla="*/ 0 w 1940383"/>
              <a:gd name="connsiteY3" fmla="*/ 396612 h 396612"/>
              <a:gd name="connsiteX4" fmla="*/ 0 w 1940383"/>
              <a:gd name="connsiteY4" fmla="*/ 0 h 396612"/>
              <a:gd name="connsiteX0" fmla="*/ 266700 w 1940383"/>
              <a:gd name="connsiteY0" fmla="*/ 0 h 148962"/>
              <a:gd name="connsiteX1" fmla="*/ 1940383 w 1940383"/>
              <a:gd name="connsiteY1" fmla="*/ 12700 h 148962"/>
              <a:gd name="connsiteX2" fmla="*/ 1775283 w 1940383"/>
              <a:gd name="connsiteY2" fmla="*/ 148962 h 148962"/>
              <a:gd name="connsiteX3" fmla="*/ 0 w 1940383"/>
              <a:gd name="connsiteY3" fmla="*/ 148962 h 148962"/>
              <a:gd name="connsiteX4" fmla="*/ 266700 w 1940383"/>
              <a:gd name="connsiteY4" fmla="*/ 0 h 148962"/>
              <a:gd name="connsiteX0" fmla="*/ 1079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0 h 136262"/>
              <a:gd name="connsiteX0" fmla="*/ 1968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96850 w 1940383"/>
              <a:gd name="connsiteY4" fmla="*/ 19050 h 136262"/>
              <a:gd name="connsiteX0" fmla="*/ 1079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19050 h 136262"/>
              <a:gd name="connsiteX0" fmla="*/ 1206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20650 w 1940383"/>
              <a:gd name="connsiteY4" fmla="*/ 0 h 136262"/>
              <a:gd name="connsiteX0" fmla="*/ 120650 w 1914983"/>
              <a:gd name="connsiteY0" fmla="*/ 0 h 136262"/>
              <a:gd name="connsiteX1" fmla="*/ 1914983 w 1914983"/>
              <a:gd name="connsiteY1" fmla="*/ 0 h 136262"/>
              <a:gd name="connsiteX2" fmla="*/ 1775283 w 1914983"/>
              <a:gd name="connsiteY2" fmla="*/ 136262 h 136262"/>
              <a:gd name="connsiteX3" fmla="*/ 0 w 1914983"/>
              <a:gd name="connsiteY3" fmla="*/ 136262 h 136262"/>
              <a:gd name="connsiteX4" fmla="*/ 120650 w 1914983"/>
              <a:gd name="connsiteY4" fmla="*/ 0 h 13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983" h="136262">
                <a:moveTo>
                  <a:pt x="120650" y="0"/>
                </a:moveTo>
                <a:lnTo>
                  <a:pt x="1914983" y="0"/>
                </a:lnTo>
                <a:lnTo>
                  <a:pt x="1775283" y="136262"/>
                </a:lnTo>
                <a:lnTo>
                  <a:pt x="0" y="136262"/>
                </a:lnTo>
                <a:lnTo>
                  <a:pt x="1206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Téglalap 155">
            <a:extLst>
              <a:ext uri="{FF2B5EF4-FFF2-40B4-BE49-F238E27FC236}">
                <a16:creationId xmlns:a16="http://schemas.microsoft.com/office/drawing/2014/main" id="{8101178B-E466-B22C-FDF8-7398B71ADE80}"/>
              </a:ext>
            </a:extLst>
          </p:cNvPr>
          <p:cNvSpPr/>
          <p:nvPr/>
        </p:nvSpPr>
        <p:spPr>
          <a:xfrm>
            <a:off x="7593476" y="1203779"/>
            <a:ext cx="1375637" cy="132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Téglalap 156">
            <a:extLst>
              <a:ext uri="{FF2B5EF4-FFF2-40B4-BE49-F238E27FC236}">
                <a16:creationId xmlns:a16="http://schemas.microsoft.com/office/drawing/2014/main" id="{193EB8F1-0FE7-65BA-4EC0-F8B55E62A3E7}"/>
              </a:ext>
            </a:extLst>
          </p:cNvPr>
          <p:cNvSpPr/>
          <p:nvPr/>
        </p:nvSpPr>
        <p:spPr>
          <a:xfrm>
            <a:off x="7414700" y="1051112"/>
            <a:ext cx="143303" cy="279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2" name="Szabadkézi sokszög: alakzat 611">
            <a:extLst>
              <a:ext uri="{FF2B5EF4-FFF2-40B4-BE49-F238E27FC236}">
                <a16:creationId xmlns:a16="http://schemas.microsoft.com/office/drawing/2014/main" id="{8FFAA238-9AE1-69D7-8E7E-FDE15F9EAB4C}"/>
              </a:ext>
            </a:extLst>
          </p:cNvPr>
          <p:cNvSpPr/>
          <p:nvPr/>
        </p:nvSpPr>
        <p:spPr>
          <a:xfrm>
            <a:off x="6902450" y="1257300"/>
            <a:ext cx="893160" cy="667138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Szabadkézi sokszög: alakzat 612">
            <a:extLst>
              <a:ext uri="{FF2B5EF4-FFF2-40B4-BE49-F238E27FC236}">
                <a16:creationId xmlns:a16="http://schemas.microsoft.com/office/drawing/2014/main" id="{83CE7B63-719A-A4B8-1EBE-5076A467FBA3}"/>
              </a:ext>
            </a:extLst>
          </p:cNvPr>
          <p:cNvSpPr/>
          <p:nvPr/>
        </p:nvSpPr>
        <p:spPr>
          <a:xfrm>
            <a:off x="7376826" y="1276294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Szabadkézi sokszög: alakzat 613">
            <a:extLst>
              <a:ext uri="{FF2B5EF4-FFF2-40B4-BE49-F238E27FC236}">
                <a16:creationId xmlns:a16="http://schemas.microsoft.com/office/drawing/2014/main" id="{86B6F967-8E8C-A706-7250-28626F525C60}"/>
              </a:ext>
            </a:extLst>
          </p:cNvPr>
          <p:cNvSpPr/>
          <p:nvPr/>
        </p:nvSpPr>
        <p:spPr>
          <a:xfrm>
            <a:off x="7904488" y="1270336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Téglalap 614">
            <a:extLst>
              <a:ext uri="{FF2B5EF4-FFF2-40B4-BE49-F238E27FC236}">
                <a16:creationId xmlns:a16="http://schemas.microsoft.com/office/drawing/2014/main" id="{767FC3BB-56C6-CC5D-2C65-2ED3CBC0B83F}"/>
              </a:ext>
            </a:extLst>
          </p:cNvPr>
          <p:cNvSpPr/>
          <p:nvPr/>
        </p:nvSpPr>
        <p:spPr>
          <a:xfrm>
            <a:off x="3608588" y="2755391"/>
            <a:ext cx="261151" cy="3769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Téglalap 617">
            <a:extLst>
              <a:ext uri="{FF2B5EF4-FFF2-40B4-BE49-F238E27FC236}">
                <a16:creationId xmlns:a16="http://schemas.microsoft.com/office/drawing/2014/main" id="{0630BA5C-7F62-7BF2-1EF6-5B9C232DCF14}"/>
              </a:ext>
            </a:extLst>
          </p:cNvPr>
          <p:cNvSpPr/>
          <p:nvPr/>
        </p:nvSpPr>
        <p:spPr>
          <a:xfrm>
            <a:off x="3874815" y="2680653"/>
            <a:ext cx="93816" cy="436497"/>
          </a:xfrm>
          <a:custGeom>
            <a:avLst/>
            <a:gdLst>
              <a:gd name="connsiteX0" fmla="*/ 0 w 165253"/>
              <a:gd name="connsiteY0" fmla="*/ 0 h 376966"/>
              <a:gd name="connsiteX1" fmla="*/ 165253 w 165253"/>
              <a:gd name="connsiteY1" fmla="*/ 0 h 376966"/>
              <a:gd name="connsiteX2" fmla="*/ 165253 w 165253"/>
              <a:gd name="connsiteY2" fmla="*/ 376966 h 376966"/>
              <a:gd name="connsiteX3" fmla="*/ 0 w 165253"/>
              <a:gd name="connsiteY3" fmla="*/ 376966 h 376966"/>
              <a:gd name="connsiteX4" fmla="*/ 0 w 165253"/>
              <a:gd name="connsiteY4" fmla="*/ 0 h 376966"/>
              <a:gd name="connsiteX0" fmla="*/ 0 w 165253"/>
              <a:gd name="connsiteY0" fmla="*/ 78581 h 455547"/>
              <a:gd name="connsiteX1" fmla="*/ 84290 w 165253"/>
              <a:gd name="connsiteY1" fmla="*/ 0 h 455547"/>
              <a:gd name="connsiteX2" fmla="*/ 165253 w 165253"/>
              <a:gd name="connsiteY2" fmla="*/ 455547 h 455547"/>
              <a:gd name="connsiteX3" fmla="*/ 0 w 165253"/>
              <a:gd name="connsiteY3" fmla="*/ 455547 h 455547"/>
              <a:gd name="connsiteX4" fmla="*/ 0 w 165253"/>
              <a:gd name="connsiteY4" fmla="*/ 78581 h 455547"/>
              <a:gd name="connsiteX0" fmla="*/ 0 w 96197"/>
              <a:gd name="connsiteY0" fmla="*/ 78581 h 455547"/>
              <a:gd name="connsiteX1" fmla="*/ 84290 w 96197"/>
              <a:gd name="connsiteY1" fmla="*/ 0 h 455547"/>
              <a:gd name="connsiteX2" fmla="*/ 96197 w 96197"/>
              <a:gd name="connsiteY2" fmla="*/ 405541 h 455547"/>
              <a:gd name="connsiteX3" fmla="*/ 0 w 96197"/>
              <a:gd name="connsiteY3" fmla="*/ 455547 h 455547"/>
              <a:gd name="connsiteX4" fmla="*/ 0 w 96197"/>
              <a:gd name="connsiteY4" fmla="*/ 78581 h 455547"/>
              <a:gd name="connsiteX0" fmla="*/ 0 w 84291"/>
              <a:gd name="connsiteY0" fmla="*/ 78581 h 455547"/>
              <a:gd name="connsiteX1" fmla="*/ 84290 w 84291"/>
              <a:gd name="connsiteY1" fmla="*/ 0 h 455547"/>
              <a:gd name="connsiteX2" fmla="*/ 84291 w 84291"/>
              <a:gd name="connsiteY2" fmla="*/ 381729 h 455547"/>
              <a:gd name="connsiteX3" fmla="*/ 0 w 84291"/>
              <a:gd name="connsiteY3" fmla="*/ 455547 h 455547"/>
              <a:gd name="connsiteX4" fmla="*/ 0 w 84291"/>
              <a:gd name="connsiteY4" fmla="*/ 78581 h 455547"/>
              <a:gd name="connsiteX0" fmla="*/ 0 w 93816"/>
              <a:gd name="connsiteY0" fmla="*/ 78581 h 455547"/>
              <a:gd name="connsiteX1" fmla="*/ 84290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8581 h 455547"/>
              <a:gd name="connsiteX1" fmla="*/ 70002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3819 h 450785"/>
              <a:gd name="connsiteX1" fmla="*/ 86670 w 93816"/>
              <a:gd name="connsiteY1" fmla="*/ 0 h 450785"/>
              <a:gd name="connsiteX2" fmla="*/ 93816 w 93816"/>
              <a:gd name="connsiteY2" fmla="*/ 376967 h 450785"/>
              <a:gd name="connsiteX3" fmla="*/ 0 w 93816"/>
              <a:gd name="connsiteY3" fmla="*/ 450785 h 450785"/>
              <a:gd name="connsiteX4" fmla="*/ 0 w 93816"/>
              <a:gd name="connsiteY4" fmla="*/ 73819 h 450785"/>
              <a:gd name="connsiteX0" fmla="*/ 0 w 93816"/>
              <a:gd name="connsiteY0" fmla="*/ 52388 h 429354"/>
              <a:gd name="connsiteX1" fmla="*/ 81908 w 93816"/>
              <a:gd name="connsiteY1" fmla="*/ 0 h 429354"/>
              <a:gd name="connsiteX2" fmla="*/ 93816 w 93816"/>
              <a:gd name="connsiteY2" fmla="*/ 355536 h 429354"/>
              <a:gd name="connsiteX3" fmla="*/ 0 w 93816"/>
              <a:gd name="connsiteY3" fmla="*/ 429354 h 429354"/>
              <a:gd name="connsiteX4" fmla="*/ 0 w 93816"/>
              <a:gd name="connsiteY4" fmla="*/ 52388 h 429354"/>
              <a:gd name="connsiteX0" fmla="*/ 0 w 93816"/>
              <a:gd name="connsiteY0" fmla="*/ 69056 h 446022"/>
              <a:gd name="connsiteX1" fmla="*/ 86671 w 93816"/>
              <a:gd name="connsiteY1" fmla="*/ 0 h 446022"/>
              <a:gd name="connsiteX2" fmla="*/ 93816 w 93816"/>
              <a:gd name="connsiteY2" fmla="*/ 372204 h 446022"/>
              <a:gd name="connsiteX3" fmla="*/ 0 w 93816"/>
              <a:gd name="connsiteY3" fmla="*/ 446022 h 446022"/>
              <a:gd name="connsiteX4" fmla="*/ 0 w 93816"/>
              <a:gd name="connsiteY4" fmla="*/ 69056 h 446022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16" h="436497">
                <a:moveTo>
                  <a:pt x="0" y="59531"/>
                </a:moveTo>
                <a:lnTo>
                  <a:pt x="86671" y="0"/>
                </a:lnTo>
                <a:cubicBezTo>
                  <a:pt x="86671" y="127243"/>
                  <a:pt x="93816" y="235436"/>
                  <a:pt x="93816" y="362679"/>
                </a:cubicBezTo>
                <a:lnTo>
                  <a:pt x="0" y="436497"/>
                </a:lnTo>
                <a:lnTo>
                  <a:pt x="0" y="595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Téglalap 618">
            <a:extLst>
              <a:ext uri="{FF2B5EF4-FFF2-40B4-BE49-F238E27FC236}">
                <a16:creationId xmlns:a16="http://schemas.microsoft.com/office/drawing/2014/main" id="{4EA71B39-3B8F-C6A7-799B-4B24E4CAE574}"/>
              </a:ext>
            </a:extLst>
          </p:cNvPr>
          <p:cNvSpPr/>
          <p:nvPr/>
        </p:nvSpPr>
        <p:spPr>
          <a:xfrm>
            <a:off x="3630021" y="2671012"/>
            <a:ext cx="330207" cy="79410"/>
          </a:xfrm>
          <a:custGeom>
            <a:avLst/>
            <a:gdLst>
              <a:gd name="connsiteX0" fmla="*/ 0 w 261151"/>
              <a:gd name="connsiteY0" fmla="*/ 0 h 50835"/>
              <a:gd name="connsiteX1" fmla="*/ 261151 w 261151"/>
              <a:gd name="connsiteY1" fmla="*/ 0 h 50835"/>
              <a:gd name="connsiteX2" fmla="*/ 261151 w 261151"/>
              <a:gd name="connsiteY2" fmla="*/ 50835 h 50835"/>
              <a:gd name="connsiteX3" fmla="*/ 0 w 261151"/>
              <a:gd name="connsiteY3" fmla="*/ 50835 h 50835"/>
              <a:gd name="connsiteX4" fmla="*/ 0 w 261151"/>
              <a:gd name="connsiteY4" fmla="*/ 0 h 50835"/>
              <a:gd name="connsiteX0" fmla="*/ 102394 w 261151"/>
              <a:gd name="connsiteY0" fmla="*/ 0 h 79410"/>
              <a:gd name="connsiteX1" fmla="*/ 261151 w 261151"/>
              <a:gd name="connsiteY1" fmla="*/ 28575 h 79410"/>
              <a:gd name="connsiteX2" fmla="*/ 261151 w 261151"/>
              <a:gd name="connsiteY2" fmla="*/ 79410 h 79410"/>
              <a:gd name="connsiteX3" fmla="*/ 0 w 261151"/>
              <a:gd name="connsiteY3" fmla="*/ 79410 h 79410"/>
              <a:gd name="connsiteX4" fmla="*/ 102394 w 261151"/>
              <a:gd name="connsiteY4" fmla="*/ 0 h 79410"/>
              <a:gd name="connsiteX0" fmla="*/ 83344 w 242101"/>
              <a:gd name="connsiteY0" fmla="*/ 0 h 79410"/>
              <a:gd name="connsiteX1" fmla="*/ 242101 w 242101"/>
              <a:gd name="connsiteY1" fmla="*/ 28575 h 79410"/>
              <a:gd name="connsiteX2" fmla="*/ 242101 w 242101"/>
              <a:gd name="connsiteY2" fmla="*/ 79410 h 79410"/>
              <a:gd name="connsiteX3" fmla="*/ 0 w 242101"/>
              <a:gd name="connsiteY3" fmla="*/ 77029 h 79410"/>
              <a:gd name="connsiteX4" fmla="*/ 83344 w 242101"/>
              <a:gd name="connsiteY4" fmla="*/ 0 h 79410"/>
              <a:gd name="connsiteX0" fmla="*/ 95250 w 254007"/>
              <a:gd name="connsiteY0" fmla="*/ 0 h 79410"/>
              <a:gd name="connsiteX1" fmla="*/ 254007 w 254007"/>
              <a:gd name="connsiteY1" fmla="*/ 28575 h 79410"/>
              <a:gd name="connsiteX2" fmla="*/ 254007 w 254007"/>
              <a:gd name="connsiteY2" fmla="*/ 79410 h 79410"/>
              <a:gd name="connsiteX3" fmla="*/ 0 w 254007"/>
              <a:gd name="connsiteY3" fmla="*/ 72267 h 79410"/>
              <a:gd name="connsiteX4" fmla="*/ 95250 w 254007"/>
              <a:gd name="connsiteY4" fmla="*/ 0 h 79410"/>
              <a:gd name="connsiteX0" fmla="*/ 88106 w 246863"/>
              <a:gd name="connsiteY0" fmla="*/ 0 h 79410"/>
              <a:gd name="connsiteX1" fmla="*/ 246863 w 246863"/>
              <a:gd name="connsiteY1" fmla="*/ 28575 h 79410"/>
              <a:gd name="connsiteX2" fmla="*/ 246863 w 246863"/>
              <a:gd name="connsiteY2" fmla="*/ 79410 h 79410"/>
              <a:gd name="connsiteX3" fmla="*/ 0 w 246863"/>
              <a:gd name="connsiteY3" fmla="*/ 65124 h 79410"/>
              <a:gd name="connsiteX4" fmla="*/ 88106 w 246863"/>
              <a:gd name="connsiteY4" fmla="*/ 0 h 79410"/>
              <a:gd name="connsiteX0" fmla="*/ 88106 w 354019"/>
              <a:gd name="connsiteY0" fmla="*/ 0 h 79410"/>
              <a:gd name="connsiteX1" fmla="*/ 354019 w 354019"/>
              <a:gd name="connsiteY1" fmla="*/ 2381 h 79410"/>
              <a:gd name="connsiteX2" fmla="*/ 246863 w 354019"/>
              <a:gd name="connsiteY2" fmla="*/ 79410 h 79410"/>
              <a:gd name="connsiteX3" fmla="*/ 0 w 354019"/>
              <a:gd name="connsiteY3" fmla="*/ 65124 h 79410"/>
              <a:gd name="connsiteX4" fmla="*/ 88106 w 354019"/>
              <a:gd name="connsiteY4" fmla="*/ 0 h 79410"/>
              <a:gd name="connsiteX0" fmla="*/ 88106 w 346876"/>
              <a:gd name="connsiteY0" fmla="*/ 0 h 79410"/>
              <a:gd name="connsiteX1" fmla="*/ 346876 w 346876"/>
              <a:gd name="connsiteY1" fmla="*/ 2381 h 79410"/>
              <a:gd name="connsiteX2" fmla="*/ 246863 w 346876"/>
              <a:gd name="connsiteY2" fmla="*/ 79410 h 79410"/>
              <a:gd name="connsiteX3" fmla="*/ 0 w 346876"/>
              <a:gd name="connsiteY3" fmla="*/ 65124 h 79410"/>
              <a:gd name="connsiteX4" fmla="*/ 88106 w 346876"/>
              <a:gd name="connsiteY4" fmla="*/ 0 h 79410"/>
              <a:gd name="connsiteX0" fmla="*/ 88106 w 339732"/>
              <a:gd name="connsiteY0" fmla="*/ 0 h 79410"/>
              <a:gd name="connsiteX1" fmla="*/ 339732 w 339732"/>
              <a:gd name="connsiteY1" fmla="*/ 2381 h 79410"/>
              <a:gd name="connsiteX2" fmla="*/ 246863 w 339732"/>
              <a:gd name="connsiteY2" fmla="*/ 79410 h 79410"/>
              <a:gd name="connsiteX3" fmla="*/ 0 w 339732"/>
              <a:gd name="connsiteY3" fmla="*/ 65124 h 79410"/>
              <a:gd name="connsiteX4" fmla="*/ 88106 w 339732"/>
              <a:gd name="connsiteY4" fmla="*/ 0 h 79410"/>
              <a:gd name="connsiteX0" fmla="*/ 88106 w 330207"/>
              <a:gd name="connsiteY0" fmla="*/ 0 h 79410"/>
              <a:gd name="connsiteX1" fmla="*/ 330207 w 330207"/>
              <a:gd name="connsiteY1" fmla="*/ 2381 h 79410"/>
              <a:gd name="connsiteX2" fmla="*/ 246863 w 330207"/>
              <a:gd name="connsiteY2" fmla="*/ 79410 h 79410"/>
              <a:gd name="connsiteX3" fmla="*/ 0 w 330207"/>
              <a:gd name="connsiteY3" fmla="*/ 65124 h 79410"/>
              <a:gd name="connsiteX4" fmla="*/ 88106 w 330207"/>
              <a:gd name="connsiteY4" fmla="*/ 0 h 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7" h="79410">
                <a:moveTo>
                  <a:pt x="88106" y="0"/>
                </a:moveTo>
                <a:lnTo>
                  <a:pt x="330207" y="2381"/>
                </a:lnTo>
                <a:lnTo>
                  <a:pt x="246863" y="79410"/>
                </a:lnTo>
                <a:lnTo>
                  <a:pt x="0" y="65124"/>
                </a:lnTo>
                <a:lnTo>
                  <a:pt x="8810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Téglalap 619">
            <a:extLst>
              <a:ext uri="{FF2B5EF4-FFF2-40B4-BE49-F238E27FC236}">
                <a16:creationId xmlns:a16="http://schemas.microsoft.com/office/drawing/2014/main" id="{001FFC95-5B8E-2927-F556-0DD07AF51428}"/>
              </a:ext>
            </a:extLst>
          </p:cNvPr>
          <p:cNvSpPr/>
          <p:nvPr/>
        </p:nvSpPr>
        <p:spPr>
          <a:xfrm>
            <a:off x="3584518" y="3098036"/>
            <a:ext cx="292107" cy="80037"/>
          </a:xfrm>
          <a:custGeom>
            <a:avLst/>
            <a:gdLst>
              <a:gd name="connsiteX0" fmla="*/ 0 w 261151"/>
              <a:gd name="connsiteY0" fmla="*/ 0 h 53973"/>
              <a:gd name="connsiteX1" fmla="*/ 261151 w 261151"/>
              <a:gd name="connsiteY1" fmla="*/ 0 h 53973"/>
              <a:gd name="connsiteX2" fmla="*/ 261151 w 261151"/>
              <a:gd name="connsiteY2" fmla="*/ 53973 h 53973"/>
              <a:gd name="connsiteX3" fmla="*/ 0 w 261151"/>
              <a:gd name="connsiteY3" fmla="*/ 53973 h 53973"/>
              <a:gd name="connsiteX4" fmla="*/ 0 w 261151"/>
              <a:gd name="connsiteY4" fmla="*/ 0 h 53973"/>
              <a:gd name="connsiteX0" fmla="*/ 0 w 261151"/>
              <a:gd name="connsiteY0" fmla="*/ 0 h 80166"/>
              <a:gd name="connsiteX1" fmla="*/ 261151 w 261151"/>
              <a:gd name="connsiteY1" fmla="*/ 0 h 80166"/>
              <a:gd name="connsiteX2" fmla="*/ 218288 w 261151"/>
              <a:gd name="connsiteY2" fmla="*/ 80166 h 80166"/>
              <a:gd name="connsiteX3" fmla="*/ 0 w 261151"/>
              <a:gd name="connsiteY3" fmla="*/ 53973 h 80166"/>
              <a:gd name="connsiteX4" fmla="*/ 0 w 261151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0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26194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5718 w 292107"/>
              <a:gd name="connsiteY0" fmla="*/ 0 h 53973"/>
              <a:gd name="connsiteX1" fmla="*/ 292107 w 292107"/>
              <a:gd name="connsiteY1" fmla="*/ 1 h 53973"/>
              <a:gd name="connsiteX2" fmla="*/ 249244 w 292107"/>
              <a:gd name="connsiteY2" fmla="*/ 53973 h 53973"/>
              <a:gd name="connsiteX3" fmla="*/ 0 w 292107"/>
              <a:gd name="connsiteY3" fmla="*/ 44449 h 53973"/>
              <a:gd name="connsiteX4" fmla="*/ 35718 w 292107"/>
              <a:gd name="connsiteY4" fmla="*/ 0 h 5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7" h="53973">
                <a:moveTo>
                  <a:pt x="35718" y="0"/>
                </a:moveTo>
                <a:lnTo>
                  <a:pt x="292107" y="1"/>
                </a:lnTo>
                <a:lnTo>
                  <a:pt x="249244" y="53973"/>
                </a:lnTo>
                <a:lnTo>
                  <a:pt x="0" y="44449"/>
                </a:lnTo>
                <a:lnTo>
                  <a:pt x="3571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Téglalap 621">
            <a:extLst>
              <a:ext uri="{FF2B5EF4-FFF2-40B4-BE49-F238E27FC236}">
                <a16:creationId xmlns:a16="http://schemas.microsoft.com/office/drawing/2014/main" id="{63669858-C507-FE3E-0D17-99812809B111}"/>
              </a:ext>
            </a:extLst>
          </p:cNvPr>
          <p:cNvSpPr/>
          <p:nvPr/>
        </p:nvSpPr>
        <p:spPr>
          <a:xfrm>
            <a:off x="3575709" y="3172150"/>
            <a:ext cx="25725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Téglalap 622">
            <a:extLst>
              <a:ext uri="{FF2B5EF4-FFF2-40B4-BE49-F238E27FC236}">
                <a16:creationId xmlns:a16="http://schemas.microsoft.com/office/drawing/2014/main" id="{82E331B6-DFEB-4179-48E7-45E31774465B}"/>
              </a:ext>
            </a:extLst>
          </p:cNvPr>
          <p:cNvSpPr/>
          <p:nvPr/>
        </p:nvSpPr>
        <p:spPr>
          <a:xfrm>
            <a:off x="3701676" y="2668095"/>
            <a:ext cx="165794" cy="457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Téglalap 623">
            <a:extLst>
              <a:ext uri="{FF2B5EF4-FFF2-40B4-BE49-F238E27FC236}">
                <a16:creationId xmlns:a16="http://schemas.microsoft.com/office/drawing/2014/main" id="{845DA0B7-25F7-02E6-8617-D52E172EB28D}"/>
              </a:ext>
            </a:extLst>
          </p:cNvPr>
          <p:cNvSpPr/>
          <p:nvPr/>
        </p:nvSpPr>
        <p:spPr>
          <a:xfrm>
            <a:off x="3711126" y="2818586"/>
            <a:ext cx="70320" cy="888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Téglalap 624">
            <a:extLst>
              <a:ext uri="{FF2B5EF4-FFF2-40B4-BE49-F238E27FC236}">
                <a16:creationId xmlns:a16="http://schemas.microsoft.com/office/drawing/2014/main" id="{894D6171-FADE-438B-B76E-919452479DCF}"/>
              </a:ext>
            </a:extLst>
          </p:cNvPr>
          <p:cNvSpPr/>
          <p:nvPr/>
        </p:nvSpPr>
        <p:spPr>
          <a:xfrm>
            <a:off x="3676331" y="2814310"/>
            <a:ext cx="88310" cy="95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Ív 626">
            <a:extLst>
              <a:ext uri="{FF2B5EF4-FFF2-40B4-BE49-F238E27FC236}">
                <a16:creationId xmlns:a16="http://schemas.microsoft.com/office/drawing/2014/main" id="{253BCCE3-176E-B339-DDAD-651B0619DB52}"/>
              </a:ext>
            </a:extLst>
          </p:cNvPr>
          <p:cNvSpPr/>
          <p:nvPr/>
        </p:nvSpPr>
        <p:spPr>
          <a:xfrm rot="9824861">
            <a:off x="3609313" y="3013101"/>
            <a:ext cx="115210" cy="75837"/>
          </a:xfrm>
          <a:prstGeom prst="arc">
            <a:avLst>
              <a:gd name="adj1" fmla="val 16888129"/>
              <a:gd name="adj2" fmla="val 5863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Ív 627">
            <a:extLst>
              <a:ext uri="{FF2B5EF4-FFF2-40B4-BE49-F238E27FC236}">
                <a16:creationId xmlns:a16="http://schemas.microsoft.com/office/drawing/2014/main" id="{7A860F31-D071-350C-79D8-79EC0C1A025D}"/>
              </a:ext>
            </a:extLst>
          </p:cNvPr>
          <p:cNvSpPr/>
          <p:nvPr/>
        </p:nvSpPr>
        <p:spPr>
          <a:xfrm rot="6323427">
            <a:off x="3647262" y="2958384"/>
            <a:ext cx="164569" cy="149575"/>
          </a:xfrm>
          <a:prstGeom prst="arc">
            <a:avLst>
              <a:gd name="adj1" fmla="val 13466669"/>
              <a:gd name="adj2" fmla="val 63988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Ellipszis 229">
            <a:extLst>
              <a:ext uri="{FF2B5EF4-FFF2-40B4-BE49-F238E27FC236}">
                <a16:creationId xmlns:a16="http://schemas.microsoft.com/office/drawing/2014/main" id="{FB9AC007-315A-2BCE-14FC-C7C565137E78}"/>
              </a:ext>
            </a:extLst>
          </p:cNvPr>
          <p:cNvSpPr/>
          <p:nvPr/>
        </p:nvSpPr>
        <p:spPr>
          <a:xfrm>
            <a:off x="11135568" y="3741313"/>
            <a:ext cx="447780" cy="1881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Téglalap 230">
            <a:extLst>
              <a:ext uri="{FF2B5EF4-FFF2-40B4-BE49-F238E27FC236}">
                <a16:creationId xmlns:a16="http://schemas.microsoft.com/office/drawing/2014/main" id="{3C45ABA1-6FA9-2456-FB70-483AAE4EEF1D}"/>
              </a:ext>
            </a:extLst>
          </p:cNvPr>
          <p:cNvSpPr/>
          <p:nvPr/>
        </p:nvSpPr>
        <p:spPr>
          <a:xfrm>
            <a:off x="11323177" y="2748932"/>
            <a:ext cx="45719" cy="10733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Trapezoid 232">
            <a:extLst>
              <a:ext uri="{FF2B5EF4-FFF2-40B4-BE49-F238E27FC236}">
                <a16:creationId xmlns:a16="http://schemas.microsoft.com/office/drawing/2014/main" id="{3EFE9C5D-B93F-84A9-EF90-46293516B15F}"/>
              </a:ext>
            </a:extLst>
          </p:cNvPr>
          <p:cNvSpPr/>
          <p:nvPr/>
        </p:nvSpPr>
        <p:spPr>
          <a:xfrm>
            <a:off x="11039263" y="2288596"/>
            <a:ext cx="607197" cy="473288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673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3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-266018" y="803902"/>
            <a:ext cx="12724036" cy="61738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056389" y="1190770"/>
            <a:ext cx="4323898" cy="25007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97299" y="-306407"/>
            <a:ext cx="3761782" cy="1360906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0" name="Téglalap 149">
            <a:extLst>
              <a:ext uri="{FF2B5EF4-FFF2-40B4-BE49-F238E27FC236}">
                <a16:creationId xmlns:a16="http://schemas.microsoft.com/office/drawing/2014/main" id="{6639666A-8EDA-871A-6F6D-002F550F0928}"/>
              </a:ext>
            </a:extLst>
          </p:cNvPr>
          <p:cNvSpPr/>
          <p:nvPr/>
        </p:nvSpPr>
        <p:spPr>
          <a:xfrm>
            <a:off x="4798175" y="3299594"/>
            <a:ext cx="121125" cy="351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Téglalap 148">
            <a:extLst>
              <a:ext uri="{FF2B5EF4-FFF2-40B4-BE49-F238E27FC236}">
                <a16:creationId xmlns:a16="http://schemas.microsoft.com/office/drawing/2014/main" id="{02DA6C2F-B382-F09D-0AEE-B4B8435C0979}"/>
              </a:ext>
            </a:extLst>
          </p:cNvPr>
          <p:cNvSpPr/>
          <p:nvPr/>
        </p:nvSpPr>
        <p:spPr>
          <a:xfrm>
            <a:off x="8735563" y="3225717"/>
            <a:ext cx="121125" cy="351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Téglalap 145">
            <a:extLst>
              <a:ext uri="{FF2B5EF4-FFF2-40B4-BE49-F238E27FC236}">
                <a16:creationId xmlns:a16="http://schemas.microsoft.com/office/drawing/2014/main" id="{5F0DD052-AC50-D693-2E62-669343F386D7}"/>
              </a:ext>
            </a:extLst>
          </p:cNvPr>
          <p:cNvSpPr/>
          <p:nvPr/>
        </p:nvSpPr>
        <p:spPr>
          <a:xfrm>
            <a:off x="8505921" y="2169625"/>
            <a:ext cx="446634" cy="1366916"/>
          </a:xfrm>
          <a:custGeom>
            <a:avLst/>
            <a:gdLst>
              <a:gd name="connsiteX0" fmla="*/ 0 w 655395"/>
              <a:gd name="connsiteY0" fmla="*/ 0 h 853672"/>
              <a:gd name="connsiteX1" fmla="*/ 655395 w 655395"/>
              <a:gd name="connsiteY1" fmla="*/ 0 h 853672"/>
              <a:gd name="connsiteX2" fmla="*/ 655395 w 655395"/>
              <a:gd name="connsiteY2" fmla="*/ 853672 h 853672"/>
              <a:gd name="connsiteX3" fmla="*/ 0 w 655395"/>
              <a:gd name="connsiteY3" fmla="*/ 853672 h 853672"/>
              <a:gd name="connsiteX4" fmla="*/ 0 w 655395"/>
              <a:gd name="connsiteY4" fmla="*/ 0 h 853672"/>
              <a:gd name="connsiteX0" fmla="*/ 0 w 655395"/>
              <a:gd name="connsiteY0" fmla="*/ 176212 h 1029884"/>
              <a:gd name="connsiteX1" fmla="*/ 217245 w 655395"/>
              <a:gd name="connsiteY1" fmla="*/ 0 h 1029884"/>
              <a:gd name="connsiteX2" fmla="*/ 655395 w 655395"/>
              <a:gd name="connsiteY2" fmla="*/ 1029884 h 1029884"/>
              <a:gd name="connsiteX3" fmla="*/ 0 w 655395"/>
              <a:gd name="connsiteY3" fmla="*/ 1029884 h 1029884"/>
              <a:gd name="connsiteX4" fmla="*/ 0 w 655395"/>
              <a:gd name="connsiteY4" fmla="*/ 176212 h 1029884"/>
              <a:gd name="connsiteX0" fmla="*/ 0 w 241057"/>
              <a:gd name="connsiteY0" fmla="*/ 176212 h 1029884"/>
              <a:gd name="connsiteX1" fmla="*/ 217245 w 241057"/>
              <a:gd name="connsiteY1" fmla="*/ 0 h 1029884"/>
              <a:gd name="connsiteX2" fmla="*/ 241057 w 241057"/>
              <a:gd name="connsiteY2" fmla="*/ 777472 h 1029884"/>
              <a:gd name="connsiteX3" fmla="*/ 0 w 241057"/>
              <a:gd name="connsiteY3" fmla="*/ 1029884 h 1029884"/>
              <a:gd name="connsiteX4" fmla="*/ 0 w 241057"/>
              <a:gd name="connsiteY4" fmla="*/ 176212 h 10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57" h="1029884">
                <a:moveTo>
                  <a:pt x="0" y="176212"/>
                </a:moveTo>
                <a:lnTo>
                  <a:pt x="217245" y="0"/>
                </a:lnTo>
                <a:lnTo>
                  <a:pt x="241057" y="777472"/>
                </a:lnTo>
                <a:lnTo>
                  <a:pt x="0" y="1029884"/>
                </a:lnTo>
                <a:lnTo>
                  <a:pt x="0" y="176212"/>
                </a:lnTo>
                <a:close/>
              </a:path>
            </a:pathLst>
          </a:cu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Téglalap 146">
            <a:extLst>
              <a:ext uri="{FF2B5EF4-FFF2-40B4-BE49-F238E27FC236}">
                <a16:creationId xmlns:a16="http://schemas.microsoft.com/office/drawing/2014/main" id="{E5FCFB8A-7FE1-8E51-F884-71F7F8867B85}"/>
              </a:ext>
            </a:extLst>
          </p:cNvPr>
          <p:cNvSpPr/>
          <p:nvPr/>
        </p:nvSpPr>
        <p:spPr>
          <a:xfrm>
            <a:off x="3874277" y="3536541"/>
            <a:ext cx="121125" cy="351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Téglalap 147">
            <a:extLst>
              <a:ext uri="{FF2B5EF4-FFF2-40B4-BE49-F238E27FC236}">
                <a16:creationId xmlns:a16="http://schemas.microsoft.com/office/drawing/2014/main" id="{82AF69E1-9B7E-2CC0-54F7-458D1B2D27C2}"/>
              </a:ext>
            </a:extLst>
          </p:cNvPr>
          <p:cNvSpPr/>
          <p:nvPr/>
        </p:nvSpPr>
        <p:spPr>
          <a:xfrm>
            <a:off x="8269201" y="3558879"/>
            <a:ext cx="121125" cy="351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4424816" y="4827194"/>
            <a:ext cx="266077" cy="26974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4831959" y="5097981"/>
            <a:ext cx="266077" cy="26974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3803029" y="5045622"/>
            <a:ext cx="266077" cy="26974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8310350" y="4342393"/>
            <a:ext cx="1674368" cy="1543200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1" name="Téglalap 140">
            <a:extLst>
              <a:ext uri="{FF2B5EF4-FFF2-40B4-BE49-F238E27FC236}">
                <a16:creationId xmlns:a16="http://schemas.microsoft.com/office/drawing/2014/main" id="{A1A0B39C-03B5-C4F2-6251-845C1D267170}"/>
              </a:ext>
            </a:extLst>
          </p:cNvPr>
          <p:cNvSpPr/>
          <p:nvPr/>
        </p:nvSpPr>
        <p:spPr>
          <a:xfrm>
            <a:off x="3833089" y="1691980"/>
            <a:ext cx="4675237" cy="1844561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Szövegdoboz 654">
            <a:extLst>
              <a:ext uri="{FF2B5EF4-FFF2-40B4-BE49-F238E27FC236}">
                <a16:creationId xmlns:a16="http://schemas.microsoft.com/office/drawing/2014/main" id="{A71FD26E-D6BF-4D94-1E30-0706AFAEF39F}"/>
              </a:ext>
            </a:extLst>
          </p:cNvPr>
          <p:cNvSpPr txBox="1"/>
          <p:nvPr/>
        </p:nvSpPr>
        <p:spPr>
          <a:xfrm>
            <a:off x="7091693" y="-286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4186599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1.85185E-6 L -0.55625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09" grpId="0" animBg="1"/>
      <p:bldP spid="610" grpId="0" animBg="1"/>
      <p:bldP spid="655" grpId="0" animBg="1"/>
      <p:bldP spid="6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11884" y="5634101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0589734" y="19562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8A69A-1F84-CE25-669D-39AFC916362D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847171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47171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51887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39032" y="4662697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699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105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E819CB-C17C-7DCE-FDF4-44EBD28E7AE6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A296F-0223-4573-2E43-4F086E60D68C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4205297" y="1619293"/>
            <a:chExt cx="1484964" cy="39669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9093F5-654C-7C6A-81BB-99F8B5C75324}"/>
                </a:ext>
              </a:extLst>
            </p:cNvPr>
            <p:cNvGrpSpPr/>
            <p:nvPr/>
          </p:nvGrpSpPr>
          <p:grpSpPr>
            <a:xfrm>
              <a:off x="4205297" y="1619293"/>
              <a:ext cx="1484964" cy="3966911"/>
              <a:chOff x="4205297" y="1619293"/>
              <a:chExt cx="1484964" cy="396691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4205297" y="1619293"/>
                <a:ext cx="1481513" cy="601517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4209036" y="2216168"/>
                <a:ext cx="1481225" cy="3370036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4347898" y="2444203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4659049" y="1869765"/>
              <a:ext cx="899535" cy="395724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4347896" y="2844969"/>
              <a:ext cx="1203496" cy="2042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4347896" y="323142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4347896" y="3603567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4347898" y="400433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4347898" y="437647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4347898" y="477724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4347896" y="5163700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C7E2A-AD6B-BE2C-3B80-4779EC333735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D5A5A3A-022C-A1C5-FC93-26030D53BDBD}"/>
              </a:ext>
            </a:extLst>
          </p:cNvPr>
          <p:cNvSpPr txBox="1"/>
          <p:nvPr/>
        </p:nvSpPr>
        <p:spPr>
          <a:xfrm>
            <a:off x="7091693" y="-286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275330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282</Words>
  <Application>Microsoft Office PowerPoint</Application>
  <PresentationFormat>Szélesvásznú</PresentationFormat>
  <Paragraphs>19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O365 felhasználó</cp:lastModifiedBy>
  <cp:revision>643</cp:revision>
  <dcterms:created xsi:type="dcterms:W3CDTF">2024-09-22T10:05:19Z</dcterms:created>
  <dcterms:modified xsi:type="dcterms:W3CDTF">2024-09-29T13:54:28Z</dcterms:modified>
</cp:coreProperties>
</file>