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73" r:id="rId5"/>
    <p:sldId id="278" r:id="rId6"/>
    <p:sldId id="274" r:id="rId7"/>
    <p:sldId id="271" r:id="rId8"/>
    <p:sldId id="265" r:id="rId9"/>
    <p:sldId id="272" r:id="rId10"/>
    <p:sldId id="263" r:id="rId11"/>
    <p:sldId id="264" r:id="rId12"/>
    <p:sldId id="277" r:id="rId13"/>
    <p:sldId id="281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6AD"/>
    <a:srgbClr val="CFEA8A"/>
    <a:srgbClr val="DDB587"/>
    <a:srgbClr val="ABD5E4"/>
    <a:srgbClr val="663300"/>
    <a:srgbClr val="FFFF00"/>
    <a:srgbClr val="000000"/>
    <a:srgbClr val="E4D2D8"/>
    <a:srgbClr val="26262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4" autoAdjust="0"/>
  </p:normalViewPr>
  <p:slideViewPr>
    <p:cSldViewPr snapToGrid="0">
      <p:cViewPr varScale="1">
        <p:scale>
          <a:sx n="147" d="100"/>
          <a:sy n="147" d="100"/>
        </p:scale>
        <p:origin x="244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13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Világítás/közlekedés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24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 segítségével meg tudjuk nézni hogy a busz merre jár, illetve a bérletünket feltudjuk mutatni a telefonon. Az AI segítségével beállíthatjuk a lámpák pontos átváltását, így elkerülve a dugókat.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82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Napelem: Egy olyan eszköz amely napfényt energiává vált. A napelemek kulcsszerepet játszanak az energiahatékonyság és a fenntarthatóságban.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73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Kothencz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369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Csoportba foglalás 227">
            <a:extLst>
              <a:ext uri="{FF2B5EF4-FFF2-40B4-BE49-F238E27FC236}">
                <a16:creationId xmlns:a16="http://schemas.microsoft.com/office/drawing/2014/main" id="{BA14E473-931C-4CB0-AA21-C2AB9A8F39E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49B63F3-5D72-4A6E-9CAB-28F4CC3674E7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Csillag: 5 ágú 229">
              <a:extLst>
                <a:ext uri="{FF2B5EF4-FFF2-40B4-BE49-F238E27FC236}">
                  <a16:creationId xmlns:a16="http://schemas.microsoft.com/office/drawing/2014/main" id="{B9AC9CEE-982C-4515-BC18-57DF29FEB313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Csillag: 5 ágú 230">
              <a:extLst>
                <a:ext uri="{FF2B5EF4-FFF2-40B4-BE49-F238E27FC236}">
                  <a16:creationId xmlns:a16="http://schemas.microsoft.com/office/drawing/2014/main" id="{75C735B6-60DF-4B49-9F8F-088E40B7055E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Csillag: 5 ágú 231">
              <a:extLst>
                <a:ext uri="{FF2B5EF4-FFF2-40B4-BE49-F238E27FC236}">
                  <a16:creationId xmlns:a16="http://schemas.microsoft.com/office/drawing/2014/main" id="{86D4AF9E-6DE7-478C-B120-D6D64B7239DA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Csillag: 5 ágú 232">
              <a:extLst>
                <a:ext uri="{FF2B5EF4-FFF2-40B4-BE49-F238E27FC236}">
                  <a16:creationId xmlns:a16="http://schemas.microsoft.com/office/drawing/2014/main" id="{C111D828-27B0-497A-AE7C-22C2165A5ACF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Csillag: 5 ágú 233">
              <a:extLst>
                <a:ext uri="{FF2B5EF4-FFF2-40B4-BE49-F238E27FC236}">
                  <a16:creationId xmlns:a16="http://schemas.microsoft.com/office/drawing/2014/main" id="{856CAC00-5474-461A-8BFF-023CED55EE23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Csillag: 5 ágú 234">
              <a:extLst>
                <a:ext uri="{FF2B5EF4-FFF2-40B4-BE49-F238E27FC236}">
                  <a16:creationId xmlns:a16="http://schemas.microsoft.com/office/drawing/2014/main" id="{FADBFAE5-56CF-4286-9A10-65C2DADC6BE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BF0002CD-983E-F412-5335-6547DCDF12A9}"/>
              </a:ext>
            </a:extLst>
          </p:cNvPr>
          <p:cNvSpPr/>
          <p:nvPr/>
        </p:nvSpPr>
        <p:spPr>
          <a:xfrm>
            <a:off x="11218431" y="7049144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7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393 L -0.12252 -0.07384 L -0.23177 -0.09398 L -0.35039 -0.10741 L -0.46145 -0.10579 L -0.56497 -0.10741 L -0.6276 -0.10579 L -0.68554 -0.08056 L -0.75299 -0.03496 L -0.7957 0.04953 L -0.87734 0.25717 L -0.90299 0.49328 L -0.90586 0.70278 L -0.90586 1.05208 L -0.90677 1.14653 L -0.90768 1.27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00039 0.00347 L 0.01484 -0.31574 L 0.00911 -0.49283 L -0.00703 -0.78982 L -0.02799 -0.9132 L -0.0431 -1.00417 " pathEditMode="relative" ptsTypes="AAAAA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3928777" y="5276897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574726" y="5200406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762467" y="2671934"/>
            <a:ext cx="13387531" cy="389791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656823" y="3249555"/>
            <a:ext cx="1301453" cy="1906217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490917" y="3193107"/>
            <a:ext cx="1301453" cy="1906217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158442" y="3269595"/>
            <a:ext cx="1301453" cy="190621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749827" y="3223157"/>
            <a:ext cx="1301453" cy="1906217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400487" y="3224052"/>
            <a:ext cx="1301453" cy="1906217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7950558" y="3576249"/>
            <a:ext cx="1159056" cy="2901373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608099" y="3576249"/>
            <a:ext cx="1159056" cy="2901373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1041438" y="-169121"/>
            <a:ext cx="5821173" cy="6629516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3115967" y="-5291708"/>
            <a:ext cx="7005548" cy="11782074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7351501" y="-9217526"/>
            <a:ext cx="6053693" cy="15714028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618119" y="-4118390"/>
            <a:ext cx="5558049" cy="10564033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829513" y="-10981360"/>
            <a:ext cx="4992314" cy="17437571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4829703" y="3576249"/>
            <a:ext cx="1159056" cy="2901373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114261" y="3576249"/>
            <a:ext cx="1159056" cy="2901373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071400" y="3576249"/>
            <a:ext cx="1159056" cy="2901373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489546" y="3576249"/>
            <a:ext cx="1159056" cy="2901373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8478779" y="5271252"/>
            <a:ext cx="2479359" cy="1201392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796872" y="3576249"/>
            <a:ext cx="1159056" cy="2901373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4262898" y="3576249"/>
            <a:ext cx="1159056" cy="2901373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5162124" y="3576249"/>
            <a:ext cx="1159056" cy="2901373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467173" y="3576249"/>
            <a:ext cx="1159056" cy="2901373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1303458" y="3576249"/>
            <a:ext cx="1159056" cy="2901373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885319" y="3576249"/>
            <a:ext cx="1159056" cy="2901373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671435" y="3576249"/>
            <a:ext cx="1159056" cy="2901373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127016" y="3576249"/>
            <a:ext cx="1159056" cy="2901373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492268" y="3576249"/>
            <a:ext cx="1159056" cy="2901373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912559" y="6472956"/>
            <a:ext cx="45384720" cy="3850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162523" y="1162644"/>
            <a:ext cx="1301453" cy="1906217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4889753" y="1171577"/>
            <a:ext cx="1301453" cy="1906217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-15566719" y="4019231"/>
            <a:ext cx="573276" cy="2428583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4537835" y="4968250"/>
            <a:ext cx="6292969" cy="149188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-1548076" y="4044060"/>
            <a:ext cx="573276" cy="2428583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8636068" y="-14813280"/>
            <a:ext cx="4836093" cy="46834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4829703" y="-11078973"/>
            <a:ext cx="2645487" cy="17618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8463976" y="-9311175"/>
            <a:ext cx="852303" cy="24580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2454272" y="-9192737"/>
            <a:ext cx="566040" cy="26360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3642584" y="-13102559"/>
            <a:ext cx="3609703" cy="6958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AA5D0A1-FF41-B22E-9158-0B3BD220994A}"/>
              </a:ext>
            </a:extLst>
          </p:cNvPr>
          <p:cNvSpPr txBox="1"/>
          <p:nvPr/>
        </p:nvSpPr>
        <p:spPr>
          <a:xfrm>
            <a:off x="7091693" y="-61225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Napelem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r>
              <a:rPr lang="hu-HU" sz="2800" dirty="0"/>
              <a:t>Mi az a napelem, és hogyan működik?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r>
              <a:rPr lang="hu-HU" sz="2800" dirty="0"/>
              <a:t>Milyen előnyökkel jár a napelemek használata?</a:t>
            </a:r>
          </a:p>
          <a:p>
            <a:endParaRPr lang="hu-HU" sz="2800" dirty="0"/>
          </a:p>
          <a:p>
            <a:r>
              <a:rPr lang="hu-HU" sz="2800" dirty="0"/>
              <a:t>Hogyan járulnak hozzá a napelemek az energiahatékonysághoz?</a:t>
            </a:r>
          </a:p>
          <a:p>
            <a:endParaRPr lang="hu-HU" sz="2800" dirty="0"/>
          </a:p>
          <a:p>
            <a:r>
              <a:rPr lang="hu-HU" sz="2800" dirty="0"/>
              <a:t>Mennyire hatékonyak a napelemek különböző időjárási körülmények között?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1">
            <a:extLst>
              <a:ext uri="{FF2B5EF4-FFF2-40B4-BE49-F238E27FC236}">
                <a16:creationId xmlns:a16="http://schemas.microsoft.com/office/drawing/2014/main" id="{716290BE-10CE-C89C-863C-A7D9FE776A5A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ECD736C-8610-3A36-2F79-FABE9AF8AC8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1AAA00-8614-9FD1-0156-312D7B1A8A9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Folyamatábra: Adatok 6">
              <a:extLst>
                <a:ext uri="{FF2B5EF4-FFF2-40B4-BE49-F238E27FC236}">
                  <a16:creationId xmlns:a16="http://schemas.microsoft.com/office/drawing/2014/main" id="{9686F50F-2697-2A5B-1E1F-FC91D38D6B2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68F0FD5F-F58C-64C7-50DA-B8BCE1CBFB1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A442EAE-7F4E-46EC-FAA2-2E317819DCB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C542572E-3C8F-AC92-65A6-C4831F9E54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5AA384C-F1A3-88C0-7E59-3744E69008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00351BAC-A078-DA2D-BB3E-6784F45AA2E7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6A09BFAC-FD5A-713D-CF39-EB37D4E5D71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Folyamatábra: Adatok 13">
              <a:extLst>
                <a:ext uri="{FF2B5EF4-FFF2-40B4-BE49-F238E27FC236}">
                  <a16:creationId xmlns:a16="http://schemas.microsoft.com/office/drawing/2014/main" id="{6B9487B4-8EB7-16E2-B3AC-4383D040659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4E324917-F7FD-91EB-053A-96B56B3B563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BE72C465-2D67-F067-4927-2FAA4F5A245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F5E04AF-974E-486D-F066-4275CEB554C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86D4A93-7E79-0FED-8ADE-4D031657482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106A002F-5006-08E1-DC7E-32E5DD8EEAA2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0F32EA5E-912E-38B1-449E-0466F04A379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Folyamatábra: Adatok 20">
              <a:extLst>
                <a:ext uri="{FF2B5EF4-FFF2-40B4-BE49-F238E27FC236}">
                  <a16:creationId xmlns:a16="http://schemas.microsoft.com/office/drawing/2014/main" id="{CDE6C4DF-B72D-558C-48C7-E9F4E0AC88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F90ED4F-04A3-9876-2B34-2DD022A9E9C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1670003E-26A2-4045-BF93-98584577349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3220CBA-96F9-05D8-A86C-37B3B736276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D2F44A2F-1FC0-D069-8D92-D89078C2E0A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2C72CF8-CBB7-4D50-FDA2-912F5E7D543E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5B89869B-D882-929C-B663-34CA95E10152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Folyamatábra: Adatok 27">
              <a:extLst>
                <a:ext uri="{FF2B5EF4-FFF2-40B4-BE49-F238E27FC236}">
                  <a16:creationId xmlns:a16="http://schemas.microsoft.com/office/drawing/2014/main" id="{9ECE3DAB-BE27-B8F7-8315-9E5955BE065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898BFF14-16EA-E70A-C7B9-0790E253AC6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EC18551F-13E8-DD4B-2C4E-748F9CF0DDC2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229F826F-34FE-8B6D-21DB-0AD136BBAD6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93A9C510-F4E5-13B9-7744-47734B4702D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E861CE45-BF90-F811-7A8E-13A8703EA4BE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6AFAC01-A25D-FF60-963C-BC6CDD2A0D9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Folyamatábra: Adatok 34">
              <a:extLst>
                <a:ext uri="{FF2B5EF4-FFF2-40B4-BE49-F238E27FC236}">
                  <a16:creationId xmlns:a16="http://schemas.microsoft.com/office/drawing/2014/main" id="{86D904E7-3BFB-605F-7F4F-E97626C9F11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98D362E5-6848-249A-12FF-A3B275D2DF3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F2BA337A-CD4C-2A3C-556F-817E57E01CA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C61A5E69-3EA7-8F6B-92A0-CD831227236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E6BDE38-0282-F4A2-924A-D7FD1008FE2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CF22B4FB-E04C-2C68-CDEA-5C1EDE1A867D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3448FA1B-0DE0-B4D6-4DD0-00ADD26BB7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Folyamatábra: Adatok 41">
              <a:extLst>
                <a:ext uri="{FF2B5EF4-FFF2-40B4-BE49-F238E27FC236}">
                  <a16:creationId xmlns:a16="http://schemas.microsoft.com/office/drawing/2014/main" id="{7126B828-CE1C-D4AC-93C6-F226E4D3C98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A76D0047-8570-1F6E-A0BF-5BC40A771F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A19E42AC-D144-F856-0E02-D4E67B0313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8A49554F-DCA2-B9CB-E1D5-C2299788394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5A3A8CCD-4382-D2D9-83A3-C14F507233C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2A17A695-0F24-295A-577B-178A0BFB9D7B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644F49CF-B46B-E35B-36D3-3BE92C42EDC2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Folyamatábra: Adatok 48">
              <a:extLst>
                <a:ext uri="{FF2B5EF4-FFF2-40B4-BE49-F238E27FC236}">
                  <a16:creationId xmlns:a16="http://schemas.microsoft.com/office/drawing/2014/main" id="{80F6252D-0E91-5253-790E-82D4219B1EE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EECD12E1-A840-3754-8689-5060DCCE55F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E24C24EE-F851-2E1A-DFCC-C00BEFE29422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8BD7991C-107A-CE29-20C1-0E5F1ABD79B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FE62FD0C-E2F5-11E8-B7BC-483120510F7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6D6BBB9F-ABF5-704B-35CF-970381072547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55" name="Téglalap: lekerekített 54">
              <a:extLst>
                <a:ext uri="{FF2B5EF4-FFF2-40B4-BE49-F238E27FC236}">
                  <a16:creationId xmlns:a16="http://schemas.microsoft.com/office/drawing/2014/main" id="{EBFFBDB8-F16D-9FB0-E4EE-FFBA9D2321E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Ellipszis 55">
              <a:extLst>
                <a:ext uri="{FF2B5EF4-FFF2-40B4-BE49-F238E27FC236}">
                  <a16:creationId xmlns:a16="http://schemas.microsoft.com/office/drawing/2014/main" id="{830A6F6B-72CD-4194-C17A-7046018CAF7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Ellipszis 56">
              <a:extLst>
                <a:ext uri="{FF2B5EF4-FFF2-40B4-BE49-F238E27FC236}">
                  <a16:creationId xmlns:a16="http://schemas.microsoft.com/office/drawing/2014/main" id="{44AB5EEF-D904-8E52-03B9-51BA3A5F1B8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36C690A5-020B-2D2F-15D9-93980A1A7476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59" name="Téglalap: lekerekített 58">
              <a:extLst>
                <a:ext uri="{FF2B5EF4-FFF2-40B4-BE49-F238E27FC236}">
                  <a16:creationId xmlns:a16="http://schemas.microsoft.com/office/drawing/2014/main" id="{B007D6E0-B3EC-8ED5-2084-C8AE9907C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Ellipszis 59">
              <a:extLst>
                <a:ext uri="{FF2B5EF4-FFF2-40B4-BE49-F238E27FC236}">
                  <a16:creationId xmlns:a16="http://schemas.microsoft.com/office/drawing/2014/main" id="{BEF43DC9-9B4F-1325-9B2F-27DD8455A4A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Ellipszis 60">
              <a:extLst>
                <a:ext uri="{FF2B5EF4-FFF2-40B4-BE49-F238E27FC236}">
                  <a16:creationId xmlns:a16="http://schemas.microsoft.com/office/drawing/2014/main" id="{95F7859B-7117-5F88-7BF8-1692216318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406D3497-C83C-E39B-8291-C1C8E9D9A26A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63" name="Háromszög 62">
              <a:extLst>
                <a:ext uri="{FF2B5EF4-FFF2-40B4-BE49-F238E27FC236}">
                  <a16:creationId xmlns:a16="http://schemas.microsoft.com/office/drawing/2014/main" id="{8EF28B23-3A6E-9D13-C5CD-8B863C2982E4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30E25452-6237-6F67-D9B1-864A484980B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DE50FF4E-8241-60AA-9A5F-89B4A26C87C2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8A8002C4-15F0-B7F7-0BE8-7655E92F5A66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3C64E62C-8642-617E-A981-E210D6BB9BA1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339D21A-D9DF-D1DA-01DB-A4330859DCD1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38D6AB9D-CD3D-F9B8-2231-54812B8AC244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35D94885-A6D6-10E9-A8C6-3B406BAD415F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46D4BBCB-0DB1-066E-9431-93322AFD2C51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9BB7AC45-0CE7-BFD4-3113-6BD5FE218AB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" name="Csoportba foglalás 72">
            <a:extLst>
              <a:ext uri="{FF2B5EF4-FFF2-40B4-BE49-F238E27FC236}">
                <a16:creationId xmlns:a16="http://schemas.microsoft.com/office/drawing/2014/main" id="{E3220AB9-A3BE-66F2-FA12-1AB1F448B682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9BA92ED8-A5CA-9CFD-D5A0-9D017D238393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508E661E-A0E8-DA29-4C62-FF94982F3415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52329A6E-78E7-D7CB-EBA0-FEC358B4A1EB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7D16B448-5548-C415-B50C-535D809EC064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0EDB4D05-83B0-9C4B-59F5-EBCFFF18D95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8C1C6B12-F994-1631-EDAD-2BF2FAB9FA6A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2538DBE7-6464-1BF7-4B58-B242A9C83F90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41726D03-86C6-A852-0159-11F46C90B866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80DDCA1A-063E-A853-D246-851D0621F75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79A7F7B1-6021-0345-5423-91DF0FE469E8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64FB320C-9320-FDF7-DA03-EBEA6E94386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052C1DA6-82BC-DFCA-D791-7AE4DF5264D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99DCD151-33DD-BCAC-46B9-4D2C82AA42A8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ED8C494D-E639-3240-B250-E7620C2FF1F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324D1BDC-C95B-8120-ED9F-1882D3C7C4A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98" name="Derékszögű háromszög 97">
                <a:extLst>
                  <a:ext uri="{FF2B5EF4-FFF2-40B4-BE49-F238E27FC236}">
                    <a16:creationId xmlns:a16="http://schemas.microsoft.com/office/drawing/2014/main" id="{99DF5967-AFD0-2BD1-B6EE-55E81E062C8A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Téglalap 98">
                <a:extLst>
                  <a:ext uri="{FF2B5EF4-FFF2-40B4-BE49-F238E27FC236}">
                    <a16:creationId xmlns:a16="http://schemas.microsoft.com/office/drawing/2014/main" id="{BB189103-EA48-B098-2324-473342797C5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18274B12-61F6-ECC5-647F-31CA1BD02FF2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Derékszögű háromszög 89">
              <a:extLst>
                <a:ext uri="{FF2B5EF4-FFF2-40B4-BE49-F238E27FC236}">
                  <a16:creationId xmlns:a16="http://schemas.microsoft.com/office/drawing/2014/main" id="{542B6B43-39B3-D47D-3776-2E32E6395C7B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6AEDDDCD-507E-C78F-4D1E-99276C6A63B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D40E103E-846F-B467-9E89-903DAD548205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E3FAF2AE-2F55-E722-0913-E4AB88D81AE2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8D336BB9-7640-A1F5-402D-73C854EC03B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Téglalap 94">
              <a:extLst>
                <a:ext uri="{FF2B5EF4-FFF2-40B4-BE49-F238E27FC236}">
                  <a16:creationId xmlns:a16="http://schemas.microsoft.com/office/drawing/2014/main" id="{2B219F47-191C-7AF3-2D75-DAA309B8AA3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>
              <a:extLst>
                <a:ext uri="{FF2B5EF4-FFF2-40B4-BE49-F238E27FC236}">
                  <a16:creationId xmlns:a16="http://schemas.microsoft.com/office/drawing/2014/main" id="{1B1749EA-D994-643A-7323-F0195655A76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Téglalap 96">
              <a:extLst>
                <a:ext uri="{FF2B5EF4-FFF2-40B4-BE49-F238E27FC236}">
                  <a16:creationId xmlns:a16="http://schemas.microsoft.com/office/drawing/2014/main" id="{D01530C6-5DA8-7620-D2CC-FFDEC43599D2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C5D9FF52-28AB-62C4-7322-51AFB5FDCF82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D18AF536-2967-3456-9829-792DE7E18DBD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C495FE9B-4948-B0F9-76B3-3A96C69189BA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CFE00FE2-1F3C-EA44-9777-E8449D639DA0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>
              <a:extLst>
                <a:ext uri="{FF2B5EF4-FFF2-40B4-BE49-F238E27FC236}">
                  <a16:creationId xmlns:a16="http://schemas.microsoft.com/office/drawing/2014/main" id="{8A6956D2-8158-7E6F-95C0-5EFD6938A752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64EE0EFC-ED8B-5A02-6F39-802DD769C31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8F89BBF7-5FC4-CF19-17A0-58C2AB66E0E1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72F94BBF-7060-7635-30CC-F60260CD355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5E9067A2-15D4-FB7C-168F-317F6DB2B84C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E00EBBF9-5DA1-9524-C3C4-A9385D9D0BF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B1FDA7F3-FF53-F251-F387-5C0A349D17C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4E3A1036-0AE5-FF1C-FA81-06F5A877139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0519A1DF-ABC1-4E41-6486-66D891B5B4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3" name="Csoportba foglalás 112">
            <a:extLst>
              <a:ext uri="{FF2B5EF4-FFF2-40B4-BE49-F238E27FC236}">
                <a16:creationId xmlns:a16="http://schemas.microsoft.com/office/drawing/2014/main" id="{F2AEC3AD-F9D3-0917-66B1-39CE2298E9CC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14" name="Téglalap 113">
              <a:extLst>
                <a:ext uri="{FF2B5EF4-FFF2-40B4-BE49-F238E27FC236}">
                  <a16:creationId xmlns:a16="http://schemas.microsoft.com/office/drawing/2014/main" id="{EC3996C9-871B-9C7D-163D-5C4226E62F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Téglalap 114">
              <a:extLst>
                <a:ext uri="{FF2B5EF4-FFF2-40B4-BE49-F238E27FC236}">
                  <a16:creationId xmlns:a16="http://schemas.microsoft.com/office/drawing/2014/main" id="{3C97BF5F-18AD-3E6D-62BF-236DB236D87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Téglalap 115">
              <a:extLst>
                <a:ext uri="{FF2B5EF4-FFF2-40B4-BE49-F238E27FC236}">
                  <a16:creationId xmlns:a16="http://schemas.microsoft.com/office/drawing/2014/main" id="{5670D46C-7827-EA4D-4E69-FB6A74FD3A97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5398B700-755B-3FF2-C522-8C49FEFEB3C7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8" name="Téglalap 117">
              <a:extLst>
                <a:ext uri="{FF2B5EF4-FFF2-40B4-BE49-F238E27FC236}">
                  <a16:creationId xmlns:a16="http://schemas.microsoft.com/office/drawing/2014/main" id="{CA1B3CB5-2FA0-801E-7359-8C610127086D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25BF3603-B5D7-4CF4-C034-9590CAEBB47B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1C7375CB-6F07-62E2-5F6E-E56B4896DB5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183F643-735C-988D-58D8-06E4DD247BBA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7831FF6E-123F-A25A-BAF0-A533E9CE579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BC481FA1-13F2-8797-3B58-EC1CE91C565D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F11D6607-89A4-4F19-1FB7-6C0CD0C7D36E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5D3B85F0-0D79-6CA3-93BD-06891A17832A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730C52F1-6390-5CE0-7C7D-F03640A3C5CF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7" name="Csoportba foglalás 126">
            <a:extLst>
              <a:ext uri="{FF2B5EF4-FFF2-40B4-BE49-F238E27FC236}">
                <a16:creationId xmlns:a16="http://schemas.microsoft.com/office/drawing/2014/main" id="{96D90469-E5CE-F510-4037-68FD1B68BC95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28" name="Téglalap: lekerekített 127">
              <a:extLst>
                <a:ext uri="{FF2B5EF4-FFF2-40B4-BE49-F238E27FC236}">
                  <a16:creationId xmlns:a16="http://schemas.microsoft.com/office/drawing/2014/main" id="{53C7C56F-A16D-0D21-6C9A-DF8E43CA420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5BD5914A-3677-DD08-75F2-2F25DFFEB70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Ellipszis 129">
              <a:extLst>
                <a:ext uri="{FF2B5EF4-FFF2-40B4-BE49-F238E27FC236}">
                  <a16:creationId xmlns:a16="http://schemas.microsoft.com/office/drawing/2014/main" id="{9A807529-8B68-69F6-BE4A-AFC17078D76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1" name="Csoportba foglalás 130">
            <a:extLst>
              <a:ext uri="{FF2B5EF4-FFF2-40B4-BE49-F238E27FC236}">
                <a16:creationId xmlns:a16="http://schemas.microsoft.com/office/drawing/2014/main" id="{0BD179E7-1B36-2096-DA49-18A08541F099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32" name="Téglalap: lekerekített 131">
              <a:extLst>
                <a:ext uri="{FF2B5EF4-FFF2-40B4-BE49-F238E27FC236}">
                  <a16:creationId xmlns:a16="http://schemas.microsoft.com/office/drawing/2014/main" id="{D20AA9BC-9898-2EB9-F36F-E861514D89D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352EE7BD-D3C3-2F8D-8535-32A48DCC77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Ellipszis 133">
              <a:extLst>
                <a:ext uri="{FF2B5EF4-FFF2-40B4-BE49-F238E27FC236}">
                  <a16:creationId xmlns:a16="http://schemas.microsoft.com/office/drawing/2014/main" id="{C7856E42-7426-0A6C-C91A-87CD2D4D37F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5" name="Csoportba foglalás 134">
            <a:extLst>
              <a:ext uri="{FF2B5EF4-FFF2-40B4-BE49-F238E27FC236}">
                <a16:creationId xmlns:a16="http://schemas.microsoft.com/office/drawing/2014/main" id="{F2629316-C056-F1C4-AD15-ABE58524958A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36" name="Téglalap: lekerekített 135">
              <a:extLst>
                <a:ext uri="{FF2B5EF4-FFF2-40B4-BE49-F238E27FC236}">
                  <a16:creationId xmlns:a16="http://schemas.microsoft.com/office/drawing/2014/main" id="{4998A547-EFC7-8C7A-5D41-71891A6883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0DC778CB-DE88-0F09-F019-75DCA46A582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Ellipszis 137">
              <a:extLst>
                <a:ext uri="{FF2B5EF4-FFF2-40B4-BE49-F238E27FC236}">
                  <a16:creationId xmlns:a16="http://schemas.microsoft.com/office/drawing/2014/main" id="{50057B99-6C4A-5A59-0EEE-AE03349E5A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9" name="Csoportba foglalás 138">
            <a:extLst>
              <a:ext uri="{FF2B5EF4-FFF2-40B4-BE49-F238E27FC236}">
                <a16:creationId xmlns:a16="http://schemas.microsoft.com/office/drawing/2014/main" id="{16CE0367-A543-B1F8-249F-B7E56F0376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40" name="Téglalap: lekerekített 139">
              <a:extLst>
                <a:ext uri="{FF2B5EF4-FFF2-40B4-BE49-F238E27FC236}">
                  <a16:creationId xmlns:a16="http://schemas.microsoft.com/office/drawing/2014/main" id="{A9696250-8FFC-C40F-A019-530B821D235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23E49A8A-C32F-78EE-2F0C-E751E03C4A8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Ellipszis 141">
              <a:extLst>
                <a:ext uri="{FF2B5EF4-FFF2-40B4-BE49-F238E27FC236}">
                  <a16:creationId xmlns:a16="http://schemas.microsoft.com/office/drawing/2014/main" id="{881C27B4-A0A7-8183-CA4B-A5969A563FF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0BBE3E1A-2FCA-24F7-1F9D-5A44D7F8FE71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144" name="Folyamatábra: Lyukkártya 143">
              <a:extLst>
                <a:ext uri="{FF2B5EF4-FFF2-40B4-BE49-F238E27FC236}">
                  <a16:creationId xmlns:a16="http://schemas.microsoft.com/office/drawing/2014/main" id="{CF2ADC9B-89B6-1236-6C25-F795B6BC6A6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5" name="Folyamatábra: Lyukkártya 144">
              <a:extLst>
                <a:ext uri="{FF2B5EF4-FFF2-40B4-BE49-F238E27FC236}">
                  <a16:creationId xmlns:a16="http://schemas.microsoft.com/office/drawing/2014/main" id="{F4BA75A8-B829-E658-2DC1-BB2125D9DBE2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Ellipszis 145">
              <a:extLst>
                <a:ext uri="{FF2B5EF4-FFF2-40B4-BE49-F238E27FC236}">
                  <a16:creationId xmlns:a16="http://schemas.microsoft.com/office/drawing/2014/main" id="{78DD2A28-3868-AB2F-5A39-C29539373A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Ellipszis 146">
              <a:extLst>
                <a:ext uri="{FF2B5EF4-FFF2-40B4-BE49-F238E27FC236}">
                  <a16:creationId xmlns:a16="http://schemas.microsoft.com/office/drawing/2014/main" id="{41E66E85-0888-6180-8B97-2B0B86A00EE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8" name="Csoportba foglalás 147">
            <a:extLst>
              <a:ext uri="{FF2B5EF4-FFF2-40B4-BE49-F238E27FC236}">
                <a16:creationId xmlns:a16="http://schemas.microsoft.com/office/drawing/2014/main" id="{E79EB870-EFD8-DF27-6F01-1235E0E9CC2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49" name="Téglalap: lekerekített 148">
              <a:extLst>
                <a:ext uri="{FF2B5EF4-FFF2-40B4-BE49-F238E27FC236}">
                  <a16:creationId xmlns:a16="http://schemas.microsoft.com/office/drawing/2014/main" id="{80CAFAF0-3B02-93BB-970F-6DF70C53BBA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Ellipszis 149">
              <a:extLst>
                <a:ext uri="{FF2B5EF4-FFF2-40B4-BE49-F238E27FC236}">
                  <a16:creationId xmlns:a16="http://schemas.microsoft.com/office/drawing/2014/main" id="{DBFF5CD1-16FE-6898-AEC8-3D06F19CFA0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Ellipszis 150">
              <a:extLst>
                <a:ext uri="{FF2B5EF4-FFF2-40B4-BE49-F238E27FC236}">
                  <a16:creationId xmlns:a16="http://schemas.microsoft.com/office/drawing/2014/main" id="{DA90004C-96D0-7503-CB99-8C59D01C2E3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2" name="Csoportba foglalás 151">
            <a:extLst>
              <a:ext uri="{FF2B5EF4-FFF2-40B4-BE49-F238E27FC236}">
                <a16:creationId xmlns:a16="http://schemas.microsoft.com/office/drawing/2014/main" id="{768E409B-737E-D208-BFA4-860B08AFEAE2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53" name="Téglalap: lekerekített 152">
              <a:extLst>
                <a:ext uri="{FF2B5EF4-FFF2-40B4-BE49-F238E27FC236}">
                  <a16:creationId xmlns:a16="http://schemas.microsoft.com/office/drawing/2014/main" id="{3BA59E86-A366-4D5C-E52F-CA2C3C08AB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Ellipszis 153">
              <a:extLst>
                <a:ext uri="{FF2B5EF4-FFF2-40B4-BE49-F238E27FC236}">
                  <a16:creationId xmlns:a16="http://schemas.microsoft.com/office/drawing/2014/main" id="{8FA3C8D7-CFFB-A53E-9DBB-E8F4B0E647D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Ellipszis 154">
              <a:extLst>
                <a:ext uri="{FF2B5EF4-FFF2-40B4-BE49-F238E27FC236}">
                  <a16:creationId xmlns:a16="http://schemas.microsoft.com/office/drawing/2014/main" id="{AEAB356B-5EB8-772D-F5DE-1EF0AE8EA7D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928ACF79-D49A-C975-BED4-D07E4CDA58B8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57" name="Téglalap: lekerekített 156">
              <a:extLst>
                <a:ext uri="{FF2B5EF4-FFF2-40B4-BE49-F238E27FC236}">
                  <a16:creationId xmlns:a16="http://schemas.microsoft.com/office/drawing/2014/main" id="{FEEBD7A7-136C-8E0D-CED1-1E89A0C3EEE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6B70D08D-8720-CD9F-02B8-FD9ED40465E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Ellipszis 158">
              <a:extLst>
                <a:ext uri="{FF2B5EF4-FFF2-40B4-BE49-F238E27FC236}">
                  <a16:creationId xmlns:a16="http://schemas.microsoft.com/office/drawing/2014/main" id="{708E7912-1215-2A8D-1A57-B5B06C0A52F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11F626F5-8371-E65B-3F78-3E0C72039A4C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61" name="Téglalap: lekerekített 160">
              <a:extLst>
                <a:ext uri="{FF2B5EF4-FFF2-40B4-BE49-F238E27FC236}">
                  <a16:creationId xmlns:a16="http://schemas.microsoft.com/office/drawing/2014/main" id="{4ED7DAF8-D50F-4E3B-F661-68A94D9864E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Ellipszis 161">
              <a:extLst>
                <a:ext uri="{FF2B5EF4-FFF2-40B4-BE49-F238E27FC236}">
                  <a16:creationId xmlns:a16="http://schemas.microsoft.com/office/drawing/2014/main" id="{AB8361A7-3D59-AAF0-9D3C-4574B9465C3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Ellipszis 162">
              <a:extLst>
                <a:ext uri="{FF2B5EF4-FFF2-40B4-BE49-F238E27FC236}">
                  <a16:creationId xmlns:a16="http://schemas.microsoft.com/office/drawing/2014/main" id="{CB3A4370-0FE0-D278-5172-DDA1BC9E42E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854363A3-9D34-7A6F-CAB4-A06A0CC3FC49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65" name="Ellipszis 164">
              <a:extLst>
                <a:ext uri="{FF2B5EF4-FFF2-40B4-BE49-F238E27FC236}">
                  <a16:creationId xmlns:a16="http://schemas.microsoft.com/office/drawing/2014/main" id="{02925EFB-2BB6-4072-489B-D92345A825A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: lekerekített 165">
              <a:extLst>
                <a:ext uri="{FF2B5EF4-FFF2-40B4-BE49-F238E27FC236}">
                  <a16:creationId xmlns:a16="http://schemas.microsoft.com/office/drawing/2014/main" id="{5D5B812A-598C-8463-9E5C-4E94A76E04A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Ellipszis 166">
              <a:extLst>
                <a:ext uri="{FF2B5EF4-FFF2-40B4-BE49-F238E27FC236}">
                  <a16:creationId xmlns:a16="http://schemas.microsoft.com/office/drawing/2014/main" id="{FAB90B7E-1C78-BEDA-CC63-2D30547F0FD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95EE95AB-832C-5DA6-2621-F31E947E3104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69" name="Téglalap: lekerekített 168">
              <a:extLst>
                <a:ext uri="{FF2B5EF4-FFF2-40B4-BE49-F238E27FC236}">
                  <a16:creationId xmlns:a16="http://schemas.microsoft.com/office/drawing/2014/main" id="{7E2E1489-6725-BDDC-1AA5-8EAB4506FCC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Ellipszis 169">
              <a:extLst>
                <a:ext uri="{FF2B5EF4-FFF2-40B4-BE49-F238E27FC236}">
                  <a16:creationId xmlns:a16="http://schemas.microsoft.com/office/drawing/2014/main" id="{E31C99C9-3F9D-6DEE-9733-39F38FBEB60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Ellipszis 170">
              <a:extLst>
                <a:ext uri="{FF2B5EF4-FFF2-40B4-BE49-F238E27FC236}">
                  <a16:creationId xmlns:a16="http://schemas.microsoft.com/office/drawing/2014/main" id="{0BB7883A-65D5-73BE-A85D-3FA919504E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2" name="Csoportba foglalás 171">
            <a:extLst>
              <a:ext uri="{FF2B5EF4-FFF2-40B4-BE49-F238E27FC236}">
                <a16:creationId xmlns:a16="http://schemas.microsoft.com/office/drawing/2014/main" id="{AC6D7117-2FF6-21B1-B1E3-0068EB837551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73" name="Téglalap: lekerekített 172">
              <a:extLst>
                <a:ext uri="{FF2B5EF4-FFF2-40B4-BE49-F238E27FC236}">
                  <a16:creationId xmlns:a16="http://schemas.microsoft.com/office/drawing/2014/main" id="{8BAC7CC3-7198-56FE-2808-2F31C3FCF7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Ellipszis 173">
              <a:extLst>
                <a:ext uri="{FF2B5EF4-FFF2-40B4-BE49-F238E27FC236}">
                  <a16:creationId xmlns:a16="http://schemas.microsoft.com/office/drawing/2014/main" id="{47F223A6-7EC4-634B-121C-50D83EF627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Ellipszis 174">
              <a:extLst>
                <a:ext uri="{FF2B5EF4-FFF2-40B4-BE49-F238E27FC236}">
                  <a16:creationId xmlns:a16="http://schemas.microsoft.com/office/drawing/2014/main" id="{DE940B2D-1D8B-AB65-300A-3FE0DC6E5E6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2E409AEE-2811-BA33-9FE8-2A6E10D5EF00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7CB91D36-68C2-B8E2-6C66-8AD3C3B2F9D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556BDFF7-EA98-E4AE-DA16-D9C3E87408E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F538C851-05FE-E543-6241-5D04E1B2C6A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4076ECA6-28FB-0C93-D2DC-7019EF26E866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2DD2B0B8-8FBA-5F7F-F75C-5430993DC82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EC919378-1724-69B0-1BD5-E9C8D52EE8B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7C0F0D3A-F27B-DC15-55E9-FAD8CEA5D6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8459ACD3-F61B-DFD5-38D9-6CC074BB048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185" name="Romboid 184">
              <a:extLst>
                <a:ext uri="{FF2B5EF4-FFF2-40B4-BE49-F238E27FC236}">
                  <a16:creationId xmlns:a16="http://schemas.microsoft.com/office/drawing/2014/main" id="{AC9762B6-0850-60F4-07A9-7D8EC9D8E99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6" name="Derékszögű háromszög 185">
              <a:extLst>
                <a:ext uri="{FF2B5EF4-FFF2-40B4-BE49-F238E27FC236}">
                  <a16:creationId xmlns:a16="http://schemas.microsoft.com/office/drawing/2014/main" id="{FC6AD19C-26BE-AA7B-A804-D94FC5004F80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1FB705FA-BD64-075C-0408-58693D43533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48363D48-80EE-1C60-334D-8C1A801ECD1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Ellipszis 188">
              <a:extLst>
                <a:ext uri="{FF2B5EF4-FFF2-40B4-BE49-F238E27FC236}">
                  <a16:creationId xmlns:a16="http://schemas.microsoft.com/office/drawing/2014/main" id="{62A6E446-E504-E7FE-F840-7F04900B9F0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Romboid 189">
              <a:extLst>
                <a:ext uri="{FF2B5EF4-FFF2-40B4-BE49-F238E27FC236}">
                  <a16:creationId xmlns:a16="http://schemas.microsoft.com/office/drawing/2014/main" id="{08C66388-914F-7EDB-F7BD-0ABC981BA6B2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Derékszögű háromszög 190">
              <a:extLst>
                <a:ext uri="{FF2B5EF4-FFF2-40B4-BE49-F238E27FC236}">
                  <a16:creationId xmlns:a16="http://schemas.microsoft.com/office/drawing/2014/main" id="{1DFC34ED-7ADC-EA69-6850-86AFD40D5E79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92" name="Csoportba foglalás 191">
            <a:extLst>
              <a:ext uri="{FF2B5EF4-FFF2-40B4-BE49-F238E27FC236}">
                <a16:creationId xmlns:a16="http://schemas.microsoft.com/office/drawing/2014/main" id="{A747FA4A-EE36-F96A-A981-CACC2682D17B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B90DAD9C-449A-8BB6-6D79-613DE713106B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26914584-D87C-3FC6-5926-9D37917DD73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A2BFBB15-FC6C-9BC4-4B43-09E08F0DB982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Folyamatábra: Bekötés 195">
              <a:extLst>
                <a:ext uri="{FF2B5EF4-FFF2-40B4-BE49-F238E27FC236}">
                  <a16:creationId xmlns:a16="http://schemas.microsoft.com/office/drawing/2014/main" id="{3D8CEA4A-79EA-FE99-1566-765220E8FBF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2B16B38C-39B7-3D5D-E8DC-BE0823906452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DEA55C08-AF0B-BA36-9EA1-0E72D7ED56EF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99" name="Ellipszis 198">
            <a:extLst>
              <a:ext uri="{FF2B5EF4-FFF2-40B4-BE49-F238E27FC236}">
                <a16:creationId xmlns:a16="http://schemas.microsoft.com/office/drawing/2014/main" id="{9036BC68-2A77-8FC3-9D06-7ABF3BB3ED19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0" name="Egyenes összekötő 199">
            <a:extLst>
              <a:ext uri="{FF2B5EF4-FFF2-40B4-BE49-F238E27FC236}">
                <a16:creationId xmlns:a16="http://schemas.microsoft.com/office/drawing/2014/main" id="{1FC023B3-C9CA-1153-D3B8-74A20BA4F58A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gyenes összekötő 200">
            <a:extLst>
              <a:ext uri="{FF2B5EF4-FFF2-40B4-BE49-F238E27FC236}">
                <a16:creationId xmlns:a16="http://schemas.microsoft.com/office/drawing/2014/main" id="{48F84DD3-993D-ECBF-FA04-55292C039646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gyenes összekötő 201">
            <a:extLst>
              <a:ext uri="{FF2B5EF4-FFF2-40B4-BE49-F238E27FC236}">
                <a16:creationId xmlns:a16="http://schemas.microsoft.com/office/drawing/2014/main" id="{FED082C0-E543-A46A-6178-9DB07645A572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gyenes összekötő 202">
            <a:extLst>
              <a:ext uri="{FF2B5EF4-FFF2-40B4-BE49-F238E27FC236}">
                <a16:creationId xmlns:a16="http://schemas.microsoft.com/office/drawing/2014/main" id="{DA0130FE-3F20-A03A-75B7-F7948375CE22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églalap 203">
            <a:extLst>
              <a:ext uri="{FF2B5EF4-FFF2-40B4-BE49-F238E27FC236}">
                <a16:creationId xmlns:a16="http://schemas.microsoft.com/office/drawing/2014/main" id="{FC4BCED3-D776-E6EE-32A2-45B62D195B9F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5" name="Group 7">
            <a:extLst>
              <a:ext uri="{FF2B5EF4-FFF2-40B4-BE49-F238E27FC236}">
                <a16:creationId xmlns:a16="http://schemas.microsoft.com/office/drawing/2014/main" id="{6B92D830-E90D-6A60-5D3C-5BF58AC6C792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206" name="Téglalap 116">
              <a:extLst>
                <a:ext uri="{FF2B5EF4-FFF2-40B4-BE49-F238E27FC236}">
                  <a16:creationId xmlns:a16="http://schemas.microsoft.com/office/drawing/2014/main" id="{F7BF39CC-3884-0BF7-420A-61511D58C570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Rectangle 11">
              <a:extLst>
                <a:ext uri="{FF2B5EF4-FFF2-40B4-BE49-F238E27FC236}">
                  <a16:creationId xmlns:a16="http://schemas.microsoft.com/office/drawing/2014/main" id="{FA17B8A8-86A5-C0D0-291B-028CB228EE93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8" name="Group 2">
            <a:extLst>
              <a:ext uri="{FF2B5EF4-FFF2-40B4-BE49-F238E27FC236}">
                <a16:creationId xmlns:a16="http://schemas.microsoft.com/office/drawing/2014/main" id="{AC0D038E-333C-BA29-3666-38E9F1375E01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209" name="Téglalap 116">
              <a:extLst>
                <a:ext uri="{FF2B5EF4-FFF2-40B4-BE49-F238E27FC236}">
                  <a16:creationId xmlns:a16="http://schemas.microsoft.com/office/drawing/2014/main" id="{BAFEC2D9-6C97-CD3F-BEE4-FC97C2D0D4D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4A7AC73F-516F-FC21-E743-EC1CED8F44A3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1" name="Szövegdoboz 210">
            <a:extLst>
              <a:ext uri="{FF2B5EF4-FFF2-40B4-BE49-F238E27FC236}">
                <a16:creationId xmlns:a16="http://schemas.microsoft.com/office/drawing/2014/main" id="{BC87AC26-5F87-59E3-80AD-335B04049B10}"/>
              </a:ext>
            </a:extLst>
          </p:cNvPr>
          <p:cNvSpPr txBox="1"/>
          <p:nvPr/>
        </p:nvSpPr>
        <p:spPr>
          <a:xfrm>
            <a:off x="3270230" y="145936"/>
            <a:ext cx="6785012" cy="64633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600" dirty="0">
                <a:latin typeface="Bookman Old Style" panose="020506040505050202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93021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3EF994EB-97C2-F5AF-6F90-A302E719DB2C}"/>
              </a:ext>
            </a:extLst>
          </p:cNvPr>
          <p:cNvSpPr txBox="1"/>
          <p:nvPr/>
        </p:nvSpPr>
        <p:spPr>
          <a:xfrm>
            <a:off x="6962411" y="31449"/>
            <a:ext cx="5208788" cy="661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Mi az okosotthon, és hogyan működik?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Egy olyan otthon ahol okos készülékeket felhasználva segítik az ember napjait.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Milyen eszközök találhatók egy okosotthonban?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Világítás, fűtés-hűtés, kamera, háztartási gép.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Milyen biztonsági előnyöket nyújtanak az okosotthon rendszerek?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Kamerák, mozgásérzékelők, okos </a:t>
            </a:r>
            <a:r>
              <a:rPr lang="hu-HU" sz="2000" dirty="0" err="1"/>
              <a:t>ajtózárak</a:t>
            </a:r>
            <a:r>
              <a:rPr lang="hu-HU" sz="2000" dirty="0"/>
              <a:t> és riasztók valós időben figyelik az otthont.</a:t>
            </a:r>
          </a:p>
          <a:p>
            <a:endParaRPr lang="hu-HU" sz="2400" dirty="0">
              <a:latin typeface="Bookman Old Style" panose="02050604050505020204" pitchFamily="18" charset="0"/>
            </a:endParaRPr>
          </a:p>
          <a:p>
            <a:r>
              <a:rPr lang="hu-HU" sz="2400" dirty="0"/>
              <a:t>Hogyan vezérelhetők távolról az okosotthon eszközei?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Okostelefonról, tabletről vagy számítógépről egy applikáció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églalap 7">
            <a:extLst>
              <a:ext uri="{FF2B5EF4-FFF2-40B4-BE49-F238E27FC236}">
                <a16:creationId xmlns:a16="http://schemas.microsoft.com/office/drawing/2014/main" id="{32F3EC93-2EAE-8A88-2047-ED17DCF31C06}"/>
              </a:ext>
            </a:extLst>
          </p:cNvPr>
          <p:cNvSpPr/>
          <p:nvPr/>
        </p:nvSpPr>
        <p:spPr>
          <a:xfrm>
            <a:off x="-9746683" y="-7402262"/>
            <a:ext cx="44376443" cy="25610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">
            <a:extLst>
              <a:ext uri="{FF2B5EF4-FFF2-40B4-BE49-F238E27FC236}">
                <a16:creationId xmlns:a16="http://schemas.microsoft.com/office/drawing/2014/main" id="{468155CE-1198-38D7-B216-660DCAEEA1C2}"/>
              </a:ext>
            </a:extLst>
          </p:cNvPr>
          <p:cNvSpPr/>
          <p:nvPr/>
        </p:nvSpPr>
        <p:spPr>
          <a:xfrm>
            <a:off x="-9828859" y="6543726"/>
            <a:ext cx="44376498" cy="1161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E65571-3B2A-5AD7-1507-F190A72D2F2E}"/>
              </a:ext>
            </a:extLst>
          </p:cNvPr>
          <p:cNvGrpSpPr/>
          <p:nvPr/>
        </p:nvGrpSpPr>
        <p:grpSpPr>
          <a:xfrm>
            <a:off x="-6253741" y="-1448315"/>
            <a:ext cx="3480490" cy="9073151"/>
            <a:chOff x="724510" y="1592958"/>
            <a:chExt cx="954237" cy="2434069"/>
          </a:xfrm>
        </p:grpSpPr>
        <p:cxnSp>
          <p:nvCxnSpPr>
            <p:cNvPr id="155" name="Egyenes összekötő 22">
              <a:extLst>
                <a:ext uri="{FF2B5EF4-FFF2-40B4-BE49-F238E27FC236}">
                  <a16:creationId xmlns:a16="http://schemas.microsoft.com/office/drawing/2014/main" id="{A276DAF2-96AA-C56D-9F91-04738057EA28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gyenes összekötő 23">
              <a:extLst>
                <a:ext uri="{FF2B5EF4-FFF2-40B4-BE49-F238E27FC236}">
                  <a16:creationId xmlns:a16="http://schemas.microsoft.com/office/drawing/2014/main" id="{4C6D7748-75B6-3787-ED40-CFB12EE5A7F5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églalap 18">
              <a:extLst>
                <a:ext uri="{FF2B5EF4-FFF2-40B4-BE49-F238E27FC236}">
                  <a16:creationId xmlns:a16="http://schemas.microsoft.com/office/drawing/2014/main" id="{2FC857A3-D9EF-E46A-7D20-1EA51F4E7F4E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9">
              <a:extLst>
                <a:ext uri="{FF2B5EF4-FFF2-40B4-BE49-F238E27FC236}">
                  <a16:creationId xmlns:a16="http://schemas.microsoft.com/office/drawing/2014/main" id="{066CFA3D-A88A-378C-1AA7-E451142A6FCB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20">
              <a:extLst>
                <a:ext uri="{FF2B5EF4-FFF2-40B4-BE49-F238E27FC236}">
                  <a16:creationId xmlns:a16="http://schemas.microsoft.com/office/drawing/2014/main" id="{8B5890E1-0069-C838-5709-532073831FC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0" name="Egyenes összekötő 25">
              <a:extLst>
                <a:ext uri="{FF2B5EF4-FFF2-40B4-BE49-F238E27FC236}">
                  <a16:creationId xmlns:a16="http://schemas.microsoft.com/office/drawing/2014/main" id="{E3B6E7FE-A740-EAB8-EAD8-62B2E66EC6AA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églalap 26">
              <a:extLst>
                <a:ext uri="{FF2B5EF4-FFF2-40B4-BE49-F238E27FC236}">
                  <a16:creationId xmlns:a16="http://schemas.microsoft.com/office/drawing/2014/main" id="{CD3D2204-C0BF-EDE4-C121-1B6CAFBCA46C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29">
              <a:extLst>
                <a:ext uri="{FF2B5EF4-FFF2-40B4-BE49-F238E27FC236}">
                  <a16:creationId xmlns:a16="http://schemas.microsoft.com/office/drawing/2014/main" id="{5266D17B-2013-296A-4844-70CE340ACA3C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30">
              <a:extLst>
                <a:ext uri="{FF2B5EF4-FFF2-40B4-BE49-F238E27FC236}">
                  <a16:creationId xmlns:a16="http://schemas.microsoft.com/office/drawing/2014/main" id="{AAB8023A-0FB0-8C9A-1449-97380DACA607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7" name="Ellipszis 31">
              <a:extLst>
                <a:ext uri="{FF2B5EF4-FFF2-40B4-BE49-F238E27FC236}">
                  <a16:creationId xmlns:a16="http://schemas.microsoft.com/office/drawing/2014/main" id="{42EA1B2C-FA2A-475F-1492-DB8AD4AD8EF2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88" name="Csoportba foglalás 49">
              <a:extLst>
                <a:ext uri="{FF2B5EF4-FFF2-40B4-BE49-F238E27FC236}">
                  <a16:creationId xmlns:a16="http://schemas.microsoft.com/office/drawing/2014/main" id="{03BF1ED4-A9F4-A1DD-610F-D772FA1414B6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590" name="Téglalap 41">
                <a:extLst>
                  <a:ext uri="{FF2B5EF4-FFF2-40B4-BE49-F238E27FC236}">
                    <a16:creationId xmlns:a16="http://schemas.microsoft.com/office/drawing/2014/main" id="{DC2A2907-55CF-BF8A-D4B5-40EE411C4842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591" name="Téglalap 20">
                <a:extLst>
                  <a:ext uri="{FF2B5EF4-FFF2-40B4-BE49-F238E27FC236}">
                    <a16:creationId xmlns:a16="http://schemas.microsoft.com/office/drawing/2014/main" id="{14F4F966-BDF0-F1EA-554F-C6BEAB35B877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Háromszög 44">
                <a:extLst>
                  <a:ext uri="{FF2B5EF4-FFF2-40B4-BE49-F238E27FC236}">
                    <a16:creationId xmlns:a16="http://schemas.microsoft.com/office/drawing/2014/main" id="{1BFE4A10-D0F8-D408-E7C2-171A5F9C31CA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Téglalap 47">
                <a:extLst>
                  <a:ext uri="{FF2B5EF4-FFF2-40B4-BE49-F238E27FC236}">
                    <a16:creationId xmlns:a16="http://schemas.microsoft.com/office/drawing/2014/main" id="{1C9FF5E6-98E6-DE5C-DB78-62F535A1D29A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Téglalap 47">
                <a:extLst>
                  <a:ext uri="{FF2B5EF4-FFF2-40B4-BE49-F238E27FC236}">
                    <a16:creationId xmlns:a16="http://schemas.microsoft.com/office/drawing/2014/main" id="{1A823FB3-1332-AA5F-4538-2BB0B22F5DE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4A4702A-CECD-2B1F-81B9-AE45266CBF1D}"/>
              </a:ext>
            </a:extLst>
          </p:cNvPr>
          <p:cNvGrpSpPr/>
          <p:nvPr/>
        </p:nvGrpSpPr>
        <p:grpSpPr>
          <a:xfrm>
            <a:off x="-1858849" y="-1464407"/>
            <a:ext cx="8424086" cy="3310857"/>
            <a:chOff x="2185117" y="1592958"/>
            <a:chExt cx="2309610" cy="888209"/>
          </a:xfrm>
        </p:grpSpPr>
        <p:sp>
          <p:nvSpPr>
            <p:cNvPr id="596" name="Téglalap 52">
              <a:extLst>
                <a:ext uri="{FF2B5EF4-FFF2-40B4-BE49-F238E27FC236}">
                  <a16:creationId xmlns:a16="http://schemas.microsoft.com/office/drawing/2014/main" id="{2BC4539C-0F2E-2E3B-2059-C8DFE9D44559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3">
              <a:extLst>
                <a:ext uri="{FF2B5EF4-FFF2-40B4-BE49-F238E27FC236}">
                  <a16:creationId xmlns:a16="http://schemas.microsoft.com/office/drawing/2014/main" id="{545D7DF5-E4DE-F1B9-6FC7-76CBF48B87B7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4">
              <a:extLst>
                <a:ext uri="{FF2B5EF4-FFF2-40B4-BE49-F238E27FC236}">
                  <a16:creationId xmlns:a16="http://schemas.microsoft.com/office/drawing/2014/main" id="{16E7E999-77B3-FBB8-7ADC-3FC51E447DD2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99" name="Egyenes összekötő 60">
              <a:extLst>
                <a:ext uri="{FF2B5EF4-FFF2-40B4-BE49-F238E27FC236}">
                  <a16:creationId xmlns:a16="http://schemas.microsoft.com/office/drawing/2014/main" id="{F627D6F5-D254-4B6D-BA74-03856AF0E631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Egyenes összekötő 62">
              <a:extLst>
                <a:ext uri="{FF2B5EF4-FFF2-40B4-BE49-F238E27FC236}">
                  <a16:creationId xmlns:a16="http://schemas.microsoft.com/office/drawing/2014/main" id="{2BD163B5-4D1B-5E44-E91B-0D02D4CB3A4D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718BB75-8DB2-7D13-D46F-059DBF445E92}"/>
              </a:ext>
            </a:extLst>
          </p:cNvPr>
          <p:cNvGrpSpPr/>
          <p:nvPr/>
        </p:nvGrpSpPr>
        <p:grpSpPr>
          <a:xfrm>
            <a:off x="-2000110" y="3255719"/>
            <a:ext cx="8424086" cy="4051774"/>
            <a:chOff x="2150943" y="2842521"/>
            <a:chExt cx="2309610" cy="1086976"/>
          </a:xfrm>
        </p:grpSpPr>
        <p:sp>
          <p:nvSpPr>
            <p:cNvPr id="602" name="Téglalap 569">
              <a:extLst>
                <a:ext uri="{FF2B5EF4-FFF2-40B4-BE49-F238E27FC236}">
                  <a16:creationId xmlns:a16="http://schemas.microsoft.com/office/drawing/2014/main" id="{50D59B45-1DD9-B893-BDA0-74D1756B7FA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Téglalap 53">
              <a:extLst>
                <a:ext uri="{FF2B5EF4-FFF2-40B4-BE49-F238E27FC236}">
                  <a16:creationId xmlns:a16="http://schemas.microsoft.com/office/drawing/2014/main" id="{EAE3472B-1765-9F72-D19D-B44F1FD5B614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4" name="Téglalap 54">
              <a:extLst>
                <a:ext uri="{FF2B5EF4-FFF2-40B4-BE49-F238E27FC236}">
                  <a16:creationId xmlns:a16="http://schemas.microsoft.com/office/drawing/2014/main" id="{6662AA84-8D26-060E-C058-D929138E630B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5" name="Téglalap 572">
              <a:extLst>
                <a:ext uri="{FF2B5EF4-FFF2-40B4-BE49-F238E27FC236}">
                  <a16:creationId xmlns:a16="http://schemas.microsoft.com/office/drawing/2014/main" id="{2181DC88-3ACC-A4DE-F97C-811A85863DFA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églalap 127">
              <a:extLst>
                <a:ext uri="{FF2B5EF4-FFF2-40B4-BE49-F238E27FC236}">
                  <a16:creationId xmlns:a16="http://schemas.microsoft.com/office/drawing/2014/main" id="{663AEC91-440C-41DD-C7D4-B675F9AD8D04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7" name="Téglalap 130">
              <a:extLst>
                <a:ext uri="{FF2B5EF4-FFF2-40B4-BE49-F238E27FC236}">
                  <a16:creationId xmlns:a16="http://schemas.microsoft.com/office/drawing/2014/main" id="{6779890E-0662-337C-16C1-94AC2589748B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Téglalap 131">
            <a:extLst>
              <a:ext uri="{FF2B5EF4-FFF2-40B4-BE49-F238E27FC236}">
                <a16:creationId xmlns:a16="http://schemas.microsoft.com/office/drawing/2014/main" id="{02F05D2C-57D1-10B8-4D42-5CFBFAE9AEE0}"/>
              </a:ext>
            </a:extLst>
          </p:cNvPr>
          <p:cNvSpPr/>
          <p:nvPr/>
        </p:nvSpPr>
        <p:spPr>
          <a:xfrm>
            <a:off x="16865666" y="-176641"/>
            <a:ext cx="5924489" cy="344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9" name="Csoportba foglalás 135">
            <a:extLst>
              <a:ext uri="{FF2B5EF4-FFF2-40B4-BE49-F238E27FC236}">
                <a16:creationId xmlns:a16="http://schemas.microsoft.com/office/drawing/2014/main" id="{2088150C-887F-4AB7-2B9D-DDBC038B40A2}"/>
              </a:ext>
            </a:extLst>
          </p:cNvPr>
          <p:cNvGrpSpPr/>
          <p:nvPr/>
        </p:nvGrpSpPr>
        <p:grpSpPr>
          <a:xfrm>
            <a:off x="15849520" y="4640815"/>
            <a:ext cx="7285362" cy="2364055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610" name="Téglalap 132">
              <a:extLst>
                <a:ext uri="{FF2B5EF4-FFF2-40B4-BE49-F238E27FC236}">
                  <a16:creationId xmlns:a16="http://schemas.microsoft.com/office/drawing/2014/main" id="{8A70F62F-DF11-A189-17F5-8CE56F37C43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53">
              <a:extLst>
                <a:ext uri="{FF2B5EF4-FFF2-40B4-BE49-F238E27FC236}">
                  <a16:creationId xmlns:a16="http://schemas.microsoft.com/office/drawing/2014/main" id="{F0509653-97C4-78A8-6B3D-8021DC4046E5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54">
              <a:extLst>
                <a:ext uri="{FF2B5EF4-FFF2-40B4-BE49-F238E27FC236}">
                  <a16:creationId xmlns:a16="http://schemas.microsoft.com/office/drawing/2014/main" id="{50A0C21E-6858-E110-8E71-A869EF14760C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3" name="Ellipszis 137">
            <a:extLst>
              <a:ext uri="{FF2B5EF4-FFF2-40B4-BE49-F238E27FC236}">
                <a16:creationId xmlns:a16="http://schemas.microsoft.com/office/drawing/2014/main" id="{2D1BF9EA-39AF-A07A-D8BE-4481E58DB1EA}"/>
              </a:ext>
            </a:extLst>
          </p:cNvPr>
          <p:cNvSpPr/>
          <p:nvPr/>
        </p:nvSpPr>
        <p:spPr>
          <a:xfrm rot="317759">
            <a:off x="14320863" y="7340717"/>
            <a:ext cx="8374000" cy="43441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A34DF379-E99B-973B-F5B7-1311C37B8EE5}"/>
              </a:ext>
            </a:extLst>
          </p:cNvPr>
          <p:cNvGrpSpPr/>
          <p:nvPr/>
        </p:nvGrpSpPr>
        <p:grpSpPr>
          <a:xfrm>
            <a:off x="10015045" y="8211379"/>
            <a:ext cx="9914759" cy="3853766"/>
            <a:chOff x="5440552" y="4188697"/>
            <a:chExt cx="2718304" cy="1033856"/>
          </a:xfrm>
        </p:grpSpPr>
        <p:sp>
          <p:nvSpPr>
            <p:cNvPr id="616" name="Téglalap 149">
              <a:extLst>
                <a:ext uri="{FF2B5EF4-FFF2-40B4-BE49-F238E27FC236}">
                  <a16:creationId xmlns:a16="http://schemas.microsoft.com/office/drawing/2014/main" id="{50435207-F4D5-0CF3-12D6-ADB6DFA9BBB9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140">
              <a:extLst>
                <a:ext uri="{FF2B5EF4-FFF2-40B4-BE49-F238E27FC236}">
                  <a16:creationId xmlns:a16="http://schemas.microsoft.com/office/drawing/2014/main" id="{11A62022-47C8-7479-DCEA-3AB876C73CA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148">
              <a:extLst>
                <a:ext uri="{FF2B5EF4-FFF2-40B4-BE49-F238E27FC236}">
                  <a16:creationId xmlns:a16="http://schemas.microsoft.com/office/drawing/2014/main" id="{9079BA0F-B8E8-B6EE-3060-18179173933D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145">
              <a:extLst>
                <a:ext uri="{FF2B5EF4-FFF2-40B4-BE49-F238E27FC236}">
                  <a16:creationId xmlns:a16="http://schemas.microsoft.com/office/drawing/2014/main" id="{7A17DE13-7CDE-D2C3-2E60-EF4D191E631A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146">
              <a:extLst>
                <a:ext uri="{FF2B5EF4-FFF2-40B4-BE49-F238E27FC236}">
                  <a16:creationId xmlns:a16="http://schemas.microsoft.com/office/drawing/2014/main" id="{F165C4A2-D895-B6FD-63E8-9B56B77B1654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147">
              <a:extLst>
                <a:ext uri="{FF2B5EF4-FFF2-40B4-BE49-F238E27FC236}">
                  <a16:creationId xmlns:a16="http://schemas.microsoft.com/office/drawing/2014/main" id="{413FC283-E0E1-0AEC-D923-792137712DE9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31" name="Ellipszis 607">
            <a:extLst>
              <a:ext uri="{FF2B5EF4-FFF2-40B4-BE49-F238E27FC236}">
                <a16:creationId xmlns:a16="http://schemas.microsoft.com/office/drawing/2014/main" id="{1A66FF27-C405-F638-A0A3-F91C253B5D27}"/>
              </a:ext>
            </a:extLst>
          </p:cNvPr>
          <p:cNvSpPr/>
          <p:nvPr/>
        </p:nvSpPr>
        <p:spPr>
          <a:xfrm>
            <a:off x="11172320" y="13674216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Ellipszis 608">
            <a:extLst>
              <a:ext uri="{FF2B5EF4-FFF2-40B4-BE49-F238E27FC236}">
                <a16:creationId xmlns:a16="http://schemas.microsoft.com/office/drawing/2014/main" id="{0BCFF2AE-AFD5-0170-523F-4EC1140DB7D0}"/>
              </a:ext>
            </a:extLst>
          </p:cNvPr>
          <p:cNvSpPr/>
          <p:nvPr/>
        </p:nvSpPr>
        <p:spPr>
          <a:xfrm>
            <a:off x="11960823" y="14144605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Ellipszis 609">
            <a:extLst>
              <a:ext uri="{FF2B5EF4-FFF2-40B4-BE49-F238E27FC236}">
                <a16:creationId xmlns:a16="http://schemas.microsoft.com/office/drawing/2014/main" id="{3594CF96-E198-E7AD-5667-B67A72AD4BF8}"/>
              </a:ext>
            </a:extLst>
          </p:cNvPr>
          <p:cNvSpPr/>
          <p:nvPr/>
        </p:nvSpPr>
        <p:spPr>
          <a:xfrm>
            <a:off x="9968117" y="14053652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35" name="Csoportba foglalás 606">
            <a:extLst>
              <a:ext uri="{FF2B5EF4-FFF2-40B4-BE49-F238E27FC236}">
                <a16:creationId xmlns:a16="http://schemas.microsoft.com/office/drawing/2014/main" id="{7341AF08-9FF5-581D-8ECF-D57EB18FEFF4}"/>
              </a:ext>
            </a:extLst>
          </p:cNvPr>
          <p:cNvGrpSpPr/>
          <p:nvPr/>
        </p:nvGrpSpPr>
        <p:grpSpPr>
          <a:xfrm rot="20907785">
            <a:off x="18757094" y="12910393"/>
            <a:ext cx="3100642" cy="2490860"/>
            <a:chOff x="1945630" y="4995481"/>
            <a:chExt cx="850095" cy="668227"/>
          </a:xfrm>
        </p:grpSpPr>
        <p:grpSp>
          <p:nvGrpSpPr>
            <p:cNvPr id="636" name="Csoportba foglalás 597">
              <a:extLst>
                <a:ext uri="{FF2B5EF4-FFF2-40B4-BE49-F238E27FC236}">
                  <a16:creationId xmlns:a16="http://schemas.microsoft.com/office/drawing/2014/main" id="{DEA38917-B308-87C1-50B4-0E2CEC9C64C8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219" name="Egyenes összekötő 159">
                <a:extLst>
                  <a:ext uri="{FF2B5EF4-FFF2-40B4-BE49-F238E27FC236}">
                    <a16:creationId xmlns:a16="http://schemas.microsoft.com/office/drawing/2014/main" id="{40AC2213-9F27-D9F9-FC04-D2458BCC8B19}"/>
                  </a:ext>
                </a:extLst>
              </p:cNvPr>
              <p:cNvCxnSpPr>
                <a:stCxn id="211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Egyenes összekötő 160">
                <a:extLst>
                  <a:ext uri="{FF2B5EF4-FFF2-40B4-BE49-F238E27FC236}">
                    <a16:creationId xmlns:a16="http://schemas.microsoft.com/office/drawing/2014/main" id="{1BA1E7E1-F91B-89CC-D296-86E283444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Egyenes összekötő 586">
                <a:extLst>
                  <a:ext uri="{FF2B5EF4-FFF2-40B4-BE49-F238E27FC236}">
                    <a16:creationId xmlns:a16="http://schemas.microsoft.com/office/drawing/2014/main" id="{0480501B-3362-3E88-17BA-2284863F3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590">
                <a:extLst>
                  <a:ext uri="{FF2B5EF4-FFF2-40B4-BE49-F238E27FC236}">
                    <a16:creationId xmlns:a16="http://schemas.microsoft.com/office/drawing/2014/main" id="{EB25355E-C3FF-D633-C82C-A82FCFA9E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592">
                <a:extLst>
                  <a:ext uri="{FF2B5EF4-FFF2-40B4-BE49-F238E27FC236}">
                    <a16:creationId xmlns:a16="http://schemas.microsoft.com/office/drawing/2014/main" id="{7FCF4ED7-02CE-0BE5-4B1D-E1FBE2836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Csoportba foglalás 598">
              <a:extLst>
                <a:ext uri="{FF2B5EF4-FFF2-40B4-BE49-F238E27FC236}">
                  <a16:creationId xmlns:a16="http://schemas.microsoft.com/office/drawing/2014/main" id="{8DF080F9-91B9-EBCE-5003-3D9623028871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214" name="Egyenes összekötő 599">
                <a:extLst>
                  <a:ext uri="{FF2B5EF4-FFF2-40B4-BE49-F238E27FC236}">
                    <a16:creationId xmlns:a16="http://schemas.microsoft.com/office/drawing/2014/main" id="{F1030E11-10DC-61DD-A93E-0F977E209760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Egyenes összekötő 600">
                <a:extLst>
                  <a:ext uri="{FF2B5EF4-FFF2-40B4-BE49-F238E27FC236}">
                    <a16:creationId xmlns:a16="http://schemas.microsoft.com/office/drawing/2014/main" id="{AD0066ED-0352-1051-194D-CED07362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601">
                <a:extLst>
                  <a:ext uri="{FF2B5EF4-FFF2-40B4-BE49-F238E27FC236}">
                    <a16:creationId xmlns:a16="http://schemas.microsoft.com/office/drawing/2014/main" id="{2031F99B-B347-8E35-ACF2-A50D1FF5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Egyenes összekötő 602">
                <a:extLst>
                  <a:ext uri="{FF2B5EF4-FFF2-40B4-BE49-F238E27FC236}">
                    <a16:creationId xmlns:a16="http://schemas.microsoft.com/office/drawing/2014/main" id="{AD9CC43E-6F45-1EF2-9002-C23338817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Egyenes összekötő 603">
                <a:extLst>
                  <a:ext uri="{FF2B5EF4-FFF2-40B4-BE49-F238E27FC236}">
                    <a16:creationId xmlns:a16="http://schemas.microsoft.com/office/drawing/2014/main" id="{243ADFD3-5429-D947-5327-35A60E1E4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Ellipszis 157">
              <a:extLst>
                <a:ext uri="{FF2B5EF4-FFF2-40B4-BE49-F238E27FC236}">
                  <a16:creationId xmlns:a16="http://schemas.microsoft.com/office/drawing/2014/main" id="{903FFE53-DB2E-630E-E1B4-C58BD6819BC9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604">
              <a:extLst>
                <a:ext uri="{FF2B5EF4-FFF2-40B4-BE49-F238E27FC236}">
                  <a16:creationId xmlns:a16="http://schemas.microsoft.com/office/drawing/2014/main" id="{9D280B9F-F450-A0A0-546B-AFA1CEE6DF9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605">
              <a:extLst>
                <a:ext uri="{FF2B5EF4-FFF2-40B4-BE49-F238E27FC236}">
                  <a16:creationId xmlns:a16="http://schemas.microsoft.com/office/drawing/2014/main" id="{D582E39A-29B3-7D93-67C9-2F2D273D0449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895118-D385-E838-FFEB-5FEBAD5646EA}"/>
              </a:ext>
            </a:extLst>
          </p:cNvPr>
          <p:cNvGrpSpPr/>
          <p:nvPr/>
        </p:nvGrpSpPr>
        <p:grpSpPr>
          <a:xfrm>
            <a:off x="14927966" y="-3072799"/>
            <a:ext cx="8688935" cy="4233784"/>
            <a:chOff x="6902450" y="873035"/>
            <a:chExt cx="2382223" cy="1135804"/>
          </a:xfrm>
        </p:grpSpPr>
        <p:sp>
          <p:nvSpPr>
            <p:cNvPr id="225" name="Téglalap 151">
              <a:extLst>
                <a:ext uri="{FF2B5EF4-FFF2-40B4-BE49-F238E27FC236}">
                  <a16:creationId xmlns:a16="http://schemas.microsoft.com/office/drawing/2014/main" id="{748E7493-9C5A-507E-EE75-233FEC879983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152">
              <a:extLst>
                <a:ext uri="{FF2B5EF4-FFF2-40B4-BE49-F238E27FC236}">
                  <a16:creationId xmlns:a16="http://schemas.microsoft.com/office/drawing/2014/main" id="{50B1ECCF-1085-CEE9-CAF7-0AB111A2996D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153">
              <a:extLst>
                <a:ext uri="{FF2B5EF4-FFF2-40B4-BE49-F238E27FC236}">
                  <a16:creationId xmlns:a16="http://schemas.microsoft.com/office/drawing/2014/main" id="{84681AC6-CE10-82FB-BE1F-6FC9887F7323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155">
              <a:extLst>
                <a:ext uri="{FF2B5EF4-FFF2-40B4-BE49-F238E27FC236}">
                  <a16:creationId xmlns:a16="http://schemas.microsoft.com/office/drawing/2014/main" id="{36311908-A4C7-8FB2-8577-12579175F20B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156">
              <a:extLst>
                <a:ext uri="{FF2B5EF4-FFF2-40B4-BE49-F238E27FC236}">
                  <a16:creationId xmlns:a16="http://schemas.microsoft.com/office/drawing/2014/main" id="{12BACE7C-69A3-7FEB-735A-5E91E03EB6F5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" name="Szabadkézi sokszög: alakzat 611">
              <a:extLst>
                <a:ext uri="{FF2B5EF4-FFF2-40B4-BE49-F238E27FC236}">
                  <a16:creationId xmlns:a16="http://schemas.microsoft.com/office/drawing/2014/main" id="{A8FCF66A-28A9-6A27-C519-E67B6A4135C5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Szabadkézi sokszög: alakzat 612">
              <a:extLst>
                <a:ext uri="{FF2B5EF4-FFF2-40B4-BE49-F238E27FC236}">
                  <a16:creationId xmlns:a16="http://schemas.microsoft.com/office/drawing/2014/main" id="{163E7EAD-2BBC-2C64-7714-7E4B682E4C30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Szabadkézi sokszög: alakzat 613">
              <a:extLst>
                <a:ext uri="{FF2B5EF4-FFF2-40B4-BE49-F238E27FC236}">
                  <a16:creationId xmlns:a16="http://schemas.microsoft.com/office/drawing/2014/main" id="{5B596EB9-5A73-6FD5-EA58-410C057F187C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93531BC-0739-F021-36BF-11ED7529B79F}"/>
              </a:ext>
            </a:extLst>
          </p:cNvPr>
          <p:cNvGrpSpPr/>
          <p:nvPr/>
        </p:nvGrpSpPr>
        <p:grpSpPr>
          <a:xfrm>
            <a:off x="3121410" y="2527237"/>
            <a:ext cx="1433146" cy="2049318"/>
            <a:chOff x="3575709" y="2668095"/>
            <a:chExt cx="392922" cy="549774"/>
          </a:xfrm>
        </p:grpSpPr>
        <p:sp>
          <p:nvSpPr>
            <p:cNvPr id="234" name="Téglalap 614">
              <a:extLst>
                <a:ext uri="{FF2B5EF4-FFF2-40B4-BE49-F238E27FC236}">
                  <a16:creationId xmlns:a16="http://schemas.microsoft.com/office/drawing/2014/main" id="{72EC9C0B-FE2F-B96E-22C0-23991F82A36C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617">
              <a:extLst>
                <a:ext uri="{FF2B5EF4-FFF2-40B4-BE49-F238E27FC236}">
                  <a16:creationId xmlns:a16="http://schemas.microsoft.com/office/drawing/2014/main" id="{B43823E1-EDFE-5681-0C44-C4D4E7AC1FA1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618">
              <a:extLst>
                <a:ext uri="{FF2B5EF4-FFF2-40B4-BE49-F238E27FC236}">
                  <a16:creationId xmlns:a16="http://schemas.microsoft.com/office/drawing/2014/main" id="{6C928233-1C91-8323-AF2C-37A24AD30BD1}"/>
                </a:ext>
              </a:extLst>
            </p:cNvPr>
            <p:cNvSpPr/>
            <p:nvPr/>
          </p:nvSpPr>
          <p:spPr>
            <a:xfrm rot="170324">
              <a:off x="3606644" y="2673049"/>
              <a:ext cx="339213" cy="97582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7" name="Téglalap 619">
              <a:extLst>
                <a:ext uri="{FF2B5EF4-FFF2-40B4-BE49-F238E27FC236}">
                  <a16:creationId xmlns:a16="http://schemas.microsoft.com/office/drawing/2014/main" id="{C7214A20-E40C-5EEC-8794-C35E847320DC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621">
              <a:extLst>
                <a:ext uri="{FF2B5EF4-FFF2-40B4-BE49-F238E27FC236}">
                  <a16:creationId xmlns:a16="http://schemas.microsoft.com/office/drawing/2014/main" id="{5C4FA5F4-489A-3070-6517-7ED11B5D8BE0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622">
              <a:extLst>
                <a:ext uri="{FF2B5EF4-FFF2-40B4-BE49-F238E27FC236}">
                  <a16:creationId xmlns:a16="http://schemas.microsoft.com/office/drawing/2014/main" id="{D9F31F6C-E297-DACE-E5A1-389484AEC4C2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623">
              <a:extLst>
                <a:ext uri="{FF2B5EF4-FFF2-40B4-BE49-F238E27FC236}">
                  <a16:creationId xmlns:a16="http://schemas.microsoft.com/office/drawing/2014/main" id="{F2A87B59-95CD-BC04-CA61-D64B0B75E1E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624">
              <a:extLst>
                <a:ext uri="{FF2B5EF4-FFF2-40B4-BE49-F238E27FC236}">
                  <a16:creationId xmlns:a16="http://schemas.microsoft.com/office/drawing/2014/main" id="{984C0456-B076-932F-D53D-1D4862C5C660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Ív 626">
              <a:extLst>
                <a:ext uri="{FF2B5EF4-FFF2-40B4-BE49-F238E27FC236}">
                  <a16:creationId xmlns:a16="http://schemas.microsoft.com/office/drawing/2014/main" id="{441DE246-BB81-63D3-768F-E6D2BF748723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Ív 627">
              <a:extLst>
                <a:ext uri="{FF2B5EF4-FFF2-40B4-BE49-F238E27FC236}">
                  <a16:creationId xmlns:a16="http://schemas.microsoft.com/office/drawing/2014/main" id="{8FF35BF3-FDC5-8067-DD6D-8B721FA68735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A5420F0-AED3-EA59-80C5-AD0C6BD94908}"/>
              </a:ext>
            </a:extLst>
          </p:cNvPr>
          <p:cNvGrpSpPr/>
          <p:nvPr/>
        </p:nvGrpSpPr>
        <p:grpSpPr>
          <a:xfrm>
            <a:off x="30435819" y="1128629"/>
            <a:ext cx="2214694" cy="6116566"/>
            <a:chOff x="11039263" y="2288596"/>
            <a:chExt cx="607197" cy="1640901"/>
          </a:xfrm>
        </p:grpSpPr>
        <p:sp>
          <p:nvSpPr>
            <p:cNvPr id="245" name="Ellipszis 229">
              <a:extLst>
                <a:ext uri="{FF2B5EF4-FFF2-40B4-BE49-F238E27FC236}">
                  <a16:creationId xmlns:a16="http://schemas.microsoft.com/office/drawing/2014/main" id="{34F8A40B-4EBA-BB25-AD97-6C445678019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30">
              <a:extLst>
                <a:ext uri="{FF2B5EF4-FFF2-40B4-BE49-F238E27FC236}">
                  <a16:creationId xmlns:a16="http://schemas.microsoft.com/office/drawing/2014/main" id="{6ECC8432-7B9A-5ABC-C3BD-88CCB406218C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rapezoid 232">
              <a:extLst>
                <a:ext uri="{FF2B5EF4-FFF2-40B4-BE49-F238E27FC236}">
                  <a16:creationId xmlns:a16="http://schemas.microsoft.com/office/drawing/2014/main" id="{AFF3725D-FB82-F817-EF71-0D048547A79B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9" name="Téglalap 128">
            <a:extLst>
              <a:ext uri="{FF2B5EF4-FFF2-40B4-BE49-F238E27FC236}">
                <a16:creationId xmlns:a16="http://schemas.microsoft.com/office/drawing/2014/main" id="{24A81062-5DBC-2217-6263-F5F8754A35E0}"/>
              </a:ext>
            </a:extLst>
          </p:cNvPr>
          <p:cNvSpPr/>
          <p:nvPr/>
        </p:nvSpPr>
        <p:spPr>
          <a:xfrm>
            <a:off x="382918" y="3143153"/>
            <a:ext cx="584186" cy="149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6194999" y="1531763"/>
            <a:ext cx="5208788" cy="3108543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Okos kávégép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Távoli vezérlés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Személyre szabhatóság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Automatizálás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Energiahatékonyság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Értesítések és karbantartás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DD87EC1-A448-094F-E35B-CF51FCC8C3AC}"/>
              </a:ext>
            </a:extLst>
          </p:cNvPr>
          <p:cNvSpPr/>
          <p:nvPr/>
        </p:nvSpPr>
        <p:spPr>
          <a:xfrm>
            <a:off x="3602102" y="3420886"/>
            <a:ext cx="53700" cy="67851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6F98C8CC-0DCC-1ECC-7629-9A1B8324EA08}"/>
              </a:ext>
            </a:extLst>
          </p:cNvPr>
          <p:cNvSpPr/>
          <p:nvPr/>
        </p:nvSpPr>
        <p:spPr>
          <a:xfrm>
            <a:off x="3416060" y="3743864"/>
            <a:ext cx="506083" cy="414068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251" grpId="0" animBg="1"/>
      <p:bldP spid="251" grpId="1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8655C504-0F00-15D4-F64E-4500244FE1F2}"/>
              </a:ext>
            </a:extLst>
          </p:cNvPr>
          <p:cNvSpPr/>
          <p:nvPr/>
        </p:nvSpPr>
        <p:spPr>
          <a:xfrm>
            <a:off x="3645069" y="2988220"/>
            <a:ext cx="114012" cy="114725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églalap 7">
            <a:extLst>
              <a:ext uri="{FF2B5EF4-FFF2-40B4-BE49-F238E27FC236}">
                <a16:creationId xmlns:a16="http://schemas.microsoft.com/office/drawing/2014/main" id="{B5F7F449-1DFF-7D86-AC19-9B6F6FA9C37A}"/>
              </a:ext>
            </a:extLst>
          </p:cNvPr>
          <p:cNvSpPr/>
          <p:nvPr/>
        </p:nvSpPr>
        <p:spPr>
          <a:xfrm>
            <a:off x="-13025782" y="-11672802"/>
            <a:ext cx="32427925" cy="1895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5">
            <a:extLst>
              <a:ext uri="{FF2B5EF4-FFF2-40B4-BE49-F238E27FC236}">
                <a16:creationId xmlns:a16="http://schemas.microsoft.com/office/drawing/2014/main" id="{39121CE9-B16A-F867-E4DF-5793C2F27173}"/>
              </a:ext>
            </a:extLst>
          </p:cNvPr>
          <p:cNvSpPr/>
          <p:nvPr/>
        </p:nvSpPr>
        <p:spPr>
          <a:xfrm>
            <a:off x="-13410905" y="-1073716"/>
            <a:ext cx="32427965" cy="8597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7ADF1-37EE-DF06-B14F-BAC130C5B47E}"/>
              </a:ext>
            </a:extLst>
          </p:cNvPr>
          <p:cNvGrpSpPr/>
          <p:nvPr/>
        </p:nvGrpSpPr>
        <p:grpSpPr>
          <a:xfrm>
            <a:off x="-10473327" y="-7266426"/>
            <a:ext cx="2543356" cy="6714826"/>
            <a:chOff x="724510" y="1592958"/>
            <a:chExt cx="954237" cy="2434069"/>
          </a:xfrm>
        </p:grpSpPr>
        <p:cxnSp>
          <p:nvCxnSpPr>
            <p:cNvPr id="18" name="Egyenes összekötő 22">
              <a:extLst>
                <a:ext uri="{FF2B5EF4-FFF2-40B4-BE49-F238E27FC236}">
                  <a16:creationId xmlns:a16="http://schemas.microsoft.com/office/drawing/2014/main" id="{2A2D99C1-D1A7-E610-0C1C-0B5D84A5C899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23">
              <a:extLst>
                <a:ext uri="{FF2B5EF4-FFF2-40B4-BE49-F238E27FC236}">
                  <a16:creationId xmlns:a16="http://schemas.microsoft.com/office/drawing/2014/main" id="{10630EB2-711C-0084-1FA1-8ECABD301610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églalap 18">
              <a:extLst>
                <a:ext uri="{FF2B5EF4-FFF2-40B4-BE49-F238E27FC236}">
                  <a16:creationId xmlns:a16="http://schemas.microsoft.com/office/drawing/2014/main" id="{95E8D9A0-FB2C-7ACC-2AD6-E7D13BDB57FA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19">
              <a:extLst>
                <a:ext uri="{FF2B5EF4-FFF2-40B4-BE49-F238E27FC236}">
                  <a16:creationId xmlns:a16="http://schemas.microsoft.com/office/drawing/2014/main" id="{42B32629-294C-5582-FDBB-178DC017CC38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0">
              <a:extLst>
                <a:ext uri="{FF2B5EF4-FFF2-40B4-BE49-F238E27FC236}">
                  <a16:creationId xmlns:a16="http://schemas.microsoft.com/office/drawing/2014/main" id="{BDFFAAE9-4BEA-51E1-44DB-BEBEBC21ACE2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" name="Egyenes összekötő 25">
              <a:extLst>
                <a:ext uri="{FF2B5EF4-FFF2-40B4-BE49-F238E27FC236}">
                  <a16:creationId xmlns:a16="http://schemas.microsoft.com/office/drawing/2014/main" id="{3DC02445-D62E-DB34-BCF3-E143CDA6BE46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églalap 26">
              <a:extLst>
                <a:ext uri="{FF2B5EF4-FFF2-40B4-BE49-F238E27FC236}">
                  <a16:creationId xmlns:a16="http://schemas.microsoft.com/office/drawing/2014/main" id="{E256F899-B842-35D2-63E6-17AB19B43F12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9">
              <a:extLst>
                <a:ext uri="{FF2B5EF4-FFF2-40B4-BE49-F238E27FC236}">
                  <a16:creationId xmlns:a16="http://schemas.microsoft.com/office/drawing/2014/main" id="{BCB48030-9064-07D1-2A89-BA81D9653D7D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30">
              <a:extLst>
                <a:ext uri="{FF2B5EF4-FFF2-40B4-BE49-F238E27FC236}">
                  <a16:creationId xmlns:a16="http://schemas.microsoft.com/office/drawing/2014/main" id="{94E37FAE-B881-FABB-9EDA-7DEBA9C100B6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31">
              <a:extLst>
                <a:ext uri="{FF2B5EF4-FFF2-40B4-BE49-F238E27FC236}">
                  <a16:creationId xmlns:a16="http://schemas.microsoft.com/office/drawing/2014/main" id="{5AFCB8A3-827E-9EBE-E37A-4A1BF27E9324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49">
              <a:extLst>
                <a:ext uri="{FF2B5EF4-FFF2-40B4-BE49-F238E27FC236}">
                  <a16:creationId xmlns:a16="http://schemas.microsoft.com/office/drawing/2014/main" id="{596A05E1-8D84-94FE-1413-17760E9CBAA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29" name="Téglalap 41">
                <a:extLst>
                  <a:ext uri="{FF2B5EF4-FFF2-40B4-BE49-F238E27FC236}">
                    <a16:creationId xmlns:a16="http://schemas.microsoft.com/office/drawing/2014/main" id="{1AB06057-06C2-D7FC-1D7A-243C500F1677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30" name="Téglalap 20">
                <a:extLst>
                  <a:ext uri="{FF2B5EF4-FFF2-40B4-BE49-F238E27FC236}">
                    <a16:creationId xmlns:a16="http://schemas.microsoft.com/office/drawing/2014/main" id="{FFA00AEB-13CF-AE08-0B33-61E27D6D2643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Háromszög 44">
                <a:extLst>
                  <a:ext uri="{FF2B5EF4-FFF2-40B4-BE49-F238E27FC236}">
                    <a16:creationId xmlns:a16="http://schemas.microsoft.com/office/drawing/2014/main" id="{304874AD-41B5-E583-BA2C-AA5857ACEE58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47">
                <a:extLst>
                  <a:ext uri="{FF2B5EF4-FFF2-40B4-BE49-F238E27FC236}">
                    <a16:creationId xmlns:a16="http://schemas.microsoft.com/office/drawing/2014/main" id="{673B88F4-8C51-0D4F-D2BA-D975C0780F15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47">
                <a:extLst>
                  <a:ext uri="{FF2B5EF4-FFF2-40B4-BE49-F238E27FC236}">
                    <a16:creationId xmlns:a16="http://schemas.microsoft.com/office/drawing/2014/main" id="{0B81777E-0777-8DFB-E98F-6EA2B81876A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92307-AF94-952D-21C8-DC2D4C1D34C7}"/>
              </a:ext>
            </a:extLst>
          </p:cNvPr>
          <p:cNvGrpSpPr/>
          <p:nvPr/>
        </p:nvGrpSpPr>
        <p:grpSpPr>
          <a:xfrm>
            <a:off x="-7165611" y="-7160981"/>
            <a:ext cx="6155871" cy="2450288"/>
            <a:chOff x="2185117" y="1592958"/>
            <a:chExt cx="2309610" cy="888209"/>
          </a:xfrm>
        </p:grpSpPr>
        <p:sp>
          <p:nvSpPr>
            <p:cNvPr id="36" name="Téglalap 52">
              <a:extLst>
                <a:ext uri="{FF2B5EF4-FFF2-40B4-BE49-F238E27FC236}">
                  <a16:creationId xmlns:a16="http://schemas.microsoft.com/office/drawing/2014/main" id="{EB24D494-1E16-FCC7-75DB-B1FCFA24B6F1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53">
              <a:extLst>
                <a:ext uri="{FF2B5EF4-FFF2-40B4-BE49-F238E27FC236}">
                  <a16:creationId xmlns:a16="http://schemas.microsoft.com/office/drawing/2014/main" id="{8588E399-31C1-3D82-17A3-46E6CF194372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54">
              <a:extLst>
                <a:ext uri="{FF2B5EF4-FFF2-40B4-BE49-F238E27FC236}">
                  <a16:creationId xmlns:a16="http://schemas.microsoft.com/office/drawing/2014/main" id="{EC4A555A-5245-FA63-389A-0FE026B99B7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9" name="Egyenes összekötő 60">
              <a:extLst>
                <a:ext uri="{FF2B5EF4-FFF2-40B4-BE49-F238E27FC236}">
                  <a16:creationId xmlns:a16="http://schemas.microsoft.com/office/drawing/2014/main" id="{B81ED539-6469-612D-2C7D-ECB6F3E4A83A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62">
              <a:extLst>
                <a:ext uri="{FF2B5EF4-FFF2-40B4-BE49-F238E27FC236}">
                  <a16:creationId xmlns:a16="http://schemas.microsoft.com/office/drawing/2014/main" id="{CBAECD2A-2B0A-B833-B984-E5D879DE5BE8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églalap 128">
            <a:extLst>
              <a:ext uri="{FF2B5EF4-FFF2-40B4-BE49-F238E27FC236}">
                <a16:creationId xmlns:a16="http://schemas.microsoft.com/office/drawing/2014/main" id="{0E179635-504F-47FF-0B71-8F995F7DAF1D}"/>
              </a:ext>
            </a:extLst>
          </p:cNvPr>
          <p:cNvSpPr/>
          <p:nvPr/>
        </p:nvSpPr>
        <p:spPr>
          <a:xfrm>
            <a:off x="-5583179" y="-3844618"/>
            <a:ext cx="391148" cy="126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F2DCF3-2FE1-C0D0-829E-40FC72FDCDD9}"/>
              </a:ext>
            </a:extLst>
          </p:cNvPr>
          <p:cNvGrpSpPr/>
          <p:nvPr/>
        </p:nvGrpSpPr>
        <p:grpSpPr>
          <a:xfrm>
            <a:off x="-7365002" y="-3785080"/>
            <a:ext cx="6155871" cy="2998623"/>
            <a:chOff x="2150943" y="2842521"/>
            <a:chExt cx="2309610" cy="1086976"/>
          </a:xfrm>
        </p:grpSpPr>
        <p:sp>
          <p:nvSpPr>
            <p:cNvPr id="43" name="Téglalap 569">
              <a:extLst>
                <a:ext uri="{FF2B5EF4-FFF2-40B4-BE49-F238E27FC236}">
                  <a16:creationId xmlns:a16="http://schemas.microsoft.com/office/drawing/2014/main" id="{740C97D8-0FF2-5885-4DA2-CE160651EAD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53">
              <a:extLst>
                <a:ext uri="{FF2B5EF4-FFF2-40B4-BE49-F238E27FC236}">
                  <a16:creationId xmlns:a16="http://schemas.microsoft.com/office/drawing/2014/main" id="{4A115BCB-B6FC-50BC-173B-76D2C920F35E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Téglalap 54">
              <a:extLst>
                <a:ext uri="{FF2B5EF4-FFF2-40B4-BE49-F238E27FC236}">
                  <a16:creationId xmlns:a16="http://schemas.microsoft.com/office/drawing/2014/main" id="{5574033F-D6E6-D84D-A80C-44A309815A8A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Téglalap 572">
              <a:extLst>
                <a:ext uri="{FF2B5EF4-FFF2-40B4-BE49-F238E27FC236}">
                  <a16:creationId xmlns:a16="http://schemas.microsoft.com/office/drawing/2014/main" id="{F8E0632C-5541-4F95-3A16-2C0EC3BACD36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127">
              <a:extLst>
                <a:ext uri="{FF2B5EF4-FFF2-40B4-BE49-F238E27FC236}">
                  <a16:creationId xmlns:a16="http://schemas.microsoft.com/office/drawing/2014/main" id="{A5495282-370A-4553-94A3-0F19AF4EA0A9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130">
              <a:extLst>
                <a:ext uri="{FF2B5EF4-FFF2-40B4-BE49-F238E27FC236}">
                  <a16:creationId xmlns:a16="http://schemas.microsoft.com/office/drawing/2014/main" id="{E4A32C38-9C0F-95A6-0DB9-D290A4C1E3D4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9" name="Téglalap 131">
            <a:extLst>
              <a:ext uri="{FF2B5EF4-FFF2-40B4-BE49-F238E27FC236}">
                <a16:creationId xmlns:a16="http://schemas.microsoft.com/office/drawing/2014/main" id="{874178F1-2C49-4D33-5935-0D40CF41E705}"/>
              </a:ext>
            </a:extLst>
          </p:cNvPr>
          <p:cNvSpPr/>
          <p:nvPr/>
        </p:nvSpPr>
        <p:spPr>
          <a:xfrm>
            <a:off x="6421095" y="-6325290"/>
            <a:ext cx="4329299" cy="254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0" name="Csoportba foglalás 135">
            <a:extLst>
              <a:ext uri="{FF2B5EF4-FFF2-40B4-BE49-F238E27FC236}">
                <a16:creationId xmlns:a16="http://schemas.microsoft.com/office/drawing/2014/main" id="{CCA595A1-C535-48A6-805F-CD8087317114}"/>
              </a:ext>
            </a:extLst>
          </p:cNvPr>
          <p:cNvGrpSpPr/>
          <p:nvPr/>
        </p:nvGrpSpPr>
        <p:grpSpPr>
          <a:xfrm>
            <a:off x="5678551" y="-2760003"/>
            <a:ext cx="5323752" cy="1749582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51" name="Téglalap 132">
              <a:extLst>
                <a:ext uri="{FF2B5EF4-FFF2-40B4-BE49-F238E27FC236}">
                  <a16:creationId xmlns:a16="http://schemas.microsoft.com/office/drawing/2014/main" id="{7EA46E97-5491-358C-E81B-013B556686B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3">
              <a:extLst>
                <a:ext uri="{FF2B5EF4-FFF2-40B4-BE49-F238E27FC236}">
                  <a16:creationId xmlns:a16="http://schemas.microsoft.com/office/drawing/2014/main" id="{59980CE6-947D-6905-E828-A97DE7C0ED12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4">
              <a:extLst>
                <a:ext uri="{FF2B5EF4-FFF2-40B4-BE49-F238E27FC236}">
                  <a16:creationId xmlns:a16="http://schemas.microsoft.com/office/drawing/2014/main" id="{D0CAF51A-8E90-87F4-0502-4DBC4D561685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4" name="Ellipszis 137">
            <a:extLst>
              <a:ext uri="{FF2B5EF4-FFF2-40B4-BE49-F238E27FC236}">
                <a16:creationId xmlns:a16="http://schemas.microsoft.com/office/drawing/2014/main" id="{73E12161-9BE9-AFF0-3157-C1023CC0BED8}"/>
              </a:ext>
            </a:extLst>
          </p:cNvPr>
          <p:cNvSpPr/>
          <p:nvPr/>
        </p:nvSpPr>
        <p:spPr>
          <a:xfrm rot="317759">
            <a:off x="4561490" y="-761869"/>
            <a:ext cx="6119270" cy="3214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C7052-95C0-405B-1EDF-3DDA6D61F624}"/>
              </a:ext>
            </a:extLst>
          </p:cNvPr>
          <p:cNvGrpSpPr/>
          <p:nvPr/>
        </p:nvGrpSpPr>
        <p:grpSpPr>
          <a:xfrm>
            <a:off x="1415029" y="-117513"/>
            <a:ext cx="7245174" cy="2852082"/>
            <a:chOff x="5440552" y="4188697"/>
            <a:chExt cx="2718304" cy="1033856"/>
          </a:xfrm>
        </p:grpSpPr>
        <p:sp>
          <p:nvSpPr>
            <p:cNvPr id="56" name="Téglalap 149">
              <a:extLst>
                <a:ext uri="{FF2B5EF4-FFF2-40B4-BE49-F238E27FC236}">
                  <a16:creationId xmlns:a16="http://schemas.microsoft.com/office/drawing/2014/main" id="{35CCA9E6-920D-1376-7809-0F45A7E2C97F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140">
              <a:extLst>
                <a:ext uri="{FF2B5EF4-FFF2-40B4-BE49-F238E27FC236}">
                  <a16:creationId xmlns:a16="http://schemas.microsoft.com/office/drawing/2014/main" id="{500C28BA-9F53-DDF5-8A1F-8F57BCCC1B7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148">
              <a:extLst>
                <a:ext uri="{FF2B5EF4-FFF2-40B4-BE49-F238E27FC236}">
                  <a16:creationId xmlns:a16="http://schemas.microsoft.com/office/drawing/2014/main" id="{756C2357-D723-04AB-743B-2CA617F4048A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145">
              <a:extLst>
                <a:ext uri="{FF2B5EF4-FFF2-40B4-BE49-F238E27FC236}">
                  <a16:creationId xmlns:a16="http://schemas.microsoft.com/office/drawing/2014/main" id="{D5871DE3-22F9-15B0-1DF8-A71B9E4E28B3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146">
              <a:extLst>
                <a:ext uri="{FF2B5EF4-FFF2-40B4-BE49-F238E27FC236}">
                  <a16:creationId xmlns:a16="http://schemas.microsoft.com/office/drawing/2014/main" id="{09642DAF-8B77-3822-D962-5D78E9D78352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147">
              <a:extLst>
                <a:ext uri="{FF2B5EF4-FFF2-40B4-BE49-F238E27FC236}">
                  <a16:creationId xmlns:a16="http://schemas.microsoft.com/office/drawing/2014/main" id="{3C6DF3B8-EDDA-BB95-8AC8-232AF787060E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2" name="Ellipszis 607">
            <a:extLst>
              <a:ext uri="{FF2B5EF4-FFF2-40B4-BE49-F238E27FC236}">
                <a16:creationId xmlns:a16="http://schemas.microsoft.com/office/drawing/2014/main" id="{4F151BC7-AAF7-555A-67D4-E7369F943D96}"/>
              </a:ext>
            </a:extLst>
          </p:cNvPr>
          <p:cNvSpPr/>
          <p:nvPr/>
        </p:nvSpPr>
        <p:spPr>
          <a:xfrm>
            <a:off x="2260703" y="3925404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08">
            <a:extLst>
              <a:ext uri="{FF2B5EF4-FFF2-40B4-BE49-F238E27FC236}">
                <a16:creationId xmlns:a16="http://schemas.microsoft.com/office/drawing/2014/main" id="{3BD435D7-1A17-65D4-2627-E022E3552DCC}"/>
              </a:ext>
            </a:extLst>
          </p:cNvPr>
          <p:cNvSpPr/>
          <p:nvPr/>
        </p:nvSpPr>
        <p:spPr>
          <a:xfrm>
            <a:off x="2836899" y="4273528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Ellipszis 609">
            <a:extLst>
              <a:ext uri="{FF2B5EF4-FFF2-40B4-BE49-F238E27FC236}">
                <a16:creationId xmlns:a16="http://schemas.microsoft.com/office/drawing/2014/main" id="{7AFFFC93-92DB-03C4-451D-F40BD79E8B79}"/>
              </a:ext>
            </a:extLst>
          </p:cNvPr>
          <p:cNvSpPr/>
          <p:nvPr/>
        </p:nvSpPr>
        <p:spPr>
          <a:xfrm>
            <a:off x="1380737" y="4206216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1" name="Csoportba foglalás 606">
            <a:extLst>
              <a:ext uri="{FF2B5EF4-FFF2-40B4-BE49-F238E27FC236}">
                <a16:creationId xmlns:a16="http://schemas.microsoft.com/office/drawing/2014/main" id="{DB2802E0-B7F2-661B-E34D-814DECFBE769}"/>
              </a:ext>
            </a:extLst>
          </p:cNvPr>
          <p:cNvGrpSpPr/>
          <p:nvPr/>
        </p:nvGrpSpPr>
        <p:grpSpPr>
          <a:xfrm rot="20907785">
            <a:off x="7803250" y="3360117"/>
            <a:ext cx="2265783" cy="1843427"/>
            <a:chOff x="1945630" y="4995481"/>
            <a:chExt cx="850095" cy="668227"/>
          </a:xfrm>
        </p:grpSpPr>
        <p:grpSp>
          <p:nvGrpSpPr>
            <p:cNvPr id="572" name="Csoportba foglalás 597">
              <a:extLst>
                <a:ext uri="{FF2B5EF4-FFF2-40B4-BE49-F238E27FC236}">
                  <a16:creationId xmlns:a16="http://schemas.microsoft.com/office/drawing/2014/main" id="{9E636B98-D39F-2B53-A47D-D491BE9D5113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39" name="Egyenes összekötő 159">
                <a:extLst>
                  <a:ext uri="{FF2B5EF4-FFF2-40B4-BE49-F238E27FC236}">
                    <a16:creationId xmlns:a16="http://schemas.microsoft.com/office/drawing/2014/main" id="{50DD899C-532E-165C-14C3-602B3FA1FB9B}"/>
                  </a:ext>
                </a:extLst>
              </p:cNvPr>
              <p:cNvCxnSpPr>
                <a:stCxn id="574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60">
                <a:extLst>
                  <a:ext uri="{FF2B5EF4-FFF2-40B4-BE49-F238E27FC236}">
                    <a16:creationId xmlns:a16="http://schemas.microsoft.com/office/drawing/2014/main" id="{7AED5AA3-41B3-865D-F542-786A3E871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586">
                <a:extLst>
                  <a:ext uri="{FF2B5EF4-FFF2-40B4-BE49-F238E27FC236}">
                    <a16:creationId xmlns:a16="http://schemas.microsoft.com/office/drawing/2014/main" id="{28AC9BE3-BA64-7F9F-E57D-42F7A90C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590">
                <a:extLst>
                  <a:ext uri="{FF2B5EF4-FFF2-40B4-BE49-F238E27FC236}">
                    <a16:creationId xmlns:a16="http://schemas.microsoft.com/office/drawing/2014/main" id="{46DF485F-2306-94DE-4F35-C4F477EB2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592">
                <a:extLst>
                  <a:ext uri="{FF2B5EF4-FFF2-40B4-BE49-F238E27FC236}">
                    <a16:creationId xmlns:a16="http://schemas.microsoft.com/office/drawing/2014/main" id="{9D5A22EE-C8DE-60E7-9733-A3487C2C8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Csoportba foglalás 598">
              <a:extLst>
                <a:ext uri="{FF2B5EF4-FFF2-40B4-BE49-F238E27FC236}">
                  <a16:creationId xmlns:a16="http://schemas.microsoft.com/office/drawing/2014/main" id="{C735CCCC-4C31-8550-67E8-509C9A026B85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129" name="Egyenes összekötő 599">
                <a:extLst>
                  <a:ext uri="{FF2B5EF4-FFF2-40B4-BE49-F238E27FC236}">
                    <a16:creationId xmlns:a16="http://schemas.microsoft.com/office/drawing/2014/main" id="{71528D86-F61D-C4B2-9689-A99953EAB957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600">
                <a:extLst>
                  <a:ext uri="{FF2B5EF4-FFF2-40B4-BE49-F238E27FC236}">
                    <a16:creationId xmlns:a16="http://schemas.microsoft.com/office/drawing/2014/main" id="{6C6E0F3F-10E0-511C-36FD-56C7ECA49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601">
                <a:extLst>
                  <a:ext uri="{FF2B5EF4-FFF2-40B4-BE49-F238E27FC236}">
                    <a16:creationId xmlns:a16="http://schemas.microsoft.com/office/drawing/2014/main" id="{244F673F-065F-9089-4550-89C5DAED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602">
                <a:extLst>
                  <a:ext uri="{FF2B5EF4-FFF2-40B4-BE49-F238E27FC236}">
                    <a16:creationId xmlns:a16="http://schemas.microsoft.com/office/drawing/2014/main" id="{BC7639BA-ADA3-21A7-09D2-82087AA5A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603">
                <a:extLst>
                  <a:ext uri="{FF2B5EF4-FFF2-40B4-BE49-F238E27FC236}">
                    <a16:creationId xmlns:a16="http://schemas.microsoft.com/office/drawing/2014/main" id="{4F4B88C5-142F-4EEE-AA7A-9D6B37052B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4" name="Ellipszis 157">
              <a:extLst>
                <a:ext uri="{FF2B5EF4-FFF2-40B4-BE49-F238E27FC236}">
                  <a16:creationId xmlns:a16="http://schemas.microsoft.com/office/drawing/2014/main" id="{9733B7EE-4009-BC05-B4E3-51DCDE4E979D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604">
              <a:extLst>
                <a:ext uri="{FF2B5EF4-FFF2-40B4-BE49-F238E27FC236}">
                  <a16:creationId xmlns:a16="http://schemas.microsoft.com/office/drawing/2014/main" id="{57CAF064-A9A2-6F9D-20F5-361ECCDA5FBD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605">
              <a:extLst>
                <a:ext uri="{FF2B5EF4-FFF2-40B4-BE49-F238E27FC236}">
                  <a16:creationId xmlns:a16="http://schemas.microsoft.com/office/drawing/2014/main" id="{8375A158-B4FB-D338-D02E-D3F6E6B47961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25A3D6-7170-8C65-0876-93182D1A8A52}"/>
              </a:ext>
            </a:extLst>
          </p:cNvPr>
          <p:cNvGrpSpPr/>
          <p:nvPr/>
        </p:nvGrpSpPr>
        <p:grpSpPr>
          <a:xfrm>
            <a:off x="5005129" y="-8468668"/>
            <a:ext cx="6349408" cy="3133324"/>
            <a:chOff x="6902450" y="873035"/>
            <a:chExt cx="2382223" cy="1135804"/>
          </a:xfrm>
        </p:grpSpPr>
        <p:sp>
          <p:nvSpPr>
            <p:cNvPr id="151" name="Téglalap 151">
              <a:extLst>
                <a:ext uri="{FF2B5EF4-FFF2-40B4-BE49-F238E27FC236}">
                  <a16:creationId xmlns:a16="http://schemas.microsoft.com/office/drawing/2014/main" id="{6D25724A-F6C1-0065-5F07-C423666FDEF6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2">
              <a:extLst>
                <a:ext uri="{FF2B5EF4-FFF2-40B4-BE49-F238E27FC236}">
                  <a16:creationId xmlns:a16="http://schemas.microsoft.com/office/drawing/2014/main" id="{27A16131-D67D-2368-3630-BD918C36AC48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3">
              <a:extLst>
                <a:ext uri="{FF2B5EF4-FFF2-40B4-BE49-F238E27FC236}">
                  <a16:creationId xmlns:a16="http://schemas.microsoft.com/office/drawing/2014/main" id="{63BEF24C-52F8-F5EE-69F0-E6079788F7AD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5">
              <a:extLst>
                <a:ext uri="{FF2B5EF4-FFF2-40B4-BE49-F238E27FC236}">
                  <a16:creationId xmlns:a16="http://schemas.microsoft.com/office/drawing/2014/main" id="{C2A8EF7C-BE60-5AAC-50F8-90DD104E3A7D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6">
              <a:extLst>
                <a:ext uri="{FF2B5EF4-FFF2-40B4-BE49-F238E27FC236}">
                  <a16:creationId xmlns:a16="http://schemas.microsoft.com/office/drawing/2014/main" id="{F1FE82EB-BA6B-0CA8-84FC-AB7B7327D7F9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Szabadkézi sokszög: alakzat 611">
              <a:extLst>
                <a:ext uri="{FF2B5EF4-FFF2-40B4-BE49-F238E27FC236}">
                  <a16:creationId xmlns:a16="http://schemas.microsoft.com/office/drawing/2014/main" id="{9D1D236B-F284-7D0D-16AE-28D7F49F4432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Szabadkézi sokszög: alakzat 612">
              <a:extLst>
                <a:ext uri="{FF2B5EF4-FFF2-40B4-BE49-F238E27FC236}">
                  <a16:creationId xmlns:a16="http://schemas.microsoft.com/office/drawing/2014/main" id="{4C786FF4-35BD-4B58-6AE8-037FD812F9F7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Szabadkézi sokszög: alakzat 613">
              <a:extLst>
                <a:ext uri="{FF2B5EF4-FFF2-40B4-BE49-F238E27FC236}">
                  <a16:creationId xmlns:a16="http://schemas.microsoft.com/office/drawing/2014/main" id="{BDA3BEEA-EDC0-E6F2-D5FA-1F6FE807998F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C8694BF-4416-367D-8B4B-ABC4F28F1A57}"/>
              </a:ext>
            </a:extLst>
          </p:cNvPr>
          <p:cNvGrpSpPr/>
          <p:nvPr/>
        </p:nvGrpSpPr>
        <p:grpSpPr>
          <a:xfrm>
            <a:off x="-3622469" y="-4324213"/>
            <a:ext cx="1047266" cy="1516652"/>
            <a:chOff x="3575709" y="2668095"/>
            <a:chExt cx="392922" cy="549774"/>
          </a:xfrm>
        </p:grpSpPr>
        <p:sp>
          <p:nvSpPr>
            <p:cNvPr id="577" name="Téglalap 614">
              <a:extLst>
                <a:ext uri="{FF2B5EF4-FFF2-40B4-BE49-F238E27FC236}">
                  <a16:creationId xmlns:a16="http://schemas.microsoft.com/office/drawing/2014/main" id="{77FC3DC6-0CA2-9A6C-CB92-36768D776359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617">
              <a:extLst>
                <a:ext uri="{FF2B5EF4-FFF2-40B4-BE49-F238E27FC236}">
                  <a16:creationId xmlns:a16="http://schemas.microsoft.com/office/drawing/2014/main" id="{0EFB9E05-2B1E-3D12-5F59-296012EECE7B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618">
              <a:extLst>
                <a:ext uri="{FF2B5EF4-FFF2-40B4-BE49-F238E27FC236}">
                  <a16:creationId xmlns:a16="http://schemas.microsoft.com/office/drawing/2014/main" id="{6717C720-C61B-ED54-982E-0817A71E9AE5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619">
              <a:extLst>
                <a:ext uri="{FF2B5EF4-FFF2-40B4-BE49-F238E27FC236}">
                  <a16:creationId xmlns:a16="http://schemas.microsoft.com/office/drawing/2014/main" id="{F91D6F41-80B8-6446-3CAE-BA82B5110DA1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621">
              <a:extLst>
                <a:ext uri="{FF2B5EF4-FFF2-40B4-BE49-F238E27FC236}">
                  <a16:creationId xmlns:a16="http://schemas.microsoft.com/office/drawing/2014/main" id="{94B0865E-1F80-ED65-AE95-7CEF7039B134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622">
              <a:extLst>
                <a:ext uri="{FF2B5EF4-FFF2-40B4-BE49-F238E27FC236}">
                  <a16:creationId xmlns:a16="http://schemas.microsoft.com/office/drawing/2014/main" id="{92F5627C-7541-2455-8F69-761D1864AAEF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623">
              <a:extLst>
                <a:ext uri="{FF2B5EF4-FFF2-40B4-BE49-F238E27FC236}">
                  <a16:creationId xmlns:a16="http://schemas.microsoft.com/office/drawing/2014/main" id="{D4757BA5-6D7D-52E1-EDD2-EDF12438FF0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624">
              <a:extLst>
                <a:ext uri="{FF2B5EF4-FFF2-40B4-BE49-F238E27FC236}">
                  <a16:creationId xmlns:a16="http://schemas.microsoft.com/office/drawing/2014/main" id="{45080850-C88E-B404-343E-8FCDE89FCB88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Ív 626">
              <a:extLst>
                <a:ext uri="{FF2B5EF4-FFF2-40B4-BE49-F238E27FC236}">
                  <a16:creationId xmlns:a16="http://schemas.microsoft.com/office/drawing/2014/main" id="{EE0C2AD3-9F53-8EE1-E717-9D6442094CB7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Ív 627">
              <a:extLst>
                <a:ext uri="{FF2B5EF4-FFF2-40B4-BE49-F238E27FC236}">
                  <a16:creationId xmlns:a16="http://schemas.microsoft.com/office/drawing/2014/main" id="{AEC59FF7-B7FD-FBE8-E1C6-4432A167190B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BDC8FC1-4461-486F-2894-9EBA8870B48B}"/>
              </a:ext>
            </a:extLst>
          </p:cNvPr>
          <p:cNvGrpSpPr/>
          <p:nvPr/>
        </p:nvGrpSpPr>
        <p:grpSpPr>
          <a:xfrm>
            <a:off x="16337436" y="-5359290"/>
            <a:ext cx="1618380" cy="4526727"/>
            <a:chOff x="11039263" y="2288596"/>
            <a:chExt cx="607197" cy="1640901"/>
          </a:xfrm>
        </p:grpSpPr>
        <p:sp>
          <p:nvSpPr>
            <p:cNvPr id="613" name="Ellipszis 229">
              <a:extLst>
                <a:ext uri="{FF2B5EF4-FFF2-40B4-BE49-F238E27FC236}">
                  <a16:creationId xmlns:a16="http://schemas.microsoft.com/office/drawing/2014/main" id="{264992A2-CA93-4FE4-6B3F-AA714A4114A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230">
              <a:extLst>
                <a:ext uri="{FF2B5EF4-FFF2-40B4-BE49-F238E27FC236}">
                  <a16:creationId xmlns:a16="http://schemas.microsoft.com/office/drawing/2014/main" id="{33E57865-79B0-ECE5-43A2-F36344136EF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rapezoid 232">
              <a:extLst>
                <a:ext uri="{FF2B5EF4-FFF2-40B4-BE49-F238E27FC236}">
                  <a16:creationId xmlns:a16="http://schemas.microsoft.com/office/drawing/2014/main" id="{6A690931-E5B9-0D50-881B-1B7B52737F88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956A34-618F-DE31-77E7-B26D204469A0}"/>
              </a:ext>
            </a:extLst>
          </p:cNvPr>
          <p:cNvSpPr txBox="1"/>
          <p:nvPr/>
        </p:nvSpPr>
        <p:spPr>
          <a:xfrm>
            <a:off x="6194999" y="1531763"/>
            <a:ext cx="5208788" cy="3539430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Robotporszívó</a:t>
            </a:r>
          </a:p>
          <a:p>
            <a:pPr algn="ctr"/>
            <a:endParaRPr lang="hu-HU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Automatizált takarítás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Távoli vezérlés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Intelligens térképezés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Időzítés és személyre szabás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Energiatakarékosság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Csendes működés</a:t>
            </a:r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4557 0.0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570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7091693" y="-61225"/>
            <a:ext cx="5109805" cy="698652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/>
              <a:t>Este különösen </a:t>
            </a:r>
            <a:r>
              <a:rPr lang="hu-HU" sz="2800" dirty="0" err="1"/>
              <a:t>fontosak</a:t>
            </a:r>
            <a:r>
              <a:rPr lang="hu-HU" sz="2800" dirty="0"/>
              <a:t> lehetnek az intelligens közvilágítási rendszerek, amelyek érzékelőkkel figyelik a fényviszonyokat és az emberi jelenlétet, hogy automatikusan állítsák a világítás fényerejét. Ezzel energiát spórolnak.</a:t>
            </a:r>
          </a:p>
          <a:p>
            <a:pPr algn="ctr"/>
            <a:r>
              <a:rPr lang="hu-HU" sz="2800" dirty="0"/>
              <a:t>Egy másik fontos eszköz lehet az intelligens közlekedési rendszer, amely valós idejű adatokat gyűjt a forgalomról, és segít optimalizálni az útvonalakat, ezzel is csökkentve a torlódásokat és a balesetek kockázatát, akár este is.</a:t>
            </a:r>
            <a:endParaRPr lang="hu-H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425</Words>
  <Application>Microsoft Office PowerPoint</Application>
  <PresentationFormat>Szélesvásznú</PresentationFormat>
  <Paragraphs>62</Paragraphs>
  <Slides>16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>Kothencz Martin</dc:creator>
  <cp:lastModifiedBy>O365 felhasználó</cp:lastModifiedBy>
  <cp:revision>652</cp:revision>
  <dcterms:created xsi:type="dcterms:W3CDTF">2024-09-22T10:05:19Z</dcterms:created>
  <dcterms:modified xsi:type="dcterms:W3CDTF">2024-10-06T12:40:22Z</dcterms:modified>
</cp:coreProperties>
</file>