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61" r:id="rId4"/>
    <p:sldId id="265" r:id="rId5"/>
    <p:sldId id="263" r:id="rId6"/>
    <p:sldId id="264" r:id="rId7"/>
    <p:sldId id="268" r:id="rId8"/>
    <p:sldId id="269" r:id="rId9"/>
    <p:sldId id="270" r:id="rId10"/>
    <p:sldId id="256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FF"/>
    <a:srgbClr val="AC3A2E"/>
    <a:srgbClr val="FFFF00"/>
    <a:srgbClr val="B03836"/>
    <a:srgbClr val="CDBF46"/>
    <a:srgbClr val="000000"/>
    <a:srgbClr val="4F86C0"/>
    <a:srgbClr val="E82323"/>
    <a:srgbClr val="437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A0A6C-DB6F-4496-8375-AE77A6AD59D3}" v="1286" dt="2024-09-22T16:04:40.755"/>
    <p1510:client id="{31F0815A-ACDD-45E8-9AD5-14A64F2D6A86}" v="51" dt="2024-09-22T10:11:38.273"/>
    <p1510:client id="{62970006-0ED1-4A95-B46D-A9E8CE136904}" v="280" dt="2024-09-22T18:01:49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FC326-B756-4382-914D-D79DE96CB0A4}" type="datetimeFigureOut">
              <a:rPr lang="hu-HU" smtClean="0"/>
              <a:t>2024.09.26.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6239F-AB88-4C77-8DDD-7874D3ADF0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625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320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2024.09.26.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316368-42F3-54CF-3913-9ABCCBE60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Bookman Old Style" panose="02050604050505020204" pitchFamily="18" charset="0"/>
              </a:rPr>
              <a:t>Az okosváros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408DE7-D471-66F3-0FAC-5AFAB3B6D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latin typeface="Bookman Old Style" panose="02050604050505020204" pitchFamily="18" charset="0"/>
              </a:rPr>
              <a:t>Készítette : Kis Gergely Jenő, Martin</a:t>
            </a:r>
          </a:p>
        </p:txBody>
      </p:sp>
    </p:spTree>
    <p:extLst>
      <p:ext uri="{BB962C8B-B14F-4D97-AF65-F5344CB8AC3E}">
        <p14:creationId xmlns:p14="http://schemas.microsoft.com/office/powerpoint/2010/main" val="5802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Kép 78" descr="A képen ház, épület, tervezés látható&#10;&#10;Automatikusan generált leírás">
            <a:extLst>
              <a:ext uri="{FF2B5EF4-FFF2-40B4-BE49-F238E27FC236}">
                <a16:creationId xmlns:a16="http://schemas.microsoft.com/office/drawing/2014/main" id="{10F1A586-7225-C9FC-FAE3-FDA2E475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41" y="1142240"/>
            <a:ext cx="9377515" cy="4845663"/>
          </a:xfrm>
          <a:prstGeom prst="rect">
            <a:avLst/>
          </a:prstGeom>
        </p:spPr>
      </p:pic>
      <p:pic>
        <p:nvPicPr>
          <p:cNvPr id="4" name="Kép 3" descr="A képen ház, épület, tervezés látható&#10;&#10;Automatikusan generált leírás">
            <a:extLst>
              <a:ext uri="{FF2B5EF4-FFF2-40B4-BE49-F238E27FC236}">
                <a16:creationId xmlns:a16="http://schemas.microsoft.com/office/drawing/2014/main" id="{0114D95F-23C1-9718-7029-A4961C2F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43" y="1006169"/>
            <a:ext cx="9377515" cy="4845663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7CB28379-C18F-1A9C-CD2C-5B1C65369478}"/>
              </a:ext>
            </a:extLst>
          </p:cNvPr>
          <p:cNvGrpSpPr/>
          <p:nvPr/>
        </p:nvGrpSpPr>
        <p:grpSpPr>
          <a:xfrm>
            <a:off x="139602" y="2053095"/>
            <a:ext cx="1012528" cy="1088388"/>
            <a:chOff x="276838" y="3484980"/>
            <a:chExt cx="995015" cy="1058388"/>
          </a:xfrm>
        </p:grpSpPr>
        <p:sp>
          <p:nvSpPr>
            <p:cNvPr id="20" name="Háromszög 19">
              <a:extLst>
                <a:ext uri="{FF2B5EF4-FFF2-40B4-BE49-F238E27FC236}">
                  <a16:creationId xmlns:a16="http://schemas.microsoft.com/office/drawing/2014/main" id="{74DF4706-2202-4497-DF4E-E1131DC8A5C9}"/>
                </a:ext>
              </a:extLst>
            </p:cNvPr>
            <p:cNvSpPr/>
            <p:nvPr/>
          </p:nvSpPr>
          <p:spPr>
            <a:xfrm>
              <a:off x="280769" y="3484980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9CF220F7-1E3C-2104-FC42-F1714F9BABA1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84B28CE1-3EAB-6845-5FF5-5BDD1BB50327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10E043FF-EDA4-4530-C4FC-F503A707AD2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135D7D6C-6DC0-A74C-2347-F277BA253C57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23F2EDF2-AB36-16E6-5864-D92DA312F19B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6B265194-CC49-83E3-0682-B820B1454DE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A015FF1A-D604-00BE-D51E-61218E08E53E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49D37DD8-4446-3834-1019-DD7D8BF3B860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300A2AF7-8A41-271B-551C-EA647DAE2A83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BC5ED6DB-FF7D-0F97-E8F7-B132BC84A656}"/>
              </a:ext>
            </a:extLst>
          </p:cNvPr>
          <p:cNvGrpSpPr/>
          <p:nvPr/>
        </p:nvGrpSpPr>
        <p:grpSpPr>
          <a:xfrm>
            <a:off x="54303" y="77737"/>
            <a:ext cx="1201428" cy="1885069"/>
            <a:chOff x="3310946" y="2762880"/>
            <a:chExt cx="1201428" cy="1885069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D3C58663-E401-6234-A1F3-C5A627613B2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8DD2097-EF42-A133-3433-0A60DFD270C9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3A62603-1273-363F-365D-22F6016FE235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9E7C53FC-834D-9A1F-7643-923BBF1D6E4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E6B67644-7562-3CE8-D910-B87D13F63C2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FAB4AF9B-606D-A643-CE89-ABD2594D77F6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405BE02E-2011-BE38-15A9-CF554F22C5EB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DCE37B6D-F86A-10DF-A688-10FCC37ED41B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BEEF3AC7-46C7-01F1-A524-FECABE94F384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51B8414D-5C58-96B3-93DC-32CB5F0EC135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2F1267E2-A609-1250-7678-401A9528ED19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9F3D04F2-2FF1-EF28-1952-22542D5928D4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1E898B4C-2245-2EF6-A789-98767E8396E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352D501-034C-CA6F-5EB3-F8AFCACDEB6C}"/>
              </a:ext>
            </a:extLst>
          </p:cNvPr>
          <p:cNvGrpSpPr/>
          <p:nvPr/>
        </p:nvGrpSpPr>
        <p:grpSpPr>
          <a:xfrm>
            <a:off x="69929" y="3207206"/>
            <a:ext cx="1053399" cy="2498294"/>
            <a:chOff x="2179232" y="1332353"/>
            <a:chExt cx="1035775" cy="2518291"/>
          </a:xfrm>
        </p:grpSpPr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CD3C5503-341A-DCC5-835B-E040DE8C2677}"/>
                </a:ext>
              </a:extLst>
            </p:cNvPr>
            <p:cNvGrpSpPr/>
            <p:nvPr/>
          </p:nvGrpSpPr>
          <p:grpSpPr>
            <a:xfrm>
              <a:off x="2179232" y="1332353"/>
              <a:ext cx="1035775" cy="2518291"/>
              <a:chOff x="3231518" y="2112496"/>
              <a:chExt cx="1035775" cy="2518291"/>
            </a:xfrm>
          </p:grpSpPr>
          <p:sp>
            <p:nvSpPr>
              <p:cNvPr id="29" name="Derékszögű háromszög 28">
                <a:extLst>
                  <a:ext uri="{FF2B5EF4-FFF2-40B4-BE49-F238E27FC236}">
                    <a16:creationId xmlns:a16="http://schemas.microsoft.com/office/drawing/2014/main" id="{E5D98E37-5D1A-DD1C-7D9C-9CE95B012B92}"/>
                  </a:ext>
                </a:extLst>
              </p:cNvPr>
              <p:cNvSpPr/>
              <p:nvPr/>
            </p:nvSpPr>
            <p:spPr>
              <a:xfrm flipH="1">
                <a:off x="3231518" y="211249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7D2BD01D-FFA9-C74E-FE08-D42D3BE47BB2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420AEE4A-7DFC-E9D2-E0C7-A5DA8809B09E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Derékszögű háromszög 31">
              <a:extLst>
                <a:ext uri="{FF2B5EF4-FFF2-40B4-BE49-F238E27FC236}">
                  <a16:creationId xmlns:a16="http://schemas.microsoft.com/office/drawing/2014/main" id="{179B7021-A70A-0119-3E04-06DB0AD655AF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A10E8973-5B41-8B25-1E9A-F45FE69B183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91A39B88-E707-BA36-576C-621F694FD6CA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AFF980DA-6124-56D5-5EEA-2DD7D8D08B49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24FBC46E-4FB5-BC06-0D0B-61D200A5E5F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BB99A1F3-36F0-13ED-0CB7-506A8216D86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6968F183-7168-E7C0-86FE-4257714EC553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2977610A-7B16-DA4F-A83C-246466F02AA4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5128B4BF-2D16-81E3-A10F-CD918F0C2CB6}"/>
              </a:ext>
            </a:extLst>
          </p:cNvPr>
          <p:cNvGrpSpPr/>
          <p:nvPr/>
        </p:nvGrpSpPr>
        <p:grpSpPr>
          <a:xfrm>
            <a:off x="11068671" y="74565"/>
            <a:ext cx="856165" cy="2789919"/>
            <a:chOff x="3838742" y="1244779"/>
            <a:chExt cx="856165" cy="2789919"/>
          </a:xfrm>
        </p:grpSpPr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B312DB23-9F6E-5D0C-10F9-CB24DE62D837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251457A8-DFB5-B514-3F01-6BC86EF84CA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659DBEDF-751D-1947-7D4A-ED1FD2594A52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4B95EAE6-80E5-59B2-A660-4B190404BC54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E32A3BE9-6F79-164F-A9EE-0D8ECF80076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BCCFE8BB-EAEA-2E0C-28D8-E70823A9E10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 46">
              <a:extLst>
                <a:ext uri="{FF2B5EF4-FFF2-40B4-BE49-F238E27FC236}">
                  <a16:creationId xmlns:a16="http://schemas.microsoft.com/office/drawing/2014/main" id="{E239FB34-0774-73FD-9FA4-A1A4E5C22EA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EC5D9A93-19C6-783B-689C-450C5D664FD1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33D25FDA-10DB-7EDF-15D3-2133DB2F93FF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18327A8C-AAAF-333B-DF5B-8C6F9D81B25C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B72750FE-FC79-92AC-3EFB-20E68C761C65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1B3B51F4-16A7-48C1-7413-32C717748930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1D517244-9942-8F04-5D40-F2F1B8299F87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4" name="Csoportba foglalás 73">
            <a:extLst>
              <a:ext uri="{FF2B5EF4-FFF2-40B4-BE49-F238E27FC236}">
                <a16:creationId xmlns:a16="http://schemas.microsoft.com/office/drawing/2014/main" id="{B668B32E-A8E8-5728-E08F-D5A9F45A777C}"/>
              </a:ext>
            </a:extLst>
          </p:cNvPr>
          <p:cNvGrpSpPr/>
          <p:nvPr/>
        </p:nvGrpSpPr>
        <p:grpSpPr>
          <a:xfrm>
            <a:off x="11019840" y="2914318"/>
            <a:ext cx="953187" cy="1690189"/>
            <a:chOff x="6348054" y="2968747"/>
            <a:chExt cx="953187" cy="1690189"/>
          </a:xfrm>
        </p:grpSpPr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16A2B0A6-B83B-EF6A-C834-C0C49FE60FEE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46EEA15E-1887-CCC2-6B2A-1B76FEB57722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57">
              <a:extLst>
                <a:ext uri="{FF2B5EF4-FFF2-40B4-BE49-F238E27FC236}">
                  <a16:creationId xmlns:a16="http://schemas.microsoft.com/office/drawing/2014/main" id="{DEE00847-9AED-72E5-8CA9-DF3E0FF19CE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58">
              <a:extLst>
                <a:ext uri="{FF2B5EF4-FFF2-40B4-BE49-F238E27FC236}">
                  <a16:creationId xmlns:a16="http://schemas.microsoft.com/office/drawing/2014/main" id="{8E9670B1-0E51-60BF-6F77-2C47AC72478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Téglalap 59">
              <a:extLst>
                <a:ext uri="{FF2B5EF4-FFF2-40B4-BE49-F238E27FC236}">
                  <a16:creationId xmlns:a16="http://schemas.microsoft.com/office/drawing/2014/main" id="{68BADF4F-E856-312C-FD27-4452974FBF32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CF06DDE6-D8EA-E2A3-0A9A-720C84A1FB37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Téglalap 61">
              <a:extLst>
                <a:ext uri="{FF2B5EF4-FFF2-40B4-BE49-F238E27FC236}">
                  <a16:creationId xmlns:a16="http://schemas.microsoft.com/office/drawing/2014/main" id="{983D6499-06CB-68BA-B62F-5FA258138718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Téglalap 62">
              <a:extLst>
                <a:ext uri="{FF2B5EF4-FFF2-40B4-BE49-F238E27FC236}">
                  <a16:creationId xmlns:a16="http://schemas.microsoft.com/office/drawing/2014/main" id="{11C7249B-ED5E-22FE-1527-70954FB202BD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>
              <a:extLst>
                <a:ext uri="{FF2B5EF4-FFF2-40B4-BE49-F238E27FC236}">
                  <a16:creationId xmlns:a16="http://schemas.microsoft.com/office/drawing/2014/main" id="{FE1BDE79-BCB2-476D-9043-1339B0789601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Téglalap 64">
              <a:extLst>
                <a:ext uri="{FF2B5EF4-FFF2-40B4-BE49-F238E27FC236}">
                  <a16:creationId xmlns:a16="http://schemas.microsoft.com/office/drawing/2014/main" id="{1F7FA9EC-CA60-CE1D-5EFD-8F300A54FF37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Téglalap 65">
              <a:extLst>
                <a:ext uri="{FF2B5EF4-FFF2-40B4-BE49-F238E27FC236}">
                  <a16:creationId xmlns:a16="http://schemas.microsoft.com/office/drawing/2014/main" id="{B928A60C-9A47-3308-917D-BA05486BF78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Téglalap 66">
              <a:extLst>
                <a:ext uri="{FF2B5EF4-FFF2-40B4-BE49-F238E27FC236}">
                  <a16:creationId xmlns:a16="http://schemas.microsoft.com/office/drawing/2014/main" id="{4183F541-8E60-B11B-5745-AAD63B395EA0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C7C6CE69-7355-99B6-A421-7A1A69888538}"/>
              </a:ext>
            </a:extLst>
          </p:cNvPr>
          <p:cNvGrpSpPr/>
          <p:nvPr/>
        </p:nvGrpSpPr>
        <p:grpSpPr>
          <a:xfrm>
            <a:off x="120680" y="5977848"/>
            <a:ext cx="198774" cy="464204"/>
            <a:chOff x="1191109" y="3428777"/>
            <a:chExt cx="198774" cy="464204"/>
          </a:xfrm>
        </p:grpSpPr>
        <p:sp>
          <p:nvSpPr>
            <p:cNvPr id="80" name="Téglalap: lekerekített 79">
              <a:extLst>
                <a:ext uri="{FF2B5EF4-FFF2-40B4-BE49-F238E27FC236}">
                  <a16:creationId xmlns:a16="http://schemas.microsoft.com/office/drawing/2014/main" id="{A6CBEDA6-8F98-33FD-84DB-10038369B75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" name="Ellipszis 80">
              <a:extLst>
                <a:ext uri="{FF2B5EF4-FFF2-40B4-BE49-F238E27FC236}">
                  <a16:creationId xmlns:a16="http://schemas.microsoft.com/office/drawing/2014/main" id="{D1EFCD12-21CE-24C1-F409-DFB252A06E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" name="Ellipszis 81">
              <a:extLst>
                <a:ext uri="{FF2B5EF4-FFF2-40B4-BE49-F238E27FC236}">
                  <a16:creationId xmlns:a16="http://schemas.microsoft.com/office/drawing/2014/main" id="{F92A0198-D189-FA7B-3EAB-E7A8B63ED29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6" name="Csoportba foglalás 85">
            <a:extLst>
              <a:ext uri="{FF2B5EF4-FFF2-40B4-BE49-F238E27FC236}">
                <a16:creationId xmlns:a16="http://schemas.microsoft.com/office/drawing/2014/main" id="{0D657998-61F0-8D1C-75DD-0898409EC1CE}"/>
              </a:ext>
            </a:extLst>
          </p:cNvPr>
          <p:cNvGrpSpPr/>
          <p:nvPr/>
        </p:nvGrpSpPr>
        <p:grpSpPr>
          <a:xfrm>
            <a:off x="383751" y="5977848"/>
            <a:ext cx="198774" cy="464204"/>
            <a:chOff x="1200180" y="3973062"/>
            <a:chExt cx="198774" cy="464204"/>
          </a:xfrm>
        </p:grpSpPr>
        <p:sp>
          <p:nvSpPr>
            <p:cNvPr id="83" name="Téglalap: lekerekített 82">
              <a:extLst>
                <a:ext uri="{FF2B5EF4-FFF2-40B4-BE49-F238E27FC236}">
                  <a16:creationId xmlns:a16="http://schemas.microsoft.com/office/drawing/2014/main" id="{FFB47775-BB6C-5D0A-2363-B654D629B00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4238853A-A281-826E-44DC-4724BE69A1A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41BE7B8A-EAE2-6A77-DCF3-98DF7F404C3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" name="Csoportba foglalás 106">
            <a:extLst>
              <a:ext uri="{FF2B5EF4-FFF2-40B4-BE49-F238E27FC236}">
                <a16:creationId xmlns:a16="http://schemas.microsoft.com/office/drawing/2014/main" id="{6D428EF9-5116-0BCE-B85E-C19EF6109FAC}"/>
              </a:ext>
            </a:extLst>
          </p:cNvPr>
          <p:cNvGrpSpPr/>
          <p:nvPr/>
        </p:nvGrpSpPr>
        <p:grpSpPr>
          <a:xfrm>
            <a:off x="3878493" y="6211778"/>
            <a:ext cx="1364455" cy="206302"/>
            <a:chOff x="7957322" y="4560808"/>
            <a:chExt cx="1311639" cy="217809"/>
          </a:xfrm>
        </p:grpSpPr>
        <p:sp>
          <p:nvSpPr>
            <p:cNvPr id="101" name="Folyamatábra: Bekötés 100">
              <a:extLst>
                <a:ext uri="{FF2B5EF4-FFF2-40B4-BE49-F238E27FC236}">
                  <a16:creationId xmlns:a16="http://schemas.microsoft.com/office/drawing/2014/main" id="{ACABFF8D-B469-60B6-1D18-F4CD00C9D621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Folyamatábra: Bekötés 101">
              <a:extLst>
                <a:ext uri="{FF2B5EF4-FFF2-40B4-BE49-F238E27FC236}">
                  <a16:creationId xmlns:a16="http://schemas.microsoft.com/office/drawing/2014/main" id="{E07DF1B2-4408-5164-2EBD-629FDD03554C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" name="Folyamatábra: Bekötés 102">
              <a:extLst>
                <a:ext uri="{FF2B5EF4-FFF2-40B4-BE49-F238E27FC236}">
                  <a16:creationId xmlns:a16="http://schemas.microsoft.com/office/drawing/2014/main" id="{64800E7B-3B97-7DF5-12D7-CB80EAA2E720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Folyamatábra: Bekötés 103">
              <a:extLst>
                <a:ext uri="{FF2B5EF4-FFF2-40B4-BE49-F238E27FC236}">
                  <a16:creationId xmlns:a16="http://schemas.microsoft.com/office/drawing/2014/main" id="{7EA71FC8-C6C8-6979-45B4-86B7E9F0F218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" name="Trapezoid 104">
              <a:extLst>
                <a:ext uri="{FF2B5EF4-FFF2-40B4-BE49-F238E27FC236}">
                  <a16:creationId xmlns:a16="http://schemas.microsoft.com/office/drawing/2014/main" id="{203B6D2F-32FC-FD91-71FD-FD0D31B8F60D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6808E309-7C04-9D54-848D-2A6BD164CE9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14" name="Csoportba foglalás 113">
            <a:extLst>
              <a:ext uri="{FF2B5EF4-FFF2-40B4-BE49-F238E27FC236}">
                <a16:creationId xmlns:a16="http://schemas.microsoft.com/office/drawing/2014/main" id="{DA7BF47C-906C-2FE8-976D-F7C657F9781D}"/>
              </a:ext>
            </a:extLst>
          </p:cNvPr>
          <p:cNvGrpSpPr/>
          <p:nvPr/>
        </p:nvGrpSpPr>
        <p:grpSpPr>
          <a:xfrm>
            <a:off x="2662211" y="6122057"/>
            <a:ext cx="564595" cy="310876"/>
            <a:chOff x="2746142" y="6255854"/>
            <a:chExt cx="425202" cy="180451"/>
          </a:xfrm>
        </p:grpSpPr>
        <p:sp>
          <p:nvSpPr>
            <p:cNvPr id="109" name="Folyamatábra: Lyukkártya 108">
              <a:extLst>
                <a:ext uri="{FF2B5EF4-FFF2-40B4-BE49-F238E27FC236}">
                  <a16:creationId xmlns:a16="http://schemas.microsoft.com/office/drawing/2014/main" id="{43CE320A-478F-A2A6-EE31-3BE68B77E183}"/>
                </a:ext>
              </a:extLst>
            </p:cNvPr>
            <p:cNvSpPr/>
            <p:nvPr/>
          </p:nvSpPr>
          <p:spPr>
            <a:xfrm>
              <a:off x="2818714" y="6255854"/>
              <a:ext cx="270987" cy="133458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" name="Folyamatábra: Lyukkártya 107">
              <a:extLst>
                <a:ext uri="{FF2B5EF4-FFF2-40B4-BE49-F238E27FC236}">
                  <a16:creationId xmlns:a16="http://schemas.microsoft.com/office/drawing/2014/main" id="{409E832E-0AB3-12FF-1FC1-FFC263BDC267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" name="Ellipszis 109">
              <a:extLst>
                <a:ext uri="{FF2B5EF4-FFF2-40B4-BE49-F238E27FC236}">
                  <a16:creationId xmlns:a16="http://schemas.microsoft.com/office/drawing/2014/main" id="{92CFCED3-9AD0-DD15-456C-EFF88744C96E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" name="Ellipszis 110">
              <a:extLst>
                <a:ext uri="{FF2B5EF4-FFF2-40B4-BE49-F238E27FC236}">
                  <a16:creationId xmlns:a16="http://schemas.microsoft.com/office/drawing/2014/main" id="{9AE98B1B-34C6-9C8C-C1E8-C28AB98786D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8" name="Csoportba foglalás 117">
            <a:extLst>
              <a:ext uri="{FF2B5EF4-FFF2-40B4-BE49-F238E27FC236}">
                <a16:creationId xmlns:a16="http://schemas.microsoft.com/office/drawing/2014/main" id="{55F73F1A-B905-ED5D-507D-9EA0160E4BB8}"/>
              </a:ext>
            </a:extLst>
          </p:cNvPr>
          <p:cNvGrpSpPr/>
          <p:nvPr/>
        </p:nvGrpSpPr>
        <p:grpSpPr>
          <a:xfrm>
            <a:off x="3265862" y="5816670"/>
            <a:ext cx="264041" cy="624754"/>
            <a:chOff x="6740219" y="4147527"/>
            <a:chExt cx="264041" cy="624754"/>
          </a:xfrm>
        </p:grpSpPr>
        <p:sp>
          <p:nvSpPr>
            <p:cNvPr id="115" name="Háromszög 114">
              <a:extLst>
                <a:ext uri="{FF2B5EF4-FFF2-40B4-BE49-F238E27FC236}">
                  <a16:creationId xmlns:a16="http://schemas.microsoft.com/office/drawing/2014/main" id="{B95CD8E8-5E70-B251-8ED8-0DF0A1BF42E2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16" name="Egyenes összekötő nyíllal 115">
              <a:extLst>
                <a:ext uri="{FF2B5EF4-FFF2-40B4-BE49-F238E27FC236}">
                  <a16:creationId xmlns:a16="http://schemas.microsoft.com/office/drawing/2014/main" id="{80B110B9-3272-321F-2051-F6D30AF0AEBC}"/>
                </a:ext>
              </a:extLst>
            </p:cNvPr>
            <p:cNvCxnSpPr/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églalap 116">
              <a:extLst>
                <a:ext uri="{FF2B5EF4-FFF2-40B4-BE49-F238E27FC236}">
                  <a16:creationId xmlns:a16="http://schemas.microsoft.com/office/drawing/2014/main" id="{0892A099-4313-1C6C-B0B2-0B06B71F928A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" name="Csoportba foglalás 99">
            <a:extLst>
              <a:ext uri="{FF2B5EF4-FFF2-40B4-BE49-F238E27FC236}">
                <a16:creationId xmlns:a16="http://schemas.microsoft.com/office/drawing/2014/main" id="{F4FEBD1F-D6FA-A6A1-0204-6A1431869949}"/>
              </a:ext>
            </a:extLst>
          </p:cNvPr>
          <p:cNvGrpSpPr/>
          <p:nvPr/>
        </p:nvGrpSpPr>
        <p:grpSpPr>
          <a:xfrm>
            <a:off x="926618" y="6163622"/>
            <a:ext cx="602965" cy="257679"/>
            <a:chOff x="3526291" y="6200931"/>
            <a:chExt cx="642366" cy="251734"/>
          </a:xfrm>
        </p:grpSpPr>
        <p:sp>
          <p:nvSpPr>
            <p:cNvPr id="88" name="Romboid 87">
              <a:extLst>
                <a:ext uri="{FF2B5EF4-FFF2-40B4-BE49-F238E27FC236}">
                  <a16:creationId xmlns:a16="http://schemas.microsoft.com/office/drawing/2014/main" id="{75F3A776-CB49-8BAB-B213-D2C02C8F804E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9" name="Derékszögű háromszög 88">
              <a:extLst>
                <a:ext uri="{FF2B5EF4-FFF2-40B4-BE49-F238E27FC236}">
                  <a16:creationId xmlns:a16="http://schemas.microsoft.com/office/drawing/2014/main" id="{65F0E604-3180-E08B-0383-806EF78F8F21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6" name="Ellipszis 95">
              <a:extLst>
                <a:ext uri="{FF2B5EF4-FFF2-40B4-BE49-F238E27FC236}">
                  <a16:creationId xmlns:a16="http://schemas.microsoft.com/office/drawing/2014/main" id="{9C8A1137-70E3-35A1-AF9B-D89C748EEDE7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" name="Ellipszis 96">
              <a:extLst>
                <a:ext uri="{FF2B5EF4-FFF2-40B4-BE49-F238E27FC236}">
                  <a16:creationId xmlns:a16="http://schemas.microsoft.com/office/drawing/2014/main" id="{838B4A36-4FA1-9977-2A8B-2DC7AFBB116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" name="Ellipszis 97">
              <a:extLst>
                <a:ext uri="{FF2B5EF4-FFF2-40B4-BE49-F238E27FC236}">
                  <a16:creationId xmlns:a16="http://schemas.microsoft.com/office/drawing/2014/main" id="{20E74C98-B6D9-2200-2666-A4834D3591A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Romboid 93">
              <a:extLst>
                <a:ext uri="{FF2B5EF4-FFF2-40B4-BE49-F238E27FC236}">
                  <a16:creationId xmlns:a16="http://schemas.microsoft.com/office/drawing/2014/main" id="{74908B89-E8F4-B7F5-8212-BD9FE6BCC3B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5" name="Derékszögű háromszög 94">
              <a:extLst>
                <a:ext uri="{FF2B5EF4-FFF2-40B4-BE49-F238E27FC236}">
                  <a16:creationId xmlns:a16="http://schemas.microsoft.com/office/drawing/2014/main" id="{022F1E23-2BAC-AFD9-CFD8-27BBC01F63CD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12" name="Csoportba foglalás 111">
            <a:extLst>
              <a:ext uri="{FF2B5EF4-FFF2-40B4-BE49-F238E27FC236}">
                <a16:creationId xmlns:a16="http://schemas.microsoft.com/office/drawing/2014/main" id="{DAFCF7ED-F904-4786-9BB4-1D5F322B1E33}"/>
              </a:ext>
            </a:extLst>
          </p:cNvPr>
          <p:cNvGrpSpPr/>
          <p:nvPr/>
        </p:nvGrpSpPr>
        <p:grpSpPr>
          <a:xfrm>
            <a:off x="5445579" y="5493466"/>
            <a:ext cx="2934656" cy="1023356"/>
            <a:chOff x="6976988" y="3712252"/>
            <a:chExt cx="2594807" cy="905575"/>
          </a:xfrm>
        </p:grpSpPr>
        <p:sp>
          <p:nvSpPr>
            <p:cNvPr id="113" name="Ellipszis 1">
              <a:extLst>
                <a:ext uri="{FF2B5EF4-FFF2-40B4-BE49-F238E27FC236}">
                  <a16:creationId xmlns:a16="http://schemas.microsoft.com/office/drawing/2014/main" id="{927A0D0C-4FEC-4135-8188-C5DA8B12817C}"/>
                </a:ext>
              </a:extLst>
            </p:cNvPr>
            <p:cNvSpPr/>
            <p:nvPr/>
          </p:nvSpPr>
          <p:spPr>
            <a:xfrm>
              <a:off x="6976988" y="3906282"/>
              <a:ext cx="2594807" cy="711545"/>
            </a:xfrm>
            <a:custGeom>
              <a:avLst/>
              <a:gdLst>
                <a:gd name="connsiteX0" fmla="*/ 0 w 2641855"/>
                <a:gd name="connsiteY0" fmla="*/ 269009 h 538018"/>
                <a:gd name="connsiteX1" fmla="*/ 1320928 w 2641855"/>
                <a:gd name="connsiteY1" fmla="*/ 0 h 538018"/>
                <a:gd name="connsiteX2" fmla="*/ 2641856 w 2641855"/>
                <a:gd name="connsiteY2" fmla="*/ 269009 h 538018"/>
                <a:gd name="connsiteX3" fmla="*/ 1320928 w 2641855"/>
                <a:gd name="connsiteY3" fmla="*/ 538018 h 538018"/>
                <a:gd name="connsiteX4" fmla="*/ 0 w 2641855"/>
                <a:gd name="connsiteY4" fmla="*/ 269009 h 538018"/>
                <a:gd name="connsiteX0" fmla="*/ 7 w 2641863"/>
                <a:gd name="connsiteY0" fmla="*/ 269009 h 372061"/>
                <a:gd name="connsiteX1" fmla="*/ 1320935 w 2641863"/>
                <a:gd name="connsiteY1" fmla="*/ 0 h 372061"/>
                <a:gd name="connsiteX2" fmla="*/ 2641863 w 2641863"/>
                <a:gd name="connsiteY2" fmla="*/ 269009 h 372061"/>
                <a:gd name="connsiteX3" fmla="*/ 1335222 w 2641863"/>
                <a:gd name="connsiteY3" fmla="*/ 361805 h 372061"/>
                <a:gd name="connsiteX4" fmla="*/ 7 w 2641863"/>
                <a:gd name="connsiteY4" fmla="*/ 269009 h 372061"/>
                <a:gd name="connsiteX0" fmla="*/ 4 w 2694248"/>
                <a:gd name="connsiteY0" fmla="*/ 326651 h 368592"/>
                <a:gd name="connsiteX1" fmla="*/ 1373320 w 2694248"/>
                <a:gd name="connsiteY1" fmla="*/ 492 h 368592"/>
                <a:gd name="connsiteX2" fmla="*/ 2694248 w 2694248"/>
                <a:gd name="connsiteY2" fmla="*/ 269501 h 368592"/>
                <a:gd name="connsiteX3" fmla="*/ 1387607 w 2694248"/>
                <a:gd name="connsiteY3" fmla="*/ 362297 h 368592"/>
                <a:gd name="connsiteX4" fmla="*/ 4 w 2694248"/>
                <a:gd name="connsiteY4" fmla="*/ 326651 h 368592"/>
                <a:gd name="connsiteX0" fmla="*/ 4 w 2579948"/>
                <a:gd name="connsiteY0" fmla="*/ 326309 h 381258"/>
                <a:gd name="connsiteX1" fmla="*/ 1373320 w 2579948"/>
                <a:gd name="connsiteY1" fmla="*/ 150 h 381258"/>
                <a:gd name="connsiteX2" fmla="*/ 2579948 w 2579948"/>
                <a:gd name="connsiteY2" fmla="*/ 292972 h 381258"/>
                <a:gd name="connsiteX3" fmla="*/ 1387607 w 2579948"/>
                <a:gd name="connsiteY3" fmla="*/ 361955 h 381258"/>
                <a:gd name="connsiteX4" fmla="*/ 4 w 2579948"/>
                <a:gd name="connsiteY4" fmla="*/ 326309 h 381258"/>
                <a:gd name="connsiteX0" fmla="*/ 4 w 2579948"/>
                <a:gd name="connsiteY0" fmla="*/ 326309 h 362647"/>
                <a:gd name="connsiteX1" fmla="*/ 1373320 w 2579948"/>
                <a:gd name="connsiteY1" fmla="*/ 150 h 362647"/>
                <a:gd name="connsiteX2" fmla="*/ 2579948 w 2579948"/>
                <a:gd name="connsiteY2" fmla="*/ 292972 h 362647"/>
                <a:gd name="connsiteX3" fmla="*/ 1387607 w 2579948"/>
                <a:gd name="connsiteY3" fmla="*/ 361955 h 362647"/>
                <a:gd name="connsiteX4" fmla="*/ 4 w 2579948"/>
                <a:gd name="connsiteY4" fmla="*/ 326309 h 362647"/>
                <a:gd name="connsiteX0" fmla="*/ 4 w 2594235"/>
                <a:gd name="connsiteY0" fmla="*/ 326167 h 376889"/>
                <a:gd name="connsiteX1" fmla="*/ 1373320 w 2594235"/>
                <a:gd name="connsiteY1" fmla="*/ 8 h 376889"/>
                <a:gd name="connsiteX2" fmla="*/ 2594235 w 2594235"/>
                <a:gd name="connsiteY2" fmla="*/ 335693 h 376889"/>
                <a:gd name="connsiteX3" fmla="*/ 1387607 w 2594235"/>
                <a:gd name="connsiteY3" fmla="*/ 361813 h 376889"/>
                <a:gd name="connsiteX4" fmla="*/ 4 w 2594235"/>
                <a:gd name="connsiteY4" fmla="*/ 326167 h 376889"/>
                <a:gd name="connsiteX0" fmla="*/ 82 w 2594313"/>
                <a:gd name="connsiteY0" fmla="*/ 469038 h 519760"/>
                <a:gd name="connsiteX1" fmla="*/ 1449598 w 2594313"/>
                <a:gd name="connsiteY1" fmla="*/ 4 h 519760"/>
                <a:gd name="connsiteX2" fmla="*/ 2594313 w 2594313"/>
                <a:gd name="connsiteY2" fmla="*/ 478564 h 519760"/>
                <a:gd name="connsiteX3" fmla="*/ 1387685 w 2594313"/>
                <a:gd name="connsiteY3" fmla="*/ 504684 h 519760"/>
                <a:gd name="connsiteX4" fmla="*/ 82 w 2594313"/>
                <a:gd name="connsiteY4" fmla="*/ 469038 h 519760"/>
                <a:gd name="connsiteX0" fmla="*/ 576 w 2594807"/>
                <a:gd name="connsiteY0" fmla="*/ 650012 h 711545"/>
                <a:gd name="connsiteX1" fmla="*/ 1554867 w 2594807"/>
                <a:gd name="connsiteY1" fmla="*/ 3 h 711545"/>
                <a:gd name="connsiteX2" fmla="*/ 2594807 w 2594807"/>
                <a:gd name="connsiteY2" fmla="*/ 659538 h 711545"/>
                <a:gd name="connsiteX3" fmla="*/ 1388179 w 2594807"/>
                <a:gd name="connsiteY3" fmla="*/ 685658 h 711545"/>
                <a:gd name="connsiteX4" fmla="*/ 576 w 2594807"/>
                <a:gd name="connsiteY4" fmla="*/ 650012 h 71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807" h="711545">
                  <a:moveTo>
                    <a:pt x="576" y="650012"/>
                  </a:moveTo>
                  <a:cubicBezTo>
                    <a:pt x="28357" y="535736"/>
                    <a:pt x="1122495" y="-1585"/>
                    <a:pt x="1554867" y="3"/>
                  </a:cubicBezTo>
                  <a:cubicBezTo>
                    <a:pt x="1987239" y="1591"/>
                    <a:pt x="2594807" y="510968"/>
                    <a:pt x="2594807" y="659538"/>
                  </a:cubicBezTo>
                  <a:cubicBezTo>
                    <a:pt x="2575757" y="731908"/>
                    <a:pt x="1820551" y="687246"/>
                    <a:pt x="1388179" y="685658"/>
                  </a:cubicBezTo>
                  <a:cubicBezTo>
                    <a:pt x="955807" y="684070"/>
                    <a:pt x="-27205" y="764288"/>
                    <a:pt x="576" y="650012"/>
                  </a:cubicBezTo>
                  <a:close/>
                </a:path>
              </a:pathLst>
            </a:custGeom>
            <a:solidFill>
              <a:srgbClr val="31691D"/>
            </a:solidFill>
            <a:ln>
              <a:solidFill>
                <a:srgbClr val="3169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19" name="Ábra 118" descr="Park">
              <a:extLst>
                <a:ext uri="{FF2B5EF4-FFF2-40B4-BE49-F238E27FC236}">
                  <a16:creationId xmlns:a16="http://schemas.microsoft.com/office/drawing/2014/main" id="{4DC3715B-D5AE-4B4A-9F49-08BF8ED3B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43577" y="3712252"/>
              <a:ext cx="456698" cy="4566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llipszis 1">
            <a:extLst>
              <a:ext uri="{FF2B5EF4-FFF2-40B4-BE49-F238E27FC236}">
                <a16:creationId xmlns:a16="http://schemas.microsoft.com/office/drawing/2014/main" id="{0E5F85C8-AD15-4E67-8E65-BCB0D12A0C1D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1" name="Csoportba foglalás 160">
            <a:extLst>
              <a:ext uri="{FF2B5EF4-FFF2-40B4-BE49-F238E27FC236}">
                <a16:creationId xmlns:a16="http://schemas.microsoft.com/office/drawing/2014/main" id="{54E5CE62-D15F-426A-A273-512D98F196B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E768E6AC-780D-408D-80AC-928A7B4F004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3" name="Folyamatábra: Adatok 162">
              <a:extLst>
                <a:ext uri="{FF2B5EF4-FFF2-40B4-BE49-F238E27FC236}">
                  <a16:creationId xmlns:a16="http://schemas.microsoft.com/office/drawing/2014/main" id="{0AB9A3BC-A4E2-426D-A4C1-BB53216CD4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6AC5B4EC-6CFB-42BF-9841-432805D6798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5DD0E96B-0973-4AF4-84E4-5A0E43D5761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4BA69207-B0EE-4431-8ACE-546EB6A1CC7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766C4053-447A-4A39-9E34-7EE71ADEE5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8F33630E-B508-4279-9A96-D82B093160CF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14DB172-96F0-48A3-ADD2-180746D8528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0" name="Folyamatábra: Adatok 169">
              <a:extLst>
                <a:ext uri="{FF2B5EF4-FFF2-40B4-BE49-F238E27FC236}">
                  <a16:creationId xmlns:a16="http://schemas.microsoft.com/office/drawing/2014/main" id="{C6519205-BCCE-4EFE-915E-8A756E90378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C3F781A-E9E3-49B3-9223-BF216024869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7E91F86-6250-4DBC-A00C-EF075CEA4D5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760CE20C-B4A3-4506-969C-4D74CEAFAD1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36985763-E89B-4340-9532-2FF9ACB2C3E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5" name="Csoportba foglalás 174">
            <a:extLst>
              <a:ext uri="{FF2B5EF4-FFF2-40B4-BE49-F238E27FC236}">
                <a16:creationId xmlns:a16="http://schemas.microsoft.com/office/drawing/2014/main" id="{C3FAD6ED-486E-4D7D-816E-8FA0CD7EC499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E301C7E2-DFED-4106-8149-5721DC11383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06180371-6C87-4FC5-89A9-C0E2A0C4483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7F1C4642-390C-413F-83B8-1356F9B68E9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AD4D33F6-771B-4953-AAFB-BB3F0726E5F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D5807EA-1077-4632-ABA3-52F7A377B03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51E4C909-49EC-4E31-BA14-F6C58F3010C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2" name="Csoportba foglalás 181">
            <a:extLst>
              <a:ext uri="{FF2B5EF4-FFF2-40B4-BE49-F238E27FC236}">
                <a16:creationId xmlns:a16="http://schemas.microsoft.com/office/drawing/2014/main" id="{0EF34E72-4D74-4BB4-9565-4FA78DED0535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3" name="Téglalap 182">
              <a:extLst>
                <a:ext uri="{FF2B5EF4-FFF2-40B4-BE49-F238E27FC236}">
                  <a16:creationId xmlns:a16="http://schemas.microsoft.com/office/drawing/2014/main" id="{80FA512B-7183-4324-8DB5-F283D4B0976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4" name="Folyamatábra: Adatok 183">
              <a:extLst>
                <a:ext uri="{FF2B5EF4-FFF2-40B4-BE49-F238E27FC236}">
                  <a16:creationId xmlns:a16="http://schemas.microsoft.com/office/drawing/2014/main" id="{1528B3C3-D334-4750-87F5-B2D25F301C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481B1D2A-153C-452E-BAA6-B36CE9A493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6CEB3116-143C-4BD1-AF33-876DDBF753D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F9E87AD-C1A2-427F-8678-712A7C9B51A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210A30A3-BA6F-4821-8F64-DDB33208FE6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9" name="Csoportba foglalás 188">
            <a:extLst>
              <a:ext uri="{FF2B5EF4-FFF2-40B4-BE49-F238E27FC236}">
                <a16:creationId xmlns:a16="http://schemas.microsoft.com/office/drawing/2014/main" id="{ADEC9B60-F0B6-4697-A2DF-7EF54B03CCFF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A9A98EFE-FAF0-4CCF-8D2E-07E41CF41C1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1" name="Folyamatábra: Adatok 190">
              <a:extLst>
                <a:ext uri="{FF2B5EF4-FFF2-40B4-BE49-F238E27FC236}">
                  <a16:creationId xmlns:a16="http://schemas.microsoft.com/office/drawing/2014/main" id="{ACD08A82-750E-4A3A-82ED-D5C728BBD6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0C95C0EF-713A-4203-9DE2-000C081E355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263D74D9-F4F5-41A9-A5CF-57C48C4336F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3D26CB3-2DB6-4E4B-B135-421792F7BD1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74311C84-E147-4FC5-9CED-51379E3598C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FAE2EA44-6A22-45E3-AAF2-8024E3432C5F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DDC3F6F-A6B7-465E-962A-A6A7D79C3F8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8" name="Folyamatábra: Adatok 197">
              <a:extLst>
                <a:ext uri="{FF2B5EF4-FFF2-40B4-BE49-F238E27FC236}">
                  <a16:creationId xmlns:a16="http://schemas.microsoft.com/office/drawing/2014/main" id="{FD9F58CA-8F1B-4273-8FD1-1D63469649A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CC91387F-04DA-438C-8B5A-CA616230BB1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87BEBA22-CC1D-445D-8561-81C831F0DB5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FF3E07D-7915-44FB-AF21-AB4E1EF25F1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3A4AB444-863C-45EF-94B2-D2643C9735D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3" name="Csoportba foglalás 202">
            <a:extLst>
              <a:ext uri="{FF2B5EF4-FFF2-40B4-BE49-F238E27FC236}">
                <a16:creationId xmlns:a16="http://schemas.microsoft.com/office/drawing/2014/main" id="{EBF9D90E-182D-4F99-8606-BD7218B37F72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E50F454E-3023-4779-B8D8-C99C57EE1A6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Folyamatábra: Adatok 204">
              <a:extLst>
                <a:ext uri="{FF2B5EF4-FFF2-40B4-BE49-F238E27FC236}">
                  <a16:creationId xmlns:a16="http://schemas.microsoft.com/office/drawing/2014/main" id="{4C0CF505-B0AB-45BE-98AA-88285AF0A43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E93355C-0B9B-4D8E-AE04-81919FF9E2C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C441738D-4EEB-42B8-BB94-E792FF4AC8F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E9626CA5-3713-4C8A-AEA5-896F932E436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072E31D2-79BE-41B7-9395-4176D364D635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FA578CA-C3B6-4E54-94BA-3BF046A974A0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495" name="Téglalap: lekerekített 494">
              <a:extLst>
                <a:ext uri="{FF2B5EF4-FFF2-40B4-BE49-F238E27FC236}">
                  <a16:creationId xmlns:a16="http://schemas.microsoft.com/office/drawing/2014/main" id="{5B8864FE-5474-4B17-A65F-ABA296C24AE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Ellipszis 495">
              <a:extLst>
                <a:ext uri="{FF2B5EF4-FFF2-40B4-BE49-F238E27FC236}">
                  <a16:creationId xmlns:a16="http://schemas.microsoft.com/office/drawing/2014/main" id="{81C11163-ED1A-4399-A04D-50F6E678C40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Ellipszis 496">
              <a:extLst>
                <a:ext uri="{FF2B5EF4-FFF2-40B4-BE49-F238E27FC236}">
                  <a16:creationId xmlns:a16="http://schemas.microsoft.com/office/drawing/2014/main" id="{D77DFA33-FE59-4BFB-BE42-4AC48503781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8" name="Csoportba foglalás 497">
            <a:extLst>
              <a:ext uri="{FF2B5EF4-FFF2-40B4-BE49-F238E27FC236}">
                <a16:creationId xmlns:a16="http://schemas.microsoft.com/office/drawing/2014/main" id="{63DF857B-6FE1-4118-B50C-65621F79F45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499" name="Téglalap: lekerekített 498">
              <a:extLst>
                <a:ext uri="{FF2B5EF4-FFF2-40B4-BE49-F238E27FC236}">
                  <a16:creationId xmlns:a16="http://schemas.microsoft.com/office/drawing/2014/main" id="{B5EF14B1-3173-4BC4-B136-56D1A86F80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Ellipszis 499">
              <a:extLst>
                <a:ext uri="{FF2B5EF4-FFF2-40B4-BE49-F238E27FC236}">
                  <a16:creationId xmlns:a16="http://schemas.microsoft.com/office/drawing/2014/main" id="{EB4C3983-E747-4442-9D78-A1EE7979855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Ellipszis 500">
              <a:extLst>
                <a:ext uri="{FF2B5EF4-FFF2-40B4-BE49-F238E27FC236}">
                  <a16:creationId xmlns:a16="http://schemas.microsoft.com/office/drawing/2014/main" id="{4F0D207E-7CD7-47E3-B2D5-55E4FCB8D7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9" name="Csoportba foglalás 508">
            <a:extLst>
              <a:ext uri="{FF2B5EF4-FFF2-40B4-BE49-F238E27FC236}">
                <a16:creationId xmlns:a16="http://schemas.microsoft.com/office/drawing/2014/main" id="{48D55567-FCC4-46AB-8A9E-37DF133513A1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510" name="Háromszög 509">
              <a:extLst>
                <a:ext uri="{FF2B5EF4-FFF2-40B4-BE49-F238E27FC236}">
                  <a16:creationId xmlns:a16="http://schemas.microsoft.com/office/drawing/2014/main" id="{DDD318F3-F9FE-4A2A-B2FB-6A818F9FF52B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CB13BA39-0C4F-47D3-BBCD-5E074E1C2DA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D1876507-0538-4586-9A93-53DC28A87F9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3" name="Téglalap 512">
              <a:extLst>
                <a:ext uri="{FF2B5EF4-FFF2-40B4-BE49-F238E27FC236}">
                  <a16:creationId xmlns:a16="http://schemas.microsoft.com/office/drawing/2014/main" id="{B819EDC3-9D74-4FFD-B9A5-2CCD02B548C0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Téglalap 513">
              <a:extLst>
                <a:ext uri="{FF2B5EF4-FFF2-40B4-BE49-F238E27FC236}">
                  <a16:creationId xmlns:a16="http://schemas.microsoft.com/office/drawing/2014/main" id="{ADCE928B-70EF-4032-BE7E-65F8FCC1582F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Téglalap 514">
              <a:extLst>
                <a:ext uri="{FF2B5EF4-FFF2-40B4-BE49-F238E27FC236}">
                  <a16:creationId xmlns:a16="http://schemas.microsoft.com/office/drawing/2014/main" id="{F32A7EF4-9EEC-4DCF-B09F-9A0F3A86B9E9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Téglalap 515">
              <a:extLst>
                <a:ext uri="{FF2B5EF4-FFF2-40B4-BE49-F238E27FC236}">
                  <a16:creationId xmlns:a16="http://schemas.microsoft.com/office/drawing/2014/main" id="{BB4DCF21-638B-4446-9802-B93E3E845D27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7" name="Téglalap 516">
              <a:extLst>
                <a:ext uri="{FF2B5EF4-FFF2-40B4-BE49-F238E27FC236}">
                  <a16:creationId xmlns:a16="http://schemas.microsoft.com/office/drawing/2014/main" id="{D7ECEDF2-D9D6-4DC4-9DA2-A13D48A8A95B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Téglalap 517">
              <a:extLst>
                <a:ext uri="{FF2B5EF4-FFF2-40B4-BE49-F238E27FC236}">
                  <a16:creationId xmlns:a16="http://schemas.microsoft.com/office/drawing/2014/main" id="{87537C0A-F451-44C2-AF20-9F1213D40FAB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Téglalap 518">
              <a:extLst>
                <a:ext uri="{FF2B5EF4-FFF2-40B4-BE49-F238E27FC236}">
                  <a16:creationId xmlns:a16="http://schemas.microsoft.com/office/drawing/2014/main" id="{4F4C55F9-793A-4A07-85B6-F1C107FF1AF9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D4BA6A93-8650-4DF5-AEF5-6717E5487B19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521" name="Téglalap 520">
              <a:extLst>
                <a:ext uri="{FF2B5EF4-FFF2-40B4-BE49-F238E27FC236}">
                  <a16:creationId xmlns:a16="http://schemas.microsoft.com/office/drawing/2014/main" id="{E1865E94-69CE-4149-9C3F-41B48865D05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Téglalap 521">
              <a:extLst>
                <a:ext uri="{FF2B5EF4-FFF2-40B4-BE49-F238E27FC236}">
                  <a16:creationId xmlns:a16="http://schemas.microsoft.com/office/drawing/2014/main" id="{E9B9FF08-395E-4453-B955-16766427F99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Téglalap 522">
              <a:extLst>
                <a:ext uri="{FF2B5EF4-FFF2-40B4-BE49-F238E27FC236}">
                  <a16:creationId xmlns:a16="http://schemas.microsoft.com/office/drawing/2014/main" id="{70605B36-53D0-4F85-ACC2-BA5D8A42A99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Téglalap 523">
              <a:extLst>
                <a:ext uri="{FF2B5EF4-FFF2-40B4-BE49-F238E27FC236}">
                  <a16:creationId xmlns:a16="http://schemas.microsoft.com/office/drawing/2014/main" id="{CDE601F2-B311-40F8-884A-CAFCCC37F18D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5" name="Téglalap 524">
              <a:extLst>
                <a:ext uri="{FF2B5EF4-FFF2-40B4-BE49-F238E27FC236}">
                  <a16:creationId xmlns:a16="http://schemas.microsoft.com/office/drawing/2014/main" id="{B440BAED-4EA4-4B00-A162-4A16E4E35191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Téglalap 525">
              <a:extLst>
                <a:ext uri="{FF2B5EF4-FFF2-40B4-BE49-F238E27FC236}">
                  <a16:creationId xmlns:a16="http://schemas.microsoft.com/office/drawing/2014/main" id="{485F73CE-0820-4E51-BB40-D151D30BBA4E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Téglalap 526">
              <a:extLst>
                <a:ext uri="{FF2B5EF4-FFF2-40B4-BE49-F238E27FC236}">
                  <a16:creationId xmlns:a16="http://schemas.microsoft.com/office/drawing/2014/main" id="{1297D1F7-431B-41B1-8441-CA422D53DF77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Téglalap 527">
              <a:extLst>
                <a:ext uri="{FF2B5EF4-FFF2-40B4-BE49-F238E27FC236}">
                  <a16:creationId xmlns:a16="http://schemas.microsoft.com/office/drawing/2014/main" id="{62D36C5D-B809-4F4A-9BA2-74F9C83C134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9" name="Téglalap 528">
              <a:extLst>
                <a:ext uri="{FF2B5EF4-FFF2-40B4-BE49-F238E27FC236}">
                  <a16:creationId xmlns:a16="http://schemas.microsoft.com/office/drawing/2014/main" id="{94CC8BC7-7F6D-4ED9-A8B2-088B3173950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0" name="Téglalap 529">
              <a:extLst>
                <a:ext uri="{FF2B5EF4-FFF2-40B4-BE49-F238E27FC236}">
                  <a16:creationId xmlns:a16="http://schemas.microsoft.com/office/drawing/2014/main" id="{CD1F0115-8DFD-48A7-90D8-3BFD0825E7E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Téglalap 530">
              <a:extLst>
                <a:ext uri="{FF2B5EF4-FFF2-40B4-BE49-F238E27FC236}">
                  <a16:creationId xmlns:a16="http://schemas.microsoft.com/office/drawing/2014/main" id="{1F131A4E-9D1F-4725-8BF5-4EC7FAF00275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Téglalap 531">
              <a:extLst>
                <a:ext uri="{FF2B5EF4-FFF2-40B4-BE49-F238E27FC236}">
                  <a16:creationId xmlns:a16="http://schemas.microsoft.com/office/drawing/2014/main" id="{5760B739-0BAB-4C58-B7B4-42E163BF265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Téglalap 532">
              <a:extLst>
                <a:ext uri="{FF2B5EF4-FFF2-40B4-BE49-F238E27FC236}">
                  <a16:creationId xmlns:a16="http://schemas.microsoft.com/office/drawing/2014/main" id="{C65ACD1D-1C3A-4670-B1F8-BC0A8F86BEAC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925CFFDD-6595-49EE-A0C0-9ACF7D62E91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535" name="Csoportba foglalás 534">
              <a:extLst>
                <a:ext uri="{FF2B5EF4-FFF2-40B4-BE49-F238E27FC236}">
                  <a16:creationId xmlns:a16="http://schemas.microsoft.com/office/drawing/2014/main" id="{DA21B168-0E17-4C90-84CE-D027E25A3DB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545" name="Derékszögű háromszög 544">
                <a:extLst>
                  <a:ext uri="{FF2B5EF4-FFF2-40B4-BE49-F238E27FC236}">
                    <a16:creationId xmlns:a16="http://schemas.microsoft.com/office/drawing/2014/main" id="{7EEE2FB9-3B3D-48E0-BBAC-5B23BA8BB8FD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6" name="Téglalap 545">
                <a:extLst>
                  <a:ext uri="{FF2B5EF4-FFF2-40B4-BE49-F238E27FC236}">
                    <a16:creationId xmlns:a16="http://schemas.microsoft.com/office/drawing/2014/main" id="{03947401-3E71-45F6-A8DE-84409F89E71E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36" name="Téglalap 535">
              <a:extLst>
                <a:ext uri="{FF2B5EF4-FFF2-40B4-BE49-F238E27FC236}">
                  <a16:creationId xmlns:a16="http://schemas.microsoft.com/office/drawing/2014/main" id="{EAAF102C-6E50-4C5B-94DB-8A2FDCD6914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Derékszögű háromszög 536">
              <a:extLst>
                <a:ext uri="{FF2B5EF4-FFF2-40B4-BE49-F238E27FC236}">
                  <a16:creationId xmlns:a16="http://schemas.microsoft.com/office/drawing/2014/main" id="{F3429585-5F5B-403C-9746-FAD7733986D9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8" name="Téglalap 537">
              <a:extLst>
                <a:ext uri="{FF2B5EF4-FFF2-40B4-BE49-F238E27FC236}">
                  <a16:creationId xmlns:a16="http://schemas.microsoft.com/office/drawing/2014/main" id="{739181BD-1116-4EF6-BDB0-66E79C9554A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Téglalap 538">
              <a:extLst>
                <a:ext uri="{FF2B5EF4-FFF2-40B4-BE49-F238E27FC236}">
                  <a16:creationId xmlns:a16="http://schemas.microsoft.com/office/drawing/2014/main" id="{DE2D93E5-B815-418E-A9CC-93A30FC8632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Téglalap 539">
              <a:extLst>
                <a:ext uri="{FF2B5EF4-FFF2-40B4-BE49-F238E27FC236}">
                  <a16:creationId xmlns:a16="http://schemas.microsoft.com/office/drawing/2014/main" id="{9EFA8C4E-5975-42A2-9546-8CE8192CB9F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Téglalap 540">
              <a:extLst>
                <a:ext uri="{FF2B5EF4-FFF2-40B4-BE49-F238E27FC236}">
                  <a16:creationId xmlns:a16="http://schemas.microsoft.com/office/drawing/2014/main" id="{B3DADAC2-EED5-4BE0-8474-758587F6880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2" name="Téglalap 541">
              <a:extLst>
                <a:ext uri="{FF2B5EF4-FFF2-40B4-BE49-F238E27FC236}">
                  <a16:creationId xmlns:a16="http://schemas.microsoft.com/office/drawing/2014/main" id="{75BD4861-3A25-4912-AA36-E9173BE3FADA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Téglalap 542">
              <a:extLst>
                <a:ext uri="{FF2B5EF4-FFF2-40B4-BE49-F238E27FC236}">
                  <a16:creationId xmlns:a16="http://schemas.microsoft.com/office/drawing/2014/main" id="{D770E12C-196F-4D0D-AA3C-4F91E5A2E35A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Téglalap 543">
              <a:extLst>
                <a:ext uri="{FF2B5EF4-FFF2-40B4-BE49-F238E27FC236}">
                  <a16:creationId xmlns:a16="http://schemas.microsoft.com/office/drawing/2014/main" id="{9ABF0163-70D4-4BCD-B7AD-EA1CF2E1F3E1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7" name="Csoportba foglalás 546">
            <a:extLst>
              <a:ext uri="{FF2B5EF4-FFF2-40B4-BE49-F238E27FC236}">
                <a16:creationId xmlns:a16="http://schemas.microsoft.com/office/drawing/2014/main" id="{5AFF6D81-0EA1-4157-819F-D2E8F48A219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548" name="Téglalap 547">
              <a:extLst>
                <a:ext uri="{FF2B5EF4-FFF2-40B4-BE49-F238E27FC236}">
                  <a16:creationId xmlns:a16="http://schemas.microsoft.com/office/drawing/2014/main" id="{E13A46DF-9F0F-4D4A-A1DB-B3212AB6D3B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Téglalap 548">
              <a:extLst>
                <a:ext uri="{FF2B5EF4-FFF2-40B4-BE49-F238E27FC236}">
                  <a16:creationId xmlns:a16="http://schemas.microsoft.com/office/drawing/2014/main" id="{DC860051-54FF-4B8F-BFC7-5CA0D6533A8C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0" name="Téglalap 549">
              <a:extLst>
                <a:ext uri="{FF2B5EF4-FFF2-40B4-BE49-F238E27FC236}">
                  <a16:creationId xmlns:a16="http://schemas.microsoft.com/office/drawing/2014/main" id="{16AF0E82-A391-4CA2-B4F4-39B868C2FB89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Téglalap 550">
              <a:extLst>
                <a:ext uri="{FF2B5EF4-FFF2-40B4-BE49-F238E27FC236}">
                  <a16:creationId xmlns:a16="http://schemas.microsoft.com/office/drawing/2014/main" id="{D0D0D559-9289-4DAF-81CE-B3EC2C76A0F4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 551">
              <a:extLst>
                <a:ext uri="{FF2B5EF4-FFF2-40B4-BE49-F238E27FC236}">
                  <a16:creationId xmlns:a16="http://schemas.microsoft.com/office/drawing/2014/main" id="{C6386B84-C113-419A-95FC-F93DD9D6C6A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Téglalap 552">
              <a:extLst>
                <a:ext uri="{FF2B5EF4-FFF2-40B4-BE49-F238E27FC236}">
                  <a16:creationId xmlns:a16="http://schemas.microsoft.com/office/drawing/2014/main" id="{5288B47F-6C7F-465A-B25E-38C1EA72671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4" name="Téglalap 553">
              <a:extLst>
                <a:ext uri="{FF2B5EF4-FFF2-40B4-BE49-F238E27FC236}">
                  <a16:creationId xmlns:a16="http://schemas.microsoft.com/office/drawing/2014/main" id="{7147C1AB-5AFC-4A6F-869C-D65EBA386F0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Téglalap 554">
              <a:extLst>
                <a:ext uri="{FF2B5EF4-FFF2-40B4-BE49-F238E27FC236}">
                  <a16:creationId xmlns:a16="http://schemas.microsoft.com/office/drawing/2014/main" id="{4E086A55-827B-46E0-832C-381BBBC95394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Téglalap 555">
              <a:extLst>
                <a:ext uri="{FF2B5EF4-FFF2-40B4-BE49-F238E27FC236}">
                  <a16:creationId xmlns:a16="http://schemas.microsoft.com/office/drawing/2014/main" id="{6EDF0D9B-5E5C-4A8B-8D50-D47CA1295FCE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Téglalap 556">
              <a:extLst>
                <a:ext uri="{FF2B5EF4-FFF2-40B4-BE49-F238E27FC236}">
                  <a16:creationId xmlns:a16="http://schemas.microsoft.com/office/drawing/2014/main" id="{E9BFBF4A-2B47-4EB2-A743-F7B229B060BF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8" name="Téglalap 557">
              <a:extLst>
                <a:ext uri="{FF2B5EF4-FFF2-40B4-BE49-F238E27FC236}">
                  <a16:creationId xmlns:a16="http://schemas.microsoft.com/office/drawing/2014/main" id="{FD73B7BE-7375-4716-8830-96924869276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Téglalap 558">
              <a:extLst>
                <a:ext uri="{FF2B5EF4-FFF2-40B4-BE49-F238E27FC236}">
                  <a16:creationId xmlns:a16="http://schemas.microsoft.com/office/drawing/2014/main" id="{1D342DDD-CF9D-43F7-9127-A35B12EE67E8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0" name="Csoportba foglalás 559">
            <a:extLst>
              <a:ext uri="{FF2B5EF4-FFF2-40B4-BE49-F238E27FC236}">
                <a16:creationId xmlns:a16="http://schemas.microsoft.com/office/drawing/2014/main" id="{5C234B08-37FD-425E-BCEB-F87D2DA19A04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561" name="Téglalap 560">
              <a:extLst>
                <a:ext uri="{FF2B5EF4-FFF2-40B4-BE49-F238E27FC236}">
                  <a16:creationId xmlns:a16="http://schemas.microsoft.com/office/drawing/2014/main" id="{284CDCB3-1606-4C33-97B2-EB9D33B2975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2" name="Téglalap 561">
              <a:extLst>
                <a:ext uri="{FF2B5EF4-FFF2-40B4-BE49-F238E27FC236}">
                  <a16:creationId xmlns:a16="http://schemas.microsoft.com/office/drawing/2014/main" id="{5DB7ADAB-3898-4E91-9C00-360055FEC503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Téglalap 562">
              <a:extLst>
                <a:ext uri="{FF2B5EF4-FFF2-40B4-BE49-F238E27FC236}">
                  <a16:creationId xmlns:a16="http://schemas.microsoft.com/office/drawing/2014/main" id="{5435D6DA-8D53-4F9C-BEC6-7697B071A2EF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Téglalap 563">
              <a:extLst>
                <a:ext uri="{FF2B5EF4-FFF2-40B4-BE49-F238E27FC236}">
                  <a16:creationId xmlns:a16="http://schemas.microsoft.com/office/drawing/2014/main" id="{3014315D-15B8-424C-8709-9F870A63265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Téglalap 564">
              <a:extLst>
                <a:ext uri="{FF2B5EF4-FFF2-40B4-BE49-F238E27FC236}">
                  <a16:creationId xmlns:a16="http://schemas.microsoft.com/office/drawing/2014/main" id="{5B100D63-5E87-4CBD-B640-4088D9804DD4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6" name="Téglalap 565">
              <a:extLst>
                <a:ext uri="{FF2B5EF4-FFF2-40B4-BE49-F238E27FC236}">
                  <a16:creationId xmlns:a16="http://schemas.microsoft.com/office/drawing/2014/main" id="{58D07F72-4B3B-4998-9E58-DA32CFE7AF2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7" name="Téglalap 566">
              <a:extLst>
                <a:ext uri="{FF2B5EF4-FFF2-40B4-BE49-F238E27FC236}">
                  <a16:creationId xmlns:a16="http://schemas.microsoft.com/office/drawing/2014/main" id="{AC98928F-F432-4F1D-9E5F-DD77DF65EAC3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2FA9618A-F685-4BEA-9D93-367AC9FD3BAD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Téglalap 568">
              <a:extLst>
                <a:ext uri="{FF2B5EF4-FFF2-40B4-BE49-F238E27FC236}">
                  <a16:creationId xmlns:a16="http://schemas.microsoft.com/office/drawing/2014/main" id="{910BB317-8047-40F4-9318-E82E061DF4B1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604FF9C3-31BD-473B-9A67-4A67B34581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70">
              <a:extLst>
                <a:ext uri="{FF2B5EF4-FFF2-40B4-BE49-F238E27FC236}">
                  <a16:creationId xmlns:a16="http://schemas.microsoft.com/office/drawing/2014/main" id="{ECDC6AE3-A03D-4DC7-8F70-0547722CB46B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977F3EC7-786F-4E60-9E81-3139ECAC4539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3C448AE6-5201-4568-B09B-7C1AD8DAFB75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7B249AA-E8CD-4D53-8784-09B67A8E8D1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575" name="Téglalap: lekerekített 574">
              <a:extLst>
                <a:ext uri="{FF2B5EF4-FFF2-40B4-BE49-F238E27FC236}">
                  <a16:creationId xmlns:a16="http://schemas.microsoft.com/office/drawing/2014/main" id="{00DC2A09-750E-4364-832C-25BECD7A66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06CEB6D-F99E-4084-9044-5460388C565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3CF1F525-82F5-42F3-904E-EBB741A8AA8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6C828E51-AEAF-424B-9DE5-1FC32F45C490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579" name="Téglalap: lekerekített 578">
              <a:extLst>
                <a:ext uri="{FF2B5EF4-FFF2-40B4-BE49-F238E27FC236}">
                  <a16:creationId xmlns:a16="http://schemas.microsoft.com/office/drawing/2014/main" id="{ED38DF86-C9D1-429D-B651-1609923DEA3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Ellipszis 579">
              <a:extLst>
                <a:ext uri="{FF2B5EF4-FFF2-40B4-BE49-F238E27FC236}">
                  <a16:creationId xmlns:a16="http://schemas.microsoft.com/office/drawing/2014/main" id="{72B169E4-2053-46B5-8934-F2B6019C211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1618565B-ECDE-434A-96A9-06E571328AE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2" name="Csoportba foglalás 581">
            <a:extLst>
              <a:ext uri="{FF2B5EF4-FFF2-40B4-BE49-F238E27FC236}">
                <a16:creationId xmlns:a16="http://schemas.microsoft.com/office/drawing/2014/main" id="{675EE88C-EACA-42BC-913C-12511867615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583" name="Téglalap: lekerekített 582">
              <a:extLst>
                <a:ext uri="{FF2B5EF4-FFF2-40B4-BE49-F238E27FC236}">
                  <a16:creationId xmlns:a16="http://schemas.microsoft.com/office/drawing/2014/main" id="{5FD75DBD-BD3E-49B4-AE55-F81267B7A7D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Ellipszis 583">
              <a:extLst>
                <a:ext uri="{FF2B5EF4-FFF2-40B4-BE49-F238E27FC236}">
                  <a16:creationId xmlns:a16="http://schemas.microsoft.com/office/drawing/2014/main" id="{FC61CF8E-C60D-405C-AE53-8E6E1746106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Ellipszis 584">
              <a:extLst>
                <a:ext uri="{FF2B5EF4-FFF2-40B4-BE49-F238E27FC236}">
                  <a16:creationId xmlns:a16="http://schemas.microsoft.com/office/drawing/2014/main" id="{D4998968-DA63-48DD-A6E7-19FED138D60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6" name="Csoportba foglalás 585">
            <a:extLst>
              <a:ext uri="{FF2B5EF4-FFF2-40B4-BE49-F238E27FC236}">
                <a16:creationId xmlns:a16="http://schemas.microsoft.com/office/drawing/2014/main" id="{45BCB823-A7E5-43E7-A1AC-A9ABE739D734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587" name="Téglalap: lekerekített 586">
              <a:extLst>
                <a:ext uri="{FF2B5EF4-FFF2-40B4-BE49-F238E27FC236}">
                  <a16:creationId xmlns:a16="http://schemas.microsoft.com/office/drawing/2014/main" id="{4D58229A-026D-4EDC-A46E-0EACD5556D6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Ellipszis 587">
              <a:extLst>
                <a:ext uri="{FF2B5EF4-FFF2-40B4-BE49-F238E27FC236}">
                  <a16:creationId xmlns:a16="http://schemas.microsoft.com/office/drawing/2014/main" id="{150A501A-B067-4360-8058-B952A8BA354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Ellipszis 588">
              <a:extLst>
                <a:ext uri="{FF2B5EF4-FFF2-40B4-BE49-F238E27FC236}">
                  <a16:creationId xmlns:a16="http://schemas.microsoft.com/office/drawing/2014/main" id="{C4325E41-3DC2-4334-A693-83B9BA5094A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0" name="Csoportba foglalás 589">
            <a:extLst>
              <a:ext uri="{FF2B5EF4-FFF2-40B4-BE49-F238E27FC236}">
                <a16:creationId xmlns:a16="http://schemas.microsoft.com/office/drawing/2014/main" id="{E27CE824-DD32-4CD1-92E2-B8DDB182DC44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591" name="Folyamatábra: Lyukkártya 590">
              <a:extLst>
                <a:ext uri="{FF2B5EF4-FFF2-40B4-BE49-F238E27FC236}">
                  <a16:creationId xmlns:a16="http://schemas.microsoft.com/office/drawing/2014/main" id="{6EDCB91C-23B4-4075-9029-D703EE6FE8C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Folyamatábra: Lyukkártya 591">
              <a:extLst>
                <a:ext uri="{FF2B5EF4-FFF2-40B4-BE49-F238E27FC236}">
                  <a16:creationId xmlns:a16="http://schemas.microsoft.com/office/drawing/2014/main" id="{54B0303B-217B-4FD0-8088-E6242D2ACED8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3" name="Ellipszis 592">
              <a:extLst>
                <a:ext uri="{FF2B5EF4-FFF2-40B4-BE49-F238E27FC236}">
                  <a16:creationId xmlns:a16="http://schemas.microsoft.com/office/drawing/2014/main" id="{713D0E18-D7F1-4D0E-8138-106D22C66C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964FD73E-4756-489E-BC15-A9AA1B6B328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5" name="Csoportba foglalás 594">
            <a:extLst>
              <a:ext uri="{FF2B5EF4-FFF2-40B4-BE49-F238E27FC236}">
                <a16:creationId xmlns:a16="http://schemas.microsoft.com/office/drawing/2014/main" id="{96B35995-5025-4E69-9494-EBC6D1BCB6B7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596" name="Téglalap: lekerekített 595">
              <a:extLst>
                <a:ext uri="{FF2B5EF4-FFF2-40B4-BE49-F238E27FC236}">
                  <a16:creationId xmlns:a16="http://schemas.microsoft.com/office/drawing/2014/main" id="{3C4D63C3-1348-4E17-8FA3-C9ABC5C9663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Ellipszis 596">
              <a:extLst>
                <a:ext uri="{FF2B5EF4-FFF2-40B4-BE49-F238E27FC236}">
                  <a16:creationId xmlns:a16="http://schemas.microsoft.com/office/drawing/2014/main" id="{420EB9AF-BD09-4FF3-856C-0DEB5E0EE54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63F1CE4A-D417-4650-8047-E796A452E21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9" name="Csoportba foglalás 598">
            <a:extLst>
              <a:ext uri="{FF2B5EF4-FFF2-40B4-BE49-F238E27FC236}">
                <a16:creationId xmlns:a16="http://schemas.microsoft.com/office/drawing/2014/main" id="{917C67CA-548E-449B-9E0F-3F46FC19DB6C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600" name="Téglalap: lekerekített 599">
              <a:extLst>
                <a:ext uri="{FF2B5EF4-FFF2-40B4-BE49-F238E27FC236}">
                  <a16:creationId xmlns:a16="http://schemas.microsoft.com/office/drawing/2014/main" id="{769DDD1A-67E6-48AC-8569-D0D8C5DCD06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1" name="Ellipszis 600">
              <a:extLst>
                <a:ext uri="{FF2B5EF4-FFF2-40B4-BE49-F238E27FC236}">
                  <a16:creationId xmlns:a16="http://schemas.microsoft.com/office/drawing/2014/main" id="{50B194BA-91E7-4077-BFA3-935C03295A1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Ellipszis 601">
              <a:extLst>
                <a:ext uri="{FF2B5EF4-FFF2-40B4-BE49-F238E27FC236}">
                  <a16:creationId xmlns:a16="http://schemas.microsoft.com/office/drawing/2014/main" id="{77672B91-C57B-4657-8B8B-C9CFDA55B02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3" name="Csoportba foglalás 602">
            <a:extLst>
              <a:ext uri="{FF2B5EF4-FFF2-40B4-BE49-F238E27FC236}">
                <a16:creationId xmlns:a16="http://schemas.microsoft.com/office/drawing/2014/main" id="{8F983A11-8502-4D8A-A1B2-9FCB85F10A55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604" name="Téglalap: lekerekített 603">
              <a:extLst>
                <a:ext uri="{FF2B5EF4-FFF2-40B4-BE49-F238E27FC236}">
                  <a16:creationId xmlns:a16="http://schemas.microsoft.com/office/drawing/2014/main" id="{9AAE35C5-052F-47A7-B342-778DF3A5A1F1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Ellipszis 604">
              <a:extLst>
                <a:ext uri="{FF2B5EF4-FFF2-40B4-BE49-F238E27FC236}">
                  <a16:creationId xmlns:a16="http://schemas.microsoft.com/office/drawing/2014/main" id="{1C25827C-65AA-4A6E-87D9-4AD89678FAA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8C24FF82-850A-48BC-8F02-6D41C292C3E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4C71C228-2167-4829-B15F-A1A50E17BB7F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608" name="Téglalap: lekerekített 607">
              <a:extLst>
                <a:ext uri="{FF2B5EF4-FFF2-40B4-BE49-F238E27FC236}">
                  <a16:creationId xmlns:a16="http://schemas.microsoft.com/office/drawing/2014/main" id="{263E0468-5CF5-4369-99E9-C600E237012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Ellipszis 608">
              <a:extLst>
                <a:ext uri="{FF2B5EF4-FFF2-40B4-BE49-F238E27FC236}">
                  <a16:creationId xmlns:a16="http://schemas.microsoft.com/office/drawing/2014/main" id="{62046CB2-9DB6-42FD-B678-67921DB34B1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Ellipszis 609">
              <a:extLst>
                <a:ext uri="{FF2B5EF4-FFF2-40B4-BE49-F238E27FC236}">
                  <a16:creationId xmlns:a16="http://schemas.microsoft.com/office/drawing/2014/main" id="{A9392204-8C88-424E-875F-636517CF09A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1" name="Csoportba foglalás 610">
            <a:extLst>
              <a:ext uri="{FF2B5EF4-FFF2-40B4-BE49-F238E27FC236}">
                <a16:creationId xmlns:a16="http://schemas.microsoft.com/office/drawing/2014/main" id="{12ACA326-3E8F-4538-8CC6-D35B30EB0EEF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612" name="Ellipszis 611">
              <a:extLst>
                <a:ext uri="{FF2B5EF4-FFF2-40B4-BE49-F238E27FC236}">
                  <a16:creationId xmlns:a16="http://schemas.microsoft.com/office/drawing/2014/main" id="{9AE9718B-73FF-4FC5-9026-149F9C5B577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: lekerekített 612">
              <a:extLst>
                <a:ext uri="{FF2B5EF4-FFF2-40B4-BE49-F238E27FC236}">
                  <a16:creationId xmlns:a16="http://schemas.microsoft.com/office/drawing/2014/main" id="{DEA0CECD-DEC6-4DAB-95C6-AE934AD0EE8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Ellipszis 613">
              <a:extLst>
                <a:ext uri="{FF2B5EF4-FFF2-40B4-BE49-F238E27FC236}">
                  <a16:creationId xmlns:a16="http://schemas.microsoft.com/office/drawing/2014/main" id="{E9D5E875-13D1-4EDF-99D1-52587C27C8D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5" name="Csoportba foglalás 614">
            <a:extLst>
              <a:ext uri="{FF2B5EF4-FFF2-40B4-BE49-F238E27FC236}">
                <a16:creationId xmlns:a16="http://schemas.microsoft.com/office/drawing/2014/main" id="{CBB83FCF-E67B-4411-8FC7-EFE08BDF5890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616" name="Téglalap: lekerekített 615">
              <a:extLst>
                <a:ext uri="{FF2B5EF4-FFF2-40B4-BE49-F238E27FC236}">
                  <a16:creationId xmlns:a16="http://schemas.microsoft.com/office/drawing/2014/main" id="{9F231614-71AA-414D-B63F-937F8E003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Ellipszis 616">
              <a:extLst>
                <a:ext uri="{FF2B5EF4-FFF2-40B4-BE49-F238E27FC236}">
                  <a16:creationId xmlns:a16="http://schemas.microsoft.com/office/drawing/2014/main" id="{206D39BD-69DB-4CEF-8D13-76E3183F8D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Ellipszis 617">
              <a:extLst>
                <a:ext uri="{FF2B5EF4-FFF2-40B4-BE49-F238E27FC236}">
                  <a16:creationId xmlns:a16="http://schemas.microsoft.com/office/drawing/2014/main" id="{25B90A9F-2A7C-41E2-9E83-31D59471335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9" name="Csoportba foglalás 618">
            <a:extLst>
              <a:ext uri="{FF2B5EF4-FFF2-40B4-BE49-F238E27FC236}">
                <a16:creationId xmlns:a16="http://schemas.microsoft.com/office/drawing/2014/main" id="{A17CE538-31F7-465B-A796-870205B4E46A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620" name="Téglalap: lekerekített 619">
              <a:extLst>
                <a:ext uri="{FF2B5EF4-FFF2-40B4-BE49-F238E27FC236}">
                  <a16:creationId xmlns:a16="http://schemas.microsoft.com/office/drawing/2014/main" id="{D8DADA19-366B-450D-BC9B-D1E6A6559FF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Ellipszis 620">
              <a:extLst>
                <a:ext uri="{FF2B5EF4-FFF2-40B4-BE49-F238E27FC236}">
                  <a16:creationId xmlns:a16="http://schemas.microsoft.com/office/drawing/2014/main" id="{9126EE3F-A7AF-493A-8191-43CE9B5A5AA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Ellipszis 621">
              <a:extLst>
                <a:ext uri="{FF2B5EF4-FFF2-40B4-BE49-F238E27FC236}">
                  <a16:creationId xmlns:a16="http://schemas.microsoft.com/office/drawing/2014/main" id="{E936BEDB-D91C-4066-8DAC-8881F322780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3" name="Csoportba foglalás 622">
            <a:extLst>
              <a:ext uri="{FF2B5EF4-FFF2-40B4-BE49-F238E27FC236}">
                <a16:creationId xmlns:a16="http://schemas.microsoft.com/office/drawing/2014/main" id="{97A87046-068C-47C2-B8BB-79185D29F285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624" name="Téglalap: lekerekített 623">
              <a:extLst>
                <a:ext uri="{FF2B5EF4-FFF2-40B4-BE49-F238E27FC236}">
                  <a16:creationId xmlns:a16="http://schemas.microsoft.com/office/drawing/2014/main" id="{A1B4B877-EFBD-4424-B682-CC17969734D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Ellipszis 624">
              <a:extLst>
                <a:ext uri="{FF2B5EF4-FFF2-40B4-BE49-F238E27FC236}">
                  <a16:creationId xmlns:a16="http://schemas.microsoft.com/office/drawing/2014/main" id="{86E6E1FF-673B-4677-B3C2-951DCBA9A3D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Ellipszis 625">
              <a:extLst>
                <a:ext uri="{FF2B5EF4-FFF2-40B4-BE49-F238E27FC236}">
                  <a16:creationId xmlns:a16="http://schemas.microsoft.com/office/drawing/2014/main" id="{588D45C6-5F81-4A0F-933A-F2D72A123B3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7" name="Csoportba foglalás 626">
            <a:extLst>
              <a:ext uri="{FF2B5EF4-FFF2-40B4-BE49-F238E27FC236}">
                <a16:creationId xmlns:a16="http://schemas.microsoft.com/office/drawing/2014/main" id="{03F0711F-BE7E-4266-84BE-48F25C30764D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628" name="Téglalap: lekerekített 627">
              <a:extLst>
                <a:ext uri="{FF2B5EF4-FFF2-40B4-BE49-F238E27FC236}">
                  <a16:creationId xmlns:a16="http://schemas.microsoft.com/office/drawing/2014/main" id="{C802A99E-22BA-43DA-B41E-FCF7E1F852B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Ellipszis 628">
              <a:extLst>
                <a:ext uri="{FF2B5EF4-FFF2-40B4-BE49-F238E27FC236}">
                  <a16:creationId xmlns:a16="http://schemas.microsoft.com/office/drawing/2014/main" id="{9E2625E0-3C0B-4DE8-BC69-16183F934C7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Ellipszis 629">
              <a:extLst>
                <a:ext uri="{FF2B5EF4-FFF2-40B4-BE49-F238E27FC236}">
                  <a16:creationId xmlns:a16="http://schemas.microsoft.com/office/drawing/2014/main" id="{A340FBEC-AE74-45E2-B0AD-A5F0A30173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1" name="Csoportba foglalás 630">
            <a:extLst>
              <a:ext uri="{FF2B5EF4-FFF2-40B4-BE49-F238E27FC236}">
                <a16:creationId xmlns:a16="http://schemas.microsoft.com/office/drawing/2014/main" id="{37314DD9-706B-481E-AA63-A7F3D40CECE5}"/>
              </a:ext>
            </a:extLst>
          </p:cNvPr>
          <p:cNvGrpSpPr/>
          <p:nvPr/>
        </p:nvGrpSpPr>
        <p:grpSpPr>
          <a:xfrm>
            <a:off x="5023411" y="4580379"/>
            <a:ext cx="377669" cy="985754"/>
            <a:chOff x="6740219" y="4147527"/>
            <a:chExt cx="264041" cy="624754"/>
          </a:xfrm>
        </p:grpSpPr>
        <p:sp>
          <p:nvSpPr>
            <p:cNvPr id="632" name="Háromszög 631">
              <a:extLst>
                <a:ext uri="{FF2B5EF4-FFF2-40B4-BE49-F238E27FC236}">
                  <a16:creationId xmlns:a16="http://schemas.microsoft.com/office/drawing/2014/main" id="{C0B0077B-2F36-4591-ADB0-9FF1D9FE6E0F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633" name="Egyenes összekötő nyíllal 632">
              <a:extLst>
                <a:ext uri="{FF2B5EF4-FFF2-40B4-BE49-F238E27FC236}">
                  <a16:creationId xmlns:a16="http://schemas.microsoft.com/office/drawing/2014/main" id="{7F292833-7D2B-4162-9A54-DA14DDE87525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Téglalap 633">
              <a:extLst>
                <a:ext uri="{FF2B5EF4-FFF2-40B4-BE49-F238E27FC236}">
                  <a16:creationId xmlns:a16="http://schemas.microsoft.com/office/drawing/2014/main" id="{B88BE901-11F7-427D-9C13-E3B725FD51C2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9" name="Csoportba foglalás 638">
            <a:extLst>
              <a:ext uri="{FF2B5EF4-FFF2-40B4-BE49-F238E27FC236}">
                <a16:creationId xmlns:a16="http://schemas.microsoft.com/office/drawing/2014/main" id="{E8AB638F-05D1-40E4-93E2-DB5F48200D2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640" name="Romboid 639">
              <a:extLst>
                <a:ext uri="{FF2B5EF4-FFF2-40B4-BE49-F238E27FC236}">
                  <a16:creationId xmlns:a16="http://schemas.microsoft.com/office/drawing/2014/main" id="{5821379B-ABAD-4087-8089-D69F04B72CD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1" name="Derékszögű háromszög 640">
              <a:extLst>
                <a:ext uri="{FF2B5EF4-FFF2-40B4-BE49-F238E27FC236}">
                  <a16:creationId xmlns:a16="http://schemas.microsoft.com/office/drawing/2014/main" id="{D7A9FD0D-528B-4A7A-8BE0-144F65657E5F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2" name="Ellipszis 641">
              <a:extLst>
                <a:ext uri="{FF2B5EF4-FFF2-40B4-BE49-F238E27FC236}">
                  <a16:creationId xmlns:a16="http://schemas.microsoft.com/office/drawing/2014/main" id="{4B1B828E-E194-43E7-98E2-684FBA75AE6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3" name="Ellipszis 642">
              <a:extLst>
                <a:ext uri="{FF2B5EF4-FFF2-40B4-BE49-F238E27FC236}">
                  <a16:creationId xmlns:a16="http://schemas.microsoft.com/office/drawing/2014/main" id="{DC9B7031-49D7-4D62-BA6B-C216BF2FE51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4" name="Ellipszis 643">
              <a:extLst>
                <a:ext uri="{FF2B5EF4-FFF2-40B4-BE49-F238E27FC236}">
                  <a16:creationId xmlns:a16="http://schemas.microsoft.com/office/drawing/2014/main" id="{03D6EAA1-C404-45D9-A839-821AFFF60B3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5" name="Romboid 644">
              <a:extLst>
                <a:ext uri="{FF2B5EF4-FFF2-40B4-BE49-F238E27FC236}">
                  <a16:creationId xmlns:a16="http://schemas.microsoft.com/office/drawing/2014/main" id="{F99EBA88-A443-4013-A402-55E456BF68D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6" name="Derékszögű háromszög 645">
              <a:extLst>
                <a:ext uri="{FF2B5EF4-FFF2-40B4-BE49-F238E27FC236}">
                  <a16:creationId xmlns:a16="http://schemas.microsoft.com/office/drawing/2014/main" id="{67E69CA3-3E99-4AEA-99D8-A4976B37E54F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647" name="Téglalap 646">
            <a:extLst>
              <a:ext uri="{FF2B5EF4-FFF2-40B4-BE49-F238E27FC236}">
                <a16:creationId xmlns:a16="http://schemas.microsoft.com/office/drawing/2014/main" id="{01701F60-D22C-4A44-B2B7-8689A8069CC6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9" name="Szövegdoboz 258">
            <a:extLst>
              <a:ext uri="{FF2B5EF4-FFF2-40B4-BE49-F238E27FC236}">
                <a16:creationId xmlns:a16="http://schemas.microsoft.com/office/drawing/2014/main" id="{30F7A937-C5B0-1AD2-7813-296ACCAA1720}"/>
              </a:ext>
            </a:extLst>
          </p:cNvPr>
          <p:cNvSpPr txBox="1"/>
          <p:nvPr/>
        </p:nvSpPr>
        <p:spPr>
          <a:xfrm>
            <a:off x="306698" y="157847"/>
            <a:ext cx="5109805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Az okos város olyan település vagy település csoport,</a:t>
            </a:r>
          </a:p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 amely természeti és épített környezetét, digitális infrastruktúráját, valamint a területén elérhető szolgáltatások minőségét és gazdasági hatékonyságát korszerű és innovatív információtechnológiák alkalmazásával, fenntartható módon, lakosainak fokozott bevonásával fejleszti.</a:t>
            </a:r>
          </a:p>
        </p:txBody>
      </p:sp>
      <p:grpSp>
        <p:nvGrpSpPr>
          <p:cNvPr id="502" name="Csoportba foglalás 501">
            <a:extLst>
              <a:ext uri="{FF2B5EF4-FFF2-40B4-BE49-F238E27FC236}">
                <a16:creationId xmlns:a16="http://schemas.microsoft.com/office/drawing/2014/main" id="{A75E68E5-F7C1-4C91-AD80-4E70E662C013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503" name="Folyamatábra: Bekötés 502">
              <a:extLst>
                <a:ext uri="{FF2B5EF4-FFF2-40B4-BE49-F238E27FC236}">
                  <a16:creationId xmlns:a16="http://schemas.microsoft.com/office/drawing/2014/main" id="{F2D5A3CE-B0CA-4963-9E38-496C6BDB5B2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Folyamatábra: Bekötés 503">
              <a:extLst>
                <a:ext uri="{FF2B5EF4-FFF2-40B4-BE49-F238E27FC236}">
                  <a16:creationId xmlns:a16="http://schemas.microsoft.com/office/drawing/2014/main" id="{997B9698-9F2F-499C-9C6F-2FA7DA84872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Folyamatábra: Bekötés 504">
              <a:extLst>
                <a:ext uri="{FF2B5EF4-FFF2-40B4-BE49-F238E27FC236}">
                  <a16:creationId xmlns:a16="http://schemas.microsoft.com/office/drawing/2014/main" id="{B29A6E4F-0489-48FE-ADD8-B00CB05B5D0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Folyamatábra: Bekötés 505">
              <a:extLst>
                <a:ext uri="{FF2B5EF4-FFF2-40B4-BE49-F238E27FC236}">
                  <a16:creationId xmlns:a16="http://schemas.microsoft.com/office/drawing/2014/main" id="{FDE84CB6-7A22-44BB-97BF-F177007FD8FF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rapezoid 506">
              <a:extLst>
                <a:ext uri="{FF2B5EF4-FFF2-40B4-BE49-F238E27FC236}">
                  <a16:creationId xmlns:a16="http://schemas.microsoft.com/office/drawing/2014/main" id="{A5D2253E-209A-49A4-988C-E82A10C1B3DF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rapezoid 507">
              <a:extLst>
                <a:ext uri="{FF2B5EF4-FFF2-40B4-BE49-F238E27FC236}">
                  <a16:creationId xmlns:a16="http://schemas.microsoft.com/office/drawing/2014/main" id="{7B3B3B1E-DE7C-4AAA-93A1-EEF481846DBC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635" name="Csoportba foglalás 634">
            <a:extLst>
              <a:ext uri="{FF2B5EF4-FFF2-40B4-BE49-F238E27FC236}">
                <a16:creationId xmlns:a16="http://schemas.microsoft.com/office/drawing/2014/main" id="{AFB4CD92-BE88-40A7-A885-2DBC8DDB238C}"/>
              </a:ext>
            </a:extLst>
          </p:cNvPr>
          <p:cNvGrpSpPr/>
          <p:nvPr/>
        </p:nvGrpSpPr>
        <p:grpSpPr>
          <a:xfrm>
            <a:off x="7761190" y="4594693"/>
            <a:ext cx="377669" cy="985754"/>
            <a:chOff x="6740219" y="4147527"/>
            <a:chExt cx="264041" cy="624754"/>
          </a:xfrm>
        </p:grpSpPr>
        <p:sp>
          <p:nvSpPr>
            <p:cNvPr id="636" name="Háromszög 635">
              <a:extLst>
                <a:ext uri="{FF2B5EF4-FFF2-40B4-BE49-F238E27FC236}">
                  <a16:creationId xmlns:a16="http://schemas.microsoft.com/office/drawing/2014/main" id="{EF7FD9BE-612E-4679-9994-F5D431DBF09A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637" name="Egyenes összekötő nyíllal 636">
              <a:extLst>
                <a:ext uri="{FF2B5EF4-FFF2-40B4-BE49-F238E27FC236}">
                  <a16:creationId xmlns:a16="http://schemas.microsoft.com/office/drawing/2014/main" id="{9EEF6D53-54AA-46FF-973D-D0B603346068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Téglalap 637">
              <a:extLst>
                <a:ext uri="{FF2B5EF4-FFF2-40B4-BE49-F238E27FC236}">
                  <a16:creationId xmlns:a16="http://schemas.microsoft.com/office/drawing/2014/main" id="{BACBBED5-B0DA-4301-B2D9-3FF723A8B9E4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64358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5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0" name="Csoportba foglalás 569">
            <a:extLst>
              <a:ext uri="{FF2B5EF4-FFF2-40B4-BE49-F238E27FC236}">
                <a16:creationId xmlns:a16="http://schemas.microsoft.com/office/drawing/2014/main" id="{6B461859-D364-46F6-96A4-E3BE6B467F03}"/>
              </a:ext>
            </a:extLst>
          </p:cNvPr>
          <p:cNvGrpSpPr/>
          <p:nvPr/>
        </p:nvGrpSpPr>
        <p:grpSpPr>
          <a:xfrm>
            <a:off x="41546510" y="-341068"/>
            <a:ext cx="3932652" cy="11808985"/>
            <a:chOff x="6740219" y="4147527"/>
            <a:chExt cx="264041" cy="624754"/>
          </a:xfrm>
        </p:grpSpPr>
        <p:sp>
          <p:nvSpPr>
            <p:cNvPr id="571" name="Háromszög 570">
              <a:extLst>
                <a:ext uri="{FF2B5EF4-FFF2-40B4-BE49-F238E27FC236}">
                  <a16:creationId xmlns:a16="http://schemas.microsoft.com/office/drawing/2014/main" id="{33846F9B-191D-4658-8F64-5D591663D9BF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572" name="Egyenes összekötő nyíllal 571">
              <a:extLst>
                <a:ext uri="{FF2B5EF4-FFF2-40B4-BE49-F238E27FC236}">
                  <a16:creationId xmlns:a16="http://schemas.microsoft.com/office/drawing/2014/main" id="{585B9890-9486-4F9E-9699-49E9E2AEF053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4470C9A7-C1D5-4304-8898-156D2FA6B258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A8DD35E-C4BA-4B98-916F-DCE74528D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2555"/>
            <a:ext cx="12166575" cy="687055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5710A2FF-6EB1-4323-0687-F80A164143A0}"/>
              </a:ext>
            </a:extLst>
          </p:cNvPr>
          <p:cNvSpPr txBox="1"/>
          <p:nvPr/>
        </p:nvSpPr>
        <p:spPr>
          <a:xfrm>
            <a:off x="15490" y="0"/>
            <a:ext cx="12151084" cy="6832640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4800" dirty="0">
                <a:latin typeface="Bookman Old Style" panose="02050604050505020204" pitchFamily="18" charset="0"/>
              </a:rPr>
              <a:t>OKOSOTTHON</a:t>
            </a:r>
          </a:p>
          <a:p>
            <a:pPr algn="ctr"/>
            <a:endParaRPr lang="hu-HU" sz="3400" dirty="0">
              <a:latin typeface="Bookman Old Style" panose="02050604050505020204" pitchFamily="18" charset="0"/>
            </a:endParaRPr>
          </a:p>
          <a:p>
            <a:pPr algn="ctr"/>
            <a:r>
              <a:rPr lang="hu-HU" sz="3200" dirty="0">
                <a:latin typeface="Bookman Old Style" panose="02050604050505020204" pitchFamily="18" charset="0"/>
              </a:rPr>
              <a:t>Az </a:t>
            </a:r>
            <a:r>
              <a:rPr lang="hu-HU" sz="3200" i="1" dirty="0">
                <a:latin typeface="Bookman Old Style" panose="02050604050505020204" pitchFamily="18" charset="0"/>
              </a:rPr>
              <a:t>okosotthon</a:t>
            </a:r>
            <a:r>
              <a:rPr lang="hu-HU" sz="3200" dirty="0">
                <a:latin typeface="Bookman Old Style" panose="02050604050505020204" pitchFamily="18" charset="0"/>
              </a:rPr>
              <a:t> (vagy angolul </a:t>
            </a:r>
            <a:r>
              <a:rPr lang="hu-HU" sz="3200" i="1" dirty="0" err="1">
                <a:latin typeface="Bookman Old Style" panose="02050604050505020204" pitchFamily="18" charset="0"/>
              </a:rPr>
              <a:t>smart</a:t>
            </a:r>
            <a:r>
              <a:rPr lang="hu-HU" sz="3200" i="1" dirty="0">
                <a:latin typeface="Bookman Old Style" panose="02050604050505020204" pitchFamily="18" charset="0"/>
              </a:rPr>
              <a:t> </a:t>
            </a:r>
            <a:r>
              <a:rPr lang="hu-HU" sz="3200" i="1" dirty="0" err="1">
                <a:latin typeface="Bookman Old Style" panose="02050604050505020204" pitchFamily="18" charset="0"/>
              </a:rPr>
              <a:t>home</a:t>
            </a:r>
            <a:r>
              <a:rPr lang="hu-HU" sz="3200" dirty="0">
                <a:latin typeface="Bookman Old Style" panose="02050604050505020204" pitchFamily="18" charset="0"/>
              </a:rPr>
              <a:t>) az otthon automatizálásra és távoli irányítására kitalált technikai megoldások összessége, amik segítenek az otthon kényelmesebb, biztonságosabb élvezetében.</a:t>
            </a:r>
          </a:p>
          <a:p>
            <a:pPr algn="ctr"/>
            <a:endParaRPr lang="hu-HU" sz="3200" dirty="0">
              <a:latin typeface="Bookman Old Style" panose="02050604050505020204" pitchFamily="18" charset="0"/>
            </a:endParaRPr>
          </a:p>
          <a:p>
            <a:pPr algn="ctr"/>
            <a:r>
              <a:rPr lang="hu-HU" sz="3200" dirty="0">
                <a:latin typeface="Bookman Old Style" panose="02050604050505020204" pitchFamily="18" charset="0"/>
              </a:rPr>
              <a:t>Egyes okosotthon megoldások például lehetővé teszik a ház bizonyos részeinek központi, távoli irányítását, mások arra </a:t>
            </a:r>
            <a:r>
              <a:rPr lang="hu-HU" sz="3200" dirty="0" err="1">
                <a:latin typeface="Bookman Old Style" panose="02050604050505020204" pitchFamily="18" charset="0"/>
              </a:rPr>
              <a:t>használhatóak</a:t>
            </a:r>
            <a:r>
              <a:rPr lang="hu-HU" sz="3200" dirty="0">
                <a:latin typeface="Bookman Old Style" panose="02050604050505020204" pitchFamily="18" charset="0"/>
              </a:rPr>
              <a:t>, hogy az otthon automatikusan alkalmazkodjon a környezet változásaihoz</a:t>
            </a:r>
            <a:br>
              <a:rPr lang="hu-HU" sz="3200" dirty="0">
                <a:latin typeface="Bookman Old Style" panose="02050604050505020204" pitchFamily="18" charset="0"/>
              </a:rPr>
            </a:br>
            <a:br>
              <a:rPr lang="hu-HU" sz="3400" dirty="0">
                <a:latin typeface="Bookman Old Style" panose="02050604050505020204" pitchFamily="18" charset="0"/>
              </a:rPr>
            </a:br>
            <a:endParaRPr lang="hu-HU" sz="3400" dirty="0">
              <a:latin typeface="Bookman Old Style" panose="02050604050505020204" pitchFamily="18" charset="0"/>
            </a:endParaRPr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D5F0971-2B77-4F01-8475-AA30E1F7AF7A}"/>
              </a:ext>
            </a:extLst>
          </p:cNvPr>
          <p:cNvGrpSpPr/>
          <p:nvPr/>
        </p:nvGrpSpPr>
        <p:grpSpPr>
          <a:xfrm>
            <a:off x="70054891" y="-169591"/>
            <a:ext cx="3932652" cy="11808985"/>
            <a:chOff x="6740219" y="4147527"/>
            <a:chExt cx="264041" cy="624754"/>
          </a:xfrm>
        </p:grpSpPr>
        <p:sp>
          <p:nvSpPr>
            <p:cNvPr id="575" name="Háromszög 574">
              <a:extLst>
                <a:ext uri="{FF2B5EF4-FFF2-40B4-BE49-F238E27FC236}">
                  <a16:creationId xmlns:a16="http://schemas.microsoft.com/office/drawing/2014/main" id="{961A1BA9-9610-4360-9AAB-9C6F6CE41B8B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576" name="Egyenes összekötő nyíllal 575">
              <a:extLst>
                <a:ext uri="{FF2B5EF4-FFF2-40B4-BE49-F238E27FC236}">
                  <a16:creationId xmlns:a16="http://schemas.microsoft.com/office/drawing/2014/main" id="{C2D5CE52-353C-48F0-A8EA-1B94B7719985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Téglalap 576">
              <a:extLst>
                <a:ext uri="{FF2B5EF4-FFF2-40B4-BE49-F238E27FC236}">
                  <a16:creationId xmlns:a16="http://schemas.microsoft.com/office/drawing/2014/main" id="{013B7644-754D-4A07-B4CA-EE8F921F0BAF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49057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llipszis 1">
            <a:extLst>
              <a:ext uri="{FF2B5EF4-FFF2-40B4-BE49-F238E27FC236}">
                <a16:creationId xmlns:a16="http://schemas.microsoft.com/office/drawing/2014/main" id="{05A8160F-F509-484D-9856-AF2CF724A03E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BFABC055-5D6B-464B-AFFD-9703D4737A9F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395FE556-E808-429C-99D5-16AA01C2D8E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2" name="Folyamatábra: Adatok 161">
              <a:extLst>
                <a:ext uri="{FF2B5EF4-FFF2-40B4-BE49-F238E27FC236}">
                  <a16:creationId xmlns:a16="http://schemas.microsoft.com/office/drawing/2014/main" id="{C2F13638-4BAA-48C7-95B7-961B18BEFB5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D36A01E0-EA3E-4722-959D-34E5477C475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CE642CEA-CE62-422C-9B83-E9FFE03469E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FE747FD5-FB2B-4FCF-91E3-51251114B80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E8389B6F-EFDC-4A61-8C19-58382DEC4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8DDC2C91-2431-419F-AED4-82CC92F61019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CECC2238-B13A-4635-9DBE-58A19B27CC1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9" name="Folyamatábra: Adatok 168">
              <a:extLst>
                <a:ext uri="{FF2B5EF4-FFF2-40B4-BE49-F238E27FC236}">
                  <a16:creationId xmlns:a16="http://schemas.microsoft.com/office/drawing/2014/main" id="{F4573E18-CFA2-42F0-B2D3-4EE9BF94118C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0369B1C-76E6-4947-AF0E-3C3B3746A4F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30EDC12-E469-4F9C-8F5A-F9C4F7DD8D8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A6A3E28B-CC44-4009-B1FF-D25CA457D27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9" name="Téglalap 258">
              <a:extLst>
                <a:ext uri="{FF2B5EF4-FFF2-40B4-BE49-F238E27FC236}">
                  <a16:creationId xmlns:a16="http://schemas.microsoft.com/office/drawing/2014/main" id="{899667E0-6AA9-4BCC-AAE8-75560EB8F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0" name="Csoportba foglalás 259">
            <a:extLst>
              <a:ext uri="{FF2B5EF4-FFF2-40B4-BE49-F238E27FC236}">
                <a16:creationId xmlns:a16="http://schemas.microsoft.com/office/drawing/2014/main" id="{6D847807-FCF6-4C10-BA81-4C4154CA3534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261" name="Téglalap 260">
              <a:extLst>
                <a:ext uri="{FF2B5EF4-FFF2-40B4-BE49-F238E27FC236}">
                  <a16:creationId xmlns:a16="http://schemas.microsoft.com/office/drawing/2014/main" id="{856B862E-B7BF-4EAE-A1BF-C1FE813E1F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2" name="Folyamatábra: Adatok 261">
              <a:extLst>
                <a:ext uri="{FF2B5EF4-FFF2-40B4-BE49-F238E27FC236}">
                  <a16:creationId xmlns:a16="http://schemas.microsoft.com/office/drawing/2014/main" id="{9E58AEA2-6292-4577-A865-F36F02ECD2F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3" name="Téglalap 262">
              <a:extLst>
                <a:ext uri="{FF2B5EF4-FFF2-40B4-BE49-F238E27FC236}">
                  <a16:creationId xmlns:a16="http://schemas.microsoft.com/office/drawing/2014/main" id="{EB6D411E-323C-484E-826F-553F5CD15ED7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4" name="Téglalap 263">
              <a:extLst>
                <a:ext uri="{FF2B5EF4-FFF2-40B4-BE49-F238E27FC236}">
                  <a16:creationId xmlns:a16="http://schemas.microsoft.com/office/drawing/2014/main" id="{3C8F6688-5A3D-49FF-AB6F-0E6EACF71B5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5" name="Téglalap 264">
              <a:extLst>
                <a:ext uri="{FF2B5EF4-FFF2-40B4-BE49-F238E27FC236}">
                  <a16:creationId xmlns:a16="http://schemas.microsoft.com/office/drawing/2014/main" id="{7820ED0B-8E90-4CAB-B118-9004A3DB1E49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6" name="Téglalap 265">
              <a:extLst>
                <a:ext uri="{FF2B5EF4-FFF2-40B4-BE49-F238E27FC236}">
                  <a16:creationId xmlns:a16="http://schemas.microsoft.com/office/drawing/2014/main" id="{F85E5B98-3913-4E9F-94CA-D7B5E7E8AEA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7" name="Csoportba foglalás 266">
            <a:extLst>
              <a:ext uri="{FF2B5EF4-FFF2-40B4-BE49-F238E27FC236}">
                <a16:creationId xmlns:a16="http://schemas.microsoft.com/office/drawing/2014/main" id="{7009C1D5-880C-487F-94EA-BDC0E0E4C34A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268" name="Téglalap 267">
              <a:extLst>
                <a:ext uri="{FF2B5EF4-FFF2-40B4-BE49-F238E27FC236}">
                  <a16:creationId xmlns:a16="http://schemas.microsoft.com/office/drawing/2014/main" id="{EEAD38DB-D135-420E-8197-10DBDAD61C8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9" name="Folyamatábra: Adatok 268">
              <a:extLst>
                <a:ext uri="{FF2B5EF4-FFF2-40B4-BE49-F238E27FC236}">
                  <a16:creationId xmlns:a16="http://schemas.microsoft.com/office/drawing/2014/main" id="{28274EF1-BBC9-43E7-BDB2-179AE0B56A2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0" name="Téglalap 269">
              <a:extLst>
                <a:ext uri="{FF2B5EF4-FFF2-40B4-BE49-F238E27FC236}">
                  <a16:creationId xmlns:a16="http://schemas.microsoft.com/office/drawing/2014/main" id="{7E6D820B-FABA-40B0-98CE-7947B5F9D60F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Téglalap 270">
              <a:extLst>
                <a:ext uri="{FF2B5EF4-FFF2-40B4-BE49-F238E27FC236}">
                  <a16:creationId xmlns:a16="http://schemas.microsoft.com/office/drawing/2014/main" id="{91C31C57-CF80-41DB-A729-E6D7AF6ECA7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2" name="Téglalap 271">
              <a:extLst>
                <a:ext uri="{FF2B5EF4-FFF2-40B4-BE49-F238E27FC236}">
                  <a16:creationId xmlns:a16="http://schemas.microsoft.com/office/drawing/2014/main" id="{8F31741A-B49D-4E02-B1DB-7B24D9B05A3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Téglalap 272">
              <a:extLst>
                <a:ext uri="{FF2B5EF4-FFF2-40B4-BE49-F238E27FC236}">
                  <a16:creationId xmlns:a16="http://schemas.microsoft.com/office/drawing/2014/main" id="{367FE2FF-09D8-4C1D-8E09-4E16C552833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4" name="Csoportba foglalás 273">
            <a:extLst>
              <a:ext uri="{FF2B5EF4-FFF2-40B4-BE49-F238E27FC236}">
                <a16:creationId xmlns:a16="http://schemas.microsoft.com/office/drawing/2014/main" id="{C8D3251B-A1AF-4AAB-BF14-5494B7C0DD18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275" name="Téglalap 274">
              <a:extLst>
                <a:ext uri="{FF2B5EF4-FFF2-40B4-BE49-F238E27FC236}">
                  <a16:creationId xmlns:a16="http://schemas.microsoft.com/office/drawing/2014/main" id="{1F8441D6-5F70-4262-BC75-38415444D4DC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6" name="Folyamatábra: Adatok 275">
              <a:extLst>
                <a:ext uri="{FF2B5EF4-FFF2-40B4-BE49-F238E27FC236}">
                  <a16:creationId xmlns:a16="http://schemas.microsoft.com/office/drawing/2014/main" id="{00ACB203-10AF-4F68-ADD0-5C237DE42B8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7" name="Téglalap 276">
              <a:extLst>
                <a:ext uri="{FF2B5EF4-FFF2-40B4-BE49-F238E27FC236}">
                  <a16:creationId xmlns:a16="http://schemas.microsoft.com/office/drawing/2014/main" id="{B10CCF58-3B48-4F0E-B7C2-397AF9D1BE8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Téglalap 277">
              <a:extLst>
                <a:ext uri="{FF2B5EF4-FFF2-40B4-BE49-F238E27FC236}">
                  <a16:creationId xmlns:a16="http://schemas.microsoft.com/office/drawing/2014/main" id="{54F95973-F021-49AA-A693-98425E7C249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9" name="Téglalap 278">
              <a:extLst>
                <a:ext uri="{FF2B5EF4-FFF2-40B4-BE49-F238E27FC236}">
                  <a16:creationId xmlns:a16="http://schemas.microsoft.com/office/drawing/2014/main" id="{352513E5-4477-4375-9123-8F31E707B71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0" name="Téglalap 279">
              <a:extLst>
                <a:ext uri="{FF2B5EF4-FFF2-40B4-BE49-F238E27FC236}">
                  <a16:creationId xmlns:a16="http://schemas.microsoft.com/office/drawing/2014/main" id="{6CCB3894-D151-4412-A849-E2C2D7D56A0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1" name="Csoportba foglalás 280">
            <a:extLst>
              <a:ext uri="{FF2B5EF4-FFF2-40B4-BE49-F238E27FC236}">
                <a16:creationId xmlns:a16="http://schemas.microsoft.com/office/drawing/2014/main" id="{75C7DB77-CFA0-4214-A118-86D4B0A65B06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82" name="Téglalap 281">
              <a:extLst>
                <a:ext uri="{FF2B5EF4-FFF2-40B4-BE49-F238E27FC236}">
                  <a16:creationId xmlns:a16="http://schemas.microsoft.com/office/drawing/2014/main" id="{88A94F26-2C55-4FAF-84A5-93A4742D0E0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3" name="Folyamatábra: Adatok 282">
              <a:extLst>
                <a:ext uri="{FF2B5EF4-FFF2-40B4-BE49-F238E27FC236}">
                  <a16:creationId xmlns:a16="http://schemas.microsoft.com/office/drawing/2014/main" id="{19D9A20C-FC9E-4D0B-9F9F-7F07CCBA084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4" name="Téglalap 283">
              <a:extLst>
                <a:ext uri="{FF2B5EF4-FFF2-40B4-BE49-F238E27FC236}">
                  <a16:creationId xmlns:a16="http://schemas.microsoft.com/office/drawing/2014/main" id="{F9E3E5F4-2978-48E3-A0AB-166D974CB89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5" name="Téglalap 284">
              <a:extLst>
                <a:ext uri="{FF2B5EF4-FFF2-40B4-BE49-F238E27FC236}">
                  <a16:creationId xmlns:a16="http://schemas.microsoft.com/office/drawing/2014/main" id="{A4366C44-875E-488D-9EBB-628BC63B2B6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6" name="Téglalap 285">
              <a:extLst>
                <a:ext uri="{FF2B5EF4-FFF2-40B4-BE49-F238E27FC236}">
                  <a16:creationId xmlns:a16="http://schemas.microsoft.com/office/drawing/2014/main" id="{5BEEF5A8-E4C3-48DF-ABE0-7F596A7779C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7" name="Téglalap 286">
              <a:extLst>
                <a:ext uri="{FF2B5EF4-FFF2-40B4-BE49-F238E27FC236}">
                  <a16:creationId xmlns:a16="http://schemas.microsoft.com/office/drawing/2014/main" id="{9AF21E47-618F-4E8C-9E61-AEDD9BF84B4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8" name="Csoportba foglalás 287">
            <a:extLst>
              <a:ext uri="{FF2B5EF4-FFF2-40B4-BE49-F238E27FC236}">
                <a16:creationId xmlns:a16="http://schemas.microsoft.com/office/drawing/2014/main" id="{DFE2D8E4-B3BE-4CF6-A0C7-7559F5F11683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89" name="Téglalap 288">
              <a:extLst>
                <a:ext uri="{FF2B5EF4-FFF2-40B4-BE49-F238E27FC236}">
                  <a16:creationId xmlns:a16="http://schemas.microsoft.com/office/drawing/2014/main" id="{077B30D9-1F4A-41ED-A84D-A78BBA8FECE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0" name="Folyamatábra: Adatok 289">
              <a:extLst>
                <a:ext uri="{FF2B5EF4-FFF2-40B4-BE49-F238E27FC236}">
                  <a16:creationId xmlns:a16="http://schemas.microsoft.com/office/drawing/2014/main" id="{9F7C577F-35EB-4D15-92C2-7061FE9F42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1" name="Téglalap 290">
              <a:extLst>
                <a:ext uri="{FF2B5EF4-FFF2-40B4-BE49-F238E27FC236}">
                  <a16:creationId xmlns:a16="http://schemas.microsoft.com/office/drawing/2014/main" id="{C127DA22-D66F-49DC-A0AA-F1914227617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2" name="Téglalap 291">
              <a:extLst>
                <a:ext uri="{FF2B5EF4-FFF2-40B4-BE49-F238E27FC236}">
                  <a16:creationId xmlns:a16="http://schemas.microsoft.com/office/drawing/2014/main" id="{34030773-0E34-4513-802A-F099C34A97F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3" name="Téglalap 292">
              <a:extLst>
                <a:ext uri="{FF2B5EF4-FFF2-40B4-BE49-F238E27FC236}">
                  <a16:creationId xmlns:a16="http://schemas.microsoft.com/office/drawing/2014/main" id="{FB0204C1-D7C8-40DC-8A51-9C535B398B2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4" name="Téglalap 293">
              <a:extLst>
                <a:ext uri="{FF2B5EF4-FFF2-40B4-BE49-F238E27FC236}">
                  <a16:creationId xmlns:a16="http://schemas.microsoft.com/office/drawing/2014/main" id="{67BBA94A-D512-4C75-A791-DD9B6BE896D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5B3B5C1E-0E75-4FB8-9D97-580B32AAF363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177" name="Téglalap: lekerekített 176">
              <a:extLst>
                <a:ext uri="{FF2B5EF4-FFF2-40B4-BE49-F238E27FC236}">
                  <a16:creationId xmlns:a16="http://schemas.microsoft.com/office/drawing/2014/main" id="{B2D3A77F-45E2-4894-9ECA-AC6D164D6A7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Ellipszis 177">
              <a:extLst>
                <a:ext uri="{FF2B5EF4-FFF2-40B4-BE49-F238E27FC236}">
                  <a16:creationId xmlns:a16="http://schemas.microsoft.com/office/drawing/2014/main" id="{E43BEA92-DAA3-447F-913E-43880CC092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41428247-D385-4C86-A271-FB9FB3A3BA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9306E37-6336-4C0B-8AE4-62921E25728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181" name="Téglalap: lekerekített 180">
              <a:extLst>
                <a:ext uri="{FF2B5EF4-FFF2-40B4-BE49-F238E27FC236}">
                  <a16:creationId xmlns:a16="http://schemas.microsoft.com/office/drawing/2014/main" id="{9EC150A4-67D6-4AB6-8C26-5A0C26EE9BA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7E2E9071-4E72-4EEB-A112-B0D00629901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9922759D-5981-44D8-97F2-6321C691198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1" name="Csoportba foglalás 190">
            <a:extLst>
              <a:ext uri="{FF2B5EF4-FFF2-40B4-BE49-F238E27FC236}">
                <a16:creationId xmlns:a16="http://schemas.microsoft.com/office/drawing/2014/main" id="{0970F64F-1866-456D-BACA-163AE04421A5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192" name="Háromszög 191">
              <a:extLst>
                <a:ext uri="{FF2B5EF4-FFF2-40B4-BE49-F238E27FC236}">
                  <a16:creationId xmlns:a16="http://schemas.microsoft.com/office/drawing/2014/main" id="{C5EA31CF-5F10-4346-B205-B27FF95064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67DDD314-99F4-4265-A404-45E112BAF6A7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1E276A1-8AA9-4A7B-8B81-425D25728D25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B23C39CE-8275-47FD-AA1A-9C21B8D56DB8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124CD7BE-6022-4530-8B00-FA7F718564C6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04EB1C1B-8B9F-4400-A013-A2A2099E5F3D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979A738A-C555-458F-99C3-BAFD63988A2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4765F958-C8D6-45EA-8578-4AA40F04692A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72CF38C0-B3B6-46AE-A3CA-4858BBF808C5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833374E9-27D6-4A3F-861F-E8C82223A0B8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2" name="Csoportba foglalás 201">
            <a:extLst>
              <a:ext uri="{FF2B5EF4-FFF2-40B4-BE49-F238E27FC236}">
                <a16:creationId xmlns:a16="http://schemas.microsoft.com/office/drawing/2014/main" id="{614E0E2D-07BB-4D2D-87EE-4E1A86878092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E758896-7B7D-4E4F-90E0-0C02103B802F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9F2B08CD-6A48-444A-9687-8EB2494AC53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7A0B697A-37C3-429E-8D4E-3A16FE252CA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A2500B67-F593-4E8E-853F-B10B72E1720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547ECCE4-F6E4-42E1-BBDF-C815932202DB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8AFF6F2E-0DD3-41C8-8BEE-CC7440B6DE28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FCA81E79-6B7E-4AB2-B7CF-F6167960D0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2634A56-90B8-41B3-B82E-A2C71E515DF3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EA44F96-FD13-49F8-AF14-1CEADB9A98A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05330693-6353-4AFE-84E1-4DE414B51B19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D84B45F0-8BA3-4AD5-B299-FD4E4A4E8EBA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4" name="Téglalap 213">
              <a:extLst>
                <a:ext uri="{FF2B5EF4-FFF2-40B4-BE49-F238E27FC236}">
                  <a16:creationId xmlns:a16="http://schemas.microsoft.com/office/drawing/2014/main" id="{1FEFC5E9-0331-4050-9E50-4453A1237A75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0F19DFFD-FB56-44C0-9DF1-9A2E65ED716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6" name="Csoportba foglalás 215">
            <a:extLst>
              <a:ext uri="{FF2B5EF4-FFF2-40B4-BE49-F238E27FC236}">
                <a16:creationId xmlns:a16="http://schemas.microsoft.com/office/drawing/2014/main" id="{225995E8-18E5-43BE-B967-DCBCD00A7A03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217" name="Csoportba foglalás 216">
              <a:extLst>
                <a:ext uri="{FF2B5EF4-FFF2-40B4-BE49-F238E27FC236}">
                  <a16:creationId xmlns:a16="http://schemas.microsoft.com/office/drawing/2014/main" id="{5294D185-F94E-45A9-880E-B3AC49C018FE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227" name="Derékszögű háromszög 226">
                <a:extLst>
                  <a:ext uri="{FF2B5EF4-FFF2-40B4-BE49-F238E27FC236}">
                    <a16:creationId xmlns:a16="http://schemas.microsoft.com/office/drawing/2014/main" id="{9077AA60-017D-4C29-A283-FDE975E41A90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8" name="Téglalap 227">
                <a:extLst>
                  <a:ext uri="{FF2B5EF4-FFF2-40B4-BE49-F238E27FC236}">
                    <a16:creationId xmlns:a16="http://schemas.microsoft.com/office/drawing/2014/main" id="{06E14E0F-D74B-4BA6-A27D-E517F9DA03AF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75E07099-4D60-4DA0-8DDD-A270CD542BF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Derékszögű háromszög 218">
              <a:extLst>
                <a:ext uri="{FF2B5EF4-FFF2-40B4-BE49-F238E27FC236}">
                  <a16:creationId xmlns:a16="http://schemas.microsoft.com/office/drawing/2014/main" id="{A378E76A-E485-4F1F-A8ED-CFC6F56BF87C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3136556-128F-45BB-931D-2C4B5DE5CFE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Téglalap 220">
              <a:extLst>
                <a:ext uri="{FF2B5EF4-FFF2-40B4-BE49-F238E27FC236}">
                  <a16:creationId xmlns:a16="http://schemas.microsoft.com/office/drawing/2014/main" id="{720AE9D4-8C39-41B9-A0E5-B987CA743F6F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2B28D5A3-EE60-492D-B5B6-55E5F4F70705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3" name="Téglalap 222">
              <a:extLst>
                <a:ext uri="{FF2B5EF4-FFF2-40B4-BE49-F238E27FC236}">
                  <a16:creationId xmlns:a16="http://schemas.microsoft.com/office/drawing/2014/main" id="{32053295-117D-48E1-BDC3-D6410FB2E922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7F6D122F-AE1E-4166-9AAC-720B2F7510BD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5F9AC46B-F5C9-40B2-AF17-451C091EA066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055CAC22-BE4D-4381-9939-BA8668B1F02C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9" name="Csoportba foglalás 228">
            <a:extLst>
              <a:ext uri="{FF2B5EF4-FFF2-40B4-BE49-F238E27FC236}">
                <a16:creationId xmlns:a16="http://schemas.microsoft.com/office/drawing/2014/main" id="{B553B902-6EA7-4DC2-8604-5C96C3D973C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230" name="Téglalap 229">
              <a:extLst>
                <a:ext uri="{FF2B5EF4-FFF2-40B4-BE49-F238E27FC236}">
                  <a16:creationId xmlns:a16="http://schemas.microsoft.com/office/drawing/2014/main" id="{F2A47FA9-7B1D-414A-8A08-EF765A47918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1E084B40-6EBD-425A-92D1-43851A44173E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Téglalap 231">
              <a:extLst>
                <a:ext uri="{FF2B5EF4-FFF2-40B4-BE49-F238E27FC236}">
                  <a16:creationId xmlns:a16="http://schemas.microsoft.com/office/drawing/2014/main" id="{0FB3171C-5072-47CB-9DA1-0EE529F69053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32">
              <a:extLst>
                <a:ext uri="{FF2B5EF4-FFF2-40B4-BE49-F238E27FC236}">
                  <a16:creationId xmlns:a16="http://schemas.microsoft.com/office/drawing/2014/main" id="{BB6D4EAC-5D52-4DC1-9D21-48A8F81AE287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33">
              <a:extLst>
                <a:ext uri="{FF2B5EF4-FFF2-40B4-BE49-F238E27FC236}">
                  <a16:creationId xmlns:a16="http://schemas.microsoft.com/office/drawing/2014/main" id="{6CA40E58-9778-4F8C-917B-9B087F2D83F5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34">
              <a:extLst>
                <a:ext uri="{FF2B5EF4-FFF2-40B4-BE49-F238E27FC236}">
                  <a16:creationId xmlns:a16="http://schemas.microsoft.com/office/drawing/2014/main" id="{67C1CAE1-B469-434D-A4CB-E7FBE5CCF43A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235">
              <a:extLst>
                <a:ext uri="{FF2B5EF4-FFF2-40B4-BE49-F238E27FC236}">
                  <a16:creationId xmlns:a16="http://schemas.microsoft.com/office/drawing/2014/main" id="{43D8F69E-C3D0-4D83-A7C9-FD546AC4A3A7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236">
              <a:extLst>
                <a:ext uri="{FF2B5EF4-FFF2-40B4-BE49-F238E27FC236}">
                  <a16:creationId xmlns:a16="http://schemas.microsoft.com/office/drawing/2014/main" id="{7D918FED-A9AD-46EE-8C28-6C9A949117AF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237">
              <a:extLst>
                <a:ext uri="{FF2B5EF4-FFF2-40B4-BE49-F238E27FC236}">
                  <a16:creationId xmlns:a16="http://schemas.microsoft.com/office/drawing/2014/main" id="{BB0C9FD9-34A0-409F-8860-79E6E4D91C14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38">
              <a:extLst>
                <a:ext uri="{FF2B5EF4-FFF2-40B4-BE49-F238E27FC236}">
                  <a16:creationId xmlns:a16="http://schemas.microsoft.com/office/drawing/2014/main" id="{DCFE6EEA-7CBB-4462-8AEE-25B90075AC7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39">
              <a:extLst>
                <a:ext uri="{FF2B5EF4-FFF2-40B4-BE49-F238E27FC236}">
                  <a16:creationId xmlns:a16="http://schemas.microsoft.com/office/drawing/2014/main" id="{0C0DC221-77CD-4D89-9569-83D8515654D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40">
              <a:extLst>
                <a:ext uri="{FF2B5EF4-FFF2-40B4-BE49-F238E27FC236}">
                  <a16:creationId xmlns:a16="http://schemas.microsoft.com/office/drawing/2014/main" id="{E9944E06-638A-48F2-9AF5-BC390219BA46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2" name="Csoportba foglalás 241">
            <a:extLst>
              <a:ext uri="{FF2B5EF4-FFF2-40B4-BE49-F238E27FC236}">
                <a16:creationId xmlns:a16="http://schemas.microsoft.com/office/drawing/2014/main" id="{31EE05E0-276E-4929-AB79-F9D6B3332161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243" name="Téglalap 242">
              <a:extLst>
                <a:ext uri="{FF2B5EF4-FFF2-40B4-BE49-F238E27FC236}">
                  <a16:creationId xmlns:a16="http://schemas.microsoft.com/office/drawing/2014/main" id="{6F5966DA-E1E0-49A0-8CD5-37B9EDDC6C4F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Téglalap 243">
              <a:extLst>
                <a:ext uri="{FF2B5EF4-FFF2-40B4-BE49-F238E27FC236}">
                  <a16:creationId xmlns:a16="http://schemas.microsoft.com/office/drawing/2014/main" id="{B44D6668-1248-4848-9C67-A2D992FD0987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Téglalap 244">
              <a:extLst>
                <a:ext uri="{FF2B5EF4-FFF2-40B4-BE49-F238E27FC236}">
                  <a16:creationId xmlns:a16="http://schemas.microsoft.com/office/drawing/2014/main" id="{2A2CD1A2-5D50-4C43-863D-797CCC14565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6" name="Téglalap 245">
              <a:extLst>
                <a:ext uri="{FF2B5EF4-FFF2-40B4-BE49-F238E27FC236}">
                  <a16:creationId xmlns:a16="http://schemas.microsoft.com/office/drawing/2014/main" id="{0928C21B-4922-4BBC-B625-7499E2C94D47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églalap 246">
              <a:extLst>
                <a:ext uri="{FF2B5EF4-FFF2-40B4-BE49-F238E27FC236}">
                  <a16:creationId xmlns:a16="http://schemas.microsoft.com/office/drawing/2014/main" id="{6567BFA3-CC89-4042-8638-3552E6C1D31B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Téglalap 247">
              <a:extLst>
                <a:ext uri="{FF2B5EF4-FFF2-40B4-BE49-F238E27FC236}">
                  <a16:creationId xmlns:a16="http://schemas.microsoft.com/office/drawing/2014/main" id="{B015E796-0DA1-4FC3-A3EA-6D1B783F011E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Téglalap 248">
              <a:extLst>
                <a:ext uri="{FF2B5EF4-FFF2-40B4-BE49-F238E27FC236}">
                  <a16:creationId xmlns:a16="http://schemas.microsoft.com/office/drawing/2014/main" id="{4D650A12-DF11-43EB-8B99-2D7E46F91FC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0" name="Téglalap 249">
              <a:extLst>
                <a:ext uri="{FF2B5EF4-FFF2-40B4-BE49-F238E27FC236}">
                  <a16:creationId xmlns:a16="http://schemas.microsoft.com/office/drawing/2014/main" id="{5972B30D-7DB5-49D9-A20B-E79294133C89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1" name="Téglalap 250">
              <a:extLst>
                <a:ext uri="{FF2B5EF4-FFF2-40B4-BE49-F238E27FC236}">
                  <a16:creationId xmlns:a16="http://schemas.microsoft.com/office/drawing/2014/main" id="{8DF53938-2866-4625-9154-302DE5333EFF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2" name="Téglalap 251">
              <a:extLst>
                <a:ext uri="{FF2B5EF4-FFF2-40B4-BE49-F238E27FC236}">
                  <a16:creationId xmlns:a16="http://schemas.microsoft.com/office/drawing/2014/main" id="{B72244B3-DB33-4064-86D7-D55FE87FFF2A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C071FEB2-DAAB-455D-B774-FDC84017C2D8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9089390F-BF0F-4170-AE67-BD41FB8EBF67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5" name="Téglalap 254">
              <a:extLst>
                <a:ext uri="{FF2B5EF4-FFF2-40B4-BE49-F238E27FC236}">
                  <a16:creationId xmlns:a16="http://schemas.microsoft.com/office/drawing/2014/main" id="{5B0D1622-E4C6-49F1-B3D8-EB1730E54DB3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6" name="Csoportba foglalás 255">
            <a:extLst>
              <a:ext uri="{FF2B5EF4-FFF2-40B4-BE49-F238E27FC236}">
                <a16:creationId xmlns:a16="http://schemas.microsoft.com/office/drawing/2014/main" id="{10CEC18D-5839-4A36-A12C-A603FF3F38A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257" name="Téglalap: lekerekített 256">
              <a:extLst>
                <a:ext uri="{FF2B5EF4-FFF2-40B4-BE49-F238E27FC236}">
                  <a16:creationId xmlns:a16="http://schemas.microsoft.com/office/drawing/2014/main" id="{BF4FF1EE-70BC-4EA5-89AC-F113137A2B1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8" name="Ellipszis 257">
              <a:extLst>
                <a:ext uri="{FF2B5EF4-FFF2-40B4-BE49-F238E27FC236}">
                  <a16:creationId xmlns:a16="http://schemas.microsoft.com/office/drawing/2014/main" id="{8E429070-F1C9-49AA-9B14-CF33AD0DDFA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7" name="Ellipszis 416">
              <a:extLst>
                <a:ext uri="{FF2B5EF4-FFF2-40B4-BE49-F238E27FC236}">
                  <a16:creationId xmlns:a16="http://schemas.microsoft.com/office/drawing/2014/main" id="{9F490049-572B-40C5-836C-01BE8CA2AB4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18" name="Csoportba foglalás 417">
            <a:extLst>
              <a:ext uri="{FF2B5EF4-FFF2-40B4-BE49-F238E27FC236}">
                <a16:creationId xmlns:a16="http://schemas.microsoft.com/office/drawing/2014/main" id="{6D0AEE99-8A22-4BD1-BF12-C3B3BEB86EB5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419" name="Téglalap: lekerekített 418">
              <a:extLst>
                <a:ext uri="{FF2B5EF4-FFF2-40B4-BE49-F238E27FC236}">
                  <a16:creationId xmlns:a16="http://schemas.microsoft.com/office/drawing/2014/main" id="{B0BCCCBA-DA40-4F8C-A865-14B916641A8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0" name="Ellipszis 419">
              <a:extLst>
                <a:ext uri="{FF2B5EF4-FFF2-40B4-BE49-F238E27FC236}">
                  <a16:creationId xmlns:a16="http://schemas.microsoft.com/office/drawing/2014/main" id="{163755CD-6EB1-411B-9D23-CC0AAEA4A1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1" name="Ellipszis 420">
              <a:extLst>
                <a:ext uri="{FF2B5EF4-FFF2-40B4-BE49-F238E27FC236}">
                  <a16:creationId xmlns:a16="http://schemas.microsoft.com/office/drawing/2014/main" id="{1E8C0243-FE82-4CCC-B0D0-042650A1C18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2" name="Csoportba foglalás 421">
            <a:extLst>
              <a:ext uri="{FF2B5EF4-FFF2-40B4-BE49-F238E27FC236}">
                <a16:creationId xmlns:a16="http://schemas.microsoft.com/office/drawing/2014/main" id="{BD230EC0-FFE1-45F1-8A12-24E79D8A852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423" name="Téglalap: lekerekített 422">
              <a:extLst>
                <a:ext uri="{FF2B5EF4-FFF2-40B4-BE49-F238E27FC236}">
                  <a16:creationId xmlns:a16="http://schemas.microsoft.com/office/drawing/2014/main" id="{D4647522-D8E5-4BA1-A74B-5B9CE44CFE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4" name="Ellipszis 423">
              <a:extLst>
                <a:ext uri="{FF2B5EF4-FFF2-40B4-BE49-F238E27FC236}">
                  <a16:creationId xmlns:a16="http://schemas.microsoft.com/office/drawing/2014/main" id="{588BCB09-639E-43F0-90DF-BA362343FAA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5" name="Ellipszis 424">
              <a:extLst>
                <a:ext uri="{FF2B5EF4-FFF2-40B4-BE49-F238E27FC236}">
                  <a16:creationId xmlns:a16="http://schemas.microsoft.com/office/drawing/2014/main" id="{259DD7BA-221E-4419-817F-49FD949DAB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6" name="Csoportba foglalás 425">
            <a:extLst>
              <a:ext uri="{FF2B5EF4-FFF2-40B4-BE49-F238E27FC236}">
                <a16:creationId xmlns:a16="http://schemas.microsoft.com/office/drawing/2014/main" id="{91CD1659-365A-421F-91B5-9273C84D4EBC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427" name="Téglalap: lekerekített 426">
              <a:extLst>
                <a:ext uri="{FF2B5EF4-FFF2-40B4-BE49-F238E27FC236}">
                  <a16:creationId xmlns:a16="http://schemas.microsoft.com/office/drawing/2014/main" id="{EB1743A4-20AE-444D-806F-536D70B6F08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8" name="Ellipszis 427">
              <a:extLst>
                <a:ext uri="{FF2B5EF4-FFF2-40B4-BE49-F238E27FC236}">
                  <a16:creationId xmlns:a16="http://schemas.microsoft.com/office/drawing/2014/main" id="{F12EEC9E-D713-485D-9736-A3ACDDDEBF5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9" name="Ellipszis 428">
              <a:extLst>
                <a:ext uri="{FF2B5EF4-FFF2-40B4-BE49-F238E27FC236}">
                  <a16:creationId xmlns:a16="http://schemas.microsoft.com/office/drawing/2014/main" id="{D11D20A7-8FBB-440C-B0F0-67C1D012F16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0" name="Csoportba foglalás 429">
            <a:extLst>
              <a:ext uri="{FF2B5EF4-FFF2-40B4-BE49-F238E27FC236}">
                <a16:creationId xmlns:a16="http://schemas.microsoft.com/office/drawing/2014/main" id="{7143AF61-6EB5-41B3-8368-09FBA2E68C4C}"/>
              </a:ext>
            </a:extLst>
          </p:cNvPr>
          <p:cNvGrpSpPr/>
          <p:nvPr/>
        </p:nvGrpSpPr>
        <p:grpSpPr>
          <a:xfrm>
            <a:off x="6107884" y="5259029"/>
            <a:ext cx="608184" cy="303284"/>
            <a:chOff x="2746142" y="6244089"/>
            <a:chExt cx="425202" cy="192216"/>
          </a:xfrm>
        </p:grpSpPr>
        <p:sp>
          <p:nvSpPr>
            <p:cNvPr id="431" name="Folyamatábra: Lyukkártya 430">
              <a:extLst>
                <a:ext uri="{FF2B5EF4-FFF2-40B4-BE49-F238E27FC236}">
                  <a16:creationId xmlns:a16="http://schemas.microsoft.com/office/drawing/2014/main" id="{95FB02E1-137F-4680-B107-F4C49C2AB82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2" name="Folyamatábra: Lyukkártya 431">
              <a:extLst>
                <a:ext uri="{FF2B5EF4-FFF2-40B4-BE49-F238E27FC236}">
                  <a16:creationId xmlns:a16="http://schemas.microsoft.com/office/drawing/2014/main" id="{05E57799-26A6-482A-BB42-C4BE1AB0CECE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3" name="Ellipszis 432">
              <a:extLst>
                <a:ext uri="{FF2B5EF4-FFF2-40B4-BE49-F238E27FC236}">
                  <a16:creationId xmlns:a16="http://schemas.microsoft.com/office/drawing/2014/main" id="{BFA6F11C-8D8B-4E18-803D-981681BFC2A4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167B105F-1E5F-4E9C-A9EE-6286B2A8885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5" name="Csoportba foglalás 434">
            <a:extLst>
              <a:ext uri="{FF2B5EF4-FFF2-40B4-BE49-F238E27FC236}">
                <a16:creationId xmlns:a16="http://schemas.microsoft.com/office/drawing/2014/main" id="{0F21B7F9-43B7-4685-8FD6-ABF39DDFAD4D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436" name="Téglalap: lekerekített 435">
              <a:extLst>
                <a:ext uri="{FF2B5EF4-FFF2-40B4-BE49-F238E27FC236}">
                  <a16:creationId xmlns:a16="http://schemas.microsoft.com/office/drawing/2014/main" id="{8E3242EA-EAAE-44BB-B861-FC52ACE1B80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7" name="Ellipszis 436">
              <a:extLst>
                <a:ext uri="{FF2B5EF4-FFF2-40B4-BE49-F238E27FC236}">
                  <a16:creationId xmlns:a16="http://schemas.microsoft.com/office/drawing/2014/main" id="{3C971DEA-CBD5-4DEB-AAD0-557EDB6F836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Ellipszis 437">
              <a:extLst>
                <a:ext uri="{FF2B5EF4-FFF2-40B4-BE49-F238E27FC236}">
                  <a16:creationId xmlns:a16="http://schemas.microsoft.com/office/drawing/2014/main" id="{1FD70B04-F1ED-4ABE-B748-24BEAE14CD2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9" name="Csoportba foglalás 438">
            <a:extLst>
              <a:ext uri="{FF2B5EF4-FFF2-40B4-BE49-F238E27FC236}">
                <a16:creationId xmlns:a16="http://schemas.microsoft.com/office/drawing/2014/main" id="{FEEBEFDE-E65D-4AA6-A52A-5D8669748C2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440" name="Téglalap: lekerekített 439">
              <a:extLst>
                <a:ext uri="{FF2B5EF4-FFF2-40B4-BE49-F238E27FC236}">
                  <a16:creationId xmlns:a16="http://schemas.microsoft.com/office/drawing/2014/main" id="{DB67C95E-5601-411F-9E70-AD120403FAF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Ellipszis 440">
              <a:extLst>
                <a:ext uri="{FF2B5EF4-FFF2-40B4-BE49-F238E27FC236}">
                  <a16:creationId xmlns:a16="http://schemas.microsoft.com/office/drawing/2014/main" id="{A7622132-740C-4AB9-9D00-ECC8E8F358E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Ellipszis 441">
              <a:extLst>
                <a:ext uri="{FF2B5EF4-FFF2-40B4-BE49-F238E27FC236}">
                  <a16:creationId xmlns:a16="http://schemas.microsoft.com/office/drawing/2014/main" id="{FA41122E-FDE4-4E3B-B527-C0E0AC4DE9B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67ACD87C-F80B-47FC-8172-DF4F92EF2271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444" name="Téglalap: lekerekített 443">
              <a:extLst>
                <a:ext uri="{FF2B5EF4-FFF2-40B4-BE49-F238E27FC236}">
                  <a16:creationId xmlns:a16="http://schemas.microsoft.com/office/drawing/2014/main" id="{886437F6-269F-429C-AD50-208B389694C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Ellipszis 444">
              <a:extLst>
                <a:ext uri="{FF2B5EF4-FFF2-40B4-BE49-F238E27FC236}">
                  <a16:creationId xmlns:a16="http://schemas.microsoft.com/office/drawing/2014/main" id="{D3698510-3CBC-448B-8F9A-5D6EBCD0F9B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Ellipszis 445">
              <a:extLst>
                <a:ext uri="{FF2B5EF4-FFF2-40B4-BE49-F238E27FC236}">
                  <a16:creationId xmlns:a16="http://schemas.microsoft.com/office/drawing/2014/main" id="{72051542-9997-4787-BA82-3D565D5C59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7" name="Csoportba foglalás 446">
            <a:extLst>
              <a:ext uri="{FF2B5EF4-FFF2-40B4-BE49-F238E27FC236}">
                <a16:creationId xmlns:a16="http://schemas.microsoft.com/office/drawing/2014/main" id="{FCE6565E-1886-45B1-9E58-19409F2CDB81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448" name="Téglalap: lekerekített 447">
              <a:extLst>
                <a:ext uri="{FF2B5EF4-FFF2-40B4-BE49-F238E27FC236}">
                  <a16:creationId xmlns:a16="http://schemas.microsoft.com/office/drawing/2014/main" id="{3D5C7BD5-6794-449E-9D2E-3FDE2734B5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Ellipszis 448">
              <a:extLst>
                <a:ext uri="{FF2B5EF4-FFF2-40B4-BE49-F238E27FC236}">
                  <a16:creationId xmlns:a16="http://schemas.microsoft.com/office/drawing/2014/main" id="{F5B03483-31DC-40F7-8451-403784DB7DB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Ellipszis 449">
              <a:extLst>
                <a:ext uri="{FF2B5EF4-FFF2-40B4-BE49-F238E27FC236}">
                  <a16:creationId xmlns:a16="http://schemas.microsoft.com/office/drawing/2014/main" id="{B9639CF6-B95F-4886-A1E0-75FE68D668E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1" name="Csoportba foglalás 450">
            <a:extLst>
              <a:ext uri="{FF2B5EF4-FFF2-40B4-BE49-F238E27FC236}">
                <a16:creationId xmlns:a16="http://schemas.microsoft.com/office/drawing/2014/main" id="{0B149E6F-6D6F-45BD-AB35-052DB05E9291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452" name="Ellipszis 451">
              <a:extLst>
                <a:ext uri="{FF2B5EF4-FFF2-40B4-BE49-F238E27FC236}">
                  <a16:creationId xmlns:a16="http://schemas.microsoft.com/office/drawing/2014/main" id="{EEE51346-5EAC-4159-A900-998175C1515A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: lekerekített 452">
              <a:extLst>
                <a:ext uri="{FF2B5EF4-FFF2-40B4-BE49-F238E27FC236}">
                  <a16:creationId xmlns:a16="http://schemas.microsoft.com/office/drawing/2014/main" id="{B267A7D2-5BEE-4E1A-8ED6-837211C309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Ellipszis 453">
              <a:extLst>
                <a:ext uri="{FF2B5EF4-FFF2-40B4-BE49-F238E27FC236}">
                  <a16:creationId xmlns:a16="http://schemas.microsoft.com/office/drawing/2014/main" id="{00C43D4D-C7AE-469D-A77D-1F89ED1C3F3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5" name="Csoportba foglalás 454">
            <a:extLst>
              <a:ext uri="{FF2B5EF4-FFF2-40B4-BE49-F238E27FC236}">
                <a16:creationId xmlns:a16="http://schemas.microsoft.com/office/drawing/2014/main" id="{B97C8202-CC87-4A3C-BABC-EBAB18B754B5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456" name="Téglalap: lekerekített 455">
              <a:extLst>
                <a:ext uri="{FF2B5EF4-FFF2-40B4-BE49-F238E27FC236}">
                  <a16:creationId xmlns:a16="http://schemas.microsoft.com/office/drawing/2014/main" id="{12EC1BE4-2331-42A1-BADD-C8FA6FAFA57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Ellipszis 456">
              <a:extLst>
                <a:ext uri="{FF2B5EF4-FFF2-40B4-BE49-F238E27FC236}">
                  <a16:creationId xmlns:a16="http://schemas.microsoft.com/office/drawing/2014/main" id="{4A214768-F3B1-499C-8D08-88BDE0E5A8C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Ellipszis 457">
              <a:extLst>
                <a:ext uri="{FF2B5EF4-FFF2-40B4-BE49-F238E27FC236}">
                  <a16:creationId xmlns:a16="http://schemas.microsoft.com/office/drawing/2014/main" id="{09869F9D-76FE-4B55-ABC5-B50CBAB83FB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F5EC715F-52BF-4FEA-A94F-062FC84B9645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460" name="Téglalap: lekerekített 459">
              <a:extLst>
                <a:ext uri="{FF2B5EF4-FFF2-40B4-BE49-F238E27FC236}">
                  <a16:creationId xmlns:a16="http://schemas.microsoft.com/office/drawing/2014/main" id="{DFF597A4-D609-4FAA-BC81-3747AA2605E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Ellipszis 460">
              <a:extLst>
                <a:ext uri="{FF2B5EF4-FFF2-40B4-BE49-F238E27FC236}">
                  <a16:creationId xmlns:a16="http://schemas.microsoft.com/office/drawing/2014/main" id="{E25B9BCE-9671-42ED-B5EB-652B30460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Ellipszis 461">
              <a:extLst>
                <a:ext uri="{FF2B5EF4-FFF2-40B4-BE49-F238E27FC236}">
                  <a16:creationId xmlns:a16="http://schemas.microsoft.com/office/drawing/2014/main" id="{FDCC3B47-F258-4E17-9A1C-5CE980362CC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3" name="Csoportba foglalás 462">
            <a:extLst>
              <a:ext uri="{FF2B5EF4-FFF2-40B4-BE49-F238E27FC236}">
                <a16:creationId xmlns:a16="http://schemas.microsoft.com/office/drawing/2014/main" id="{A1EA8E25-C272-4814-9C05-4C692398AA33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464" name="Téglalap: lekerekített 463">
              <a:extLst>
                <a:ext uri="{FF2B5EF4-FFF2-40B4-BE49-F238E27FC236}">
                  <a16:creationId xmlns:a16="http://schemas.microsoft.com/office/drawing/2014/main" id="{D74056C9-BFE7-46DA-833F-6A10A026FA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Ellipszis 464">
              <a:extLst>
                <a:ext uri="{FF2B5EF4-FFF2-40B4-BE49-F238E27FC236}">
                  <a16:creationId xmlns:a16="http://schemas.microsoft.com/office/drawing/2014/main" id="{338EEF9B-5DDE-4949-9163-321389184F7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Ellipszis 465">
              <a:extLst>
                <a:ext uri="{FF2B5EF4-FFF2-40B4-BE49-F238E27FC236}">
                  <a16:creationId xmlns:a16="http://schemas.microsoft.com/office/drawing/2014/main" id="{1141587D-CB06-4F85-8991-6C04F7DC0A8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7" name="Csoportba foglalás 466">
            <a:extLst>
              <a:ext uri="{FF2B5EF4-FFF2-40B4-BE49-F238E27FC236}">
                <a16:creationId xmlns:a16="http://schemas.microsoft.com/office/drawing/2014/main" id="{4679828E-5508-4AF7-B78E-9D19BF9B93C3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468" name="Téglalap: lekerekített 467">
              <a:extLst>
                <a:ext uri="{FF2B5EF4-FFF2-40B4-BE49-F238E27FC236}">
                  <a16:creationId xmlns:a16="http://schemas.microsoft.com/office/drawing/2014/main" id="{25F1AAE1-0248-43C2-9884-2055A678B0D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Ellipszis 468">
              <a:extLst>
                <a:ext uri="{FF2B5EF4-FFF2-40B4-BE49-F238E27FC236}">
                  <a16:creationId xmlns:a16="http://schemas.microsoft.com/office/drawing/2014/main" id="{AAA503E4-6CDB-4EDE-A781-6DC27A57E2C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Ellipszis 469">
              <a:extLst>
                <a:ext uri="{FF2B5EF4-FFF2-40B4-BE49-F238E27FC236}">
                  <a16:creationId xmlns:a16="http://schemas.microsoft.com/office/drawing/2014/main" id="{0B8B0F63-1E37-41D9-8C92-0A330358D28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1" name="Csoportba foglalás 470">
            <a:extLst>
              <a:ext uri="{FF2B5EF4-FFF2-40B4-BE49-F238E27FC236}">
                <a16:creationId xmlns:a16="http://schemas.microsoft.com/office/drawing/2014/main" id="{73F1A5D7-9A28-420F-BFFC-D274614E9140}"/>
              </a:ext>
            </a:extLst>
          </p:cNvPr>
          <p:cNvGrpSpPr/>
          <p:nvPr/>
        </p:nvGrpSpPr>
        <p:grpSpPr>
          <a:xfrm>
            <a:off x="5023411" y="4580379"/>
            <a:ext cx="377669" cy="985754"/>
            <a:chOff x="6740219" y="4147527"/>
            <a:chExt cx="264041" cy="624754"/>
          </a:xfrm>
        </p:grpSpPr>
        <p:sp>
          <p:nvSpPr>
            <p:cNvPr id="472" name="Háromszög 471">
              <a:extLst>
                <a:ext uri="{FF2B5EF4-FFF2-40B4-BE49-F238E27FC236}">
                  <a16:creationId xmlns:a16="http://schemas.microsoft.com/office/drawing/2014/main" id="{38374243-04D0-4FF3-AC79-976095742CE8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473" name="Egyenes összekötő nyíllal 472">
              <a:extLst>
                <a:ext uri="{FF2B5EF4-FFF2-40B4-BE49-F238E27FC236}">
                  <a16:creationId xmlns:a16="http://schemas.microsoft.com/office/drawing/2014/main" id="{FCD1E566-434E-4B56-9C94-AB194BCA4534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églalap 473">
              <a:extLst>
                <a:ext uri="{FF2B5EF4-FFF2-40B4-BE49-F238E27FC236}">
                  <a16:creationId xmlns:a16="http://schemas.microsoft.com/office/drawing/2014/main" id="{5C26DA32-BBD4-4DD9-97AB-FCE97045B10D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9" name="Csoportba foglalás 478">
            <a:extLst>
              <a:ext uri="{FF2B5EF4-FFF2-40B4-BE49-F238E27FC236}">
                <a16:creationId xmlns:a16="http://schemas.microsoft.com/office/drawing/2014/main" id="{E99B1A32-24F2-4FB6-B49B-8ED5F1EBABCD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480" name="Romboid 479">
              <a:extLst>
                <a:ext uri="{FF2B5EF4-FFF2-40B4-BE49-F238E27FC236}">
                  <a16:creationId xmlns:a16="http://schemas.microsoft.com/office/drawing/2014/main" id="{A07B8A78-E9AB-4FB5-B169-95AFA0BA7634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1" name="Derékszögű háromszög 480">
              <a:extLst>
                <a:ext uri="{FF2B5EF4-FFF2-40B4-BE49-F238E27FC236}">
                  <a16:creationId xmlns:a16="http://schemas.microsoft.com/office/drawing/2014/main" id="{37E094C0-701D-46FD-BA85-9ABC51BA35F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2" name="Ellipszis 481">
              <a:extLst>
                <a:ext uri="{FF2B5EF4-FFF2-40B4-BE49-F238E27FC236}">
                  <a16:creationId xmlns:a16="http://schemas.microsoft.com/office/drawing/2014/main" id="{0503CC0F-0C3F-43AB-BDC0-4C6063806862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Ellipszis 482">
              <a:extLst>
                <a:ext uri="{FF2B5EF4-FFF2-40B4-BE49-F238E27FC236}">
                  <a16:creationId xmlns:a16="http://schemas.microsoft.com/office/drawing/2014/main" id="{931BCE33-D4C9-47CA-B13F-DC0BD433AAC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4" name="Ellipszis 483">
              <a:extLst>
                <a:ext uri="{FF2B5EF4-FFF2-40B4-BE49-F238E27FC236}">
                  <a16:creationId xmlns:a16="http://schemas.microsoft.com/office/drawing/2014/main" id="{3F88EEE7-0AE7-4553-8312-3E4708C9FBB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Romboid 484">
              <a:extLst>
                <a:ext uri="{FF2B5EF4-FFF2-40B4-BE49-F238E27FC236}">
                  <a16:creationId xmlns:a16="http://schemas.microsoft.com/office/drawing/2014/main" id="{196D7DB2-CCB8-41B8-89C0-3570ED4CE09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Derékszögű háromszög 485">
              <a:extLst>
                <a:ext uri="{FF2B5EF4-FFF2-40B4-BE49-F238E27FC236}">
                  <a16:creationId xmlns:a16="http://schemas.microsoft.com/office/drawing/2014/main" id="{D6D7283E-BF5F-477F-9D6A-79D857567C23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487" name="Téglalap 486">
            <a:extLst>
              <a:ext uri="{FF2B5EF4-FFF2-40B4-BE49-F238E27FC236}">
                <a16:creationId xmlns:a16="http://schemas.microsoft.com/office/drawing/2014/main" id="{D7C42E45-1086-4E5B-B0BF-81C739F35979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F62621FE-575A-4B45-9763-C0F11998679C}"/>
              </a:ext>
            </a:extLst>
          </p:cNvPr>
          <p:cNvGrpSpPr/>
          <p:nvPr/>
        </p:nvGrpSpPr>
        <p:grpSpPr>
          <a:xfrm>
            <a:off x="7110102" y="5192885"/>
            <a:ext cx="1543658" cy="376618"/>
            <a:chOff x="7957322" y="4560808"/>
            <a:chExt cx="1311639" cy="217809"/>
          </a:xfrm>
        </p:grpSpPr>
        <p:sp>
          <p:nvSpPr>
            <p:cNvPr id="185" name="Folyamatábra: Bekötés 184">
              <a:extLst>
                <a:ext uri="{FF2B5EF4-FFF2-40B4-BE49-F238E27FC236}">
                  <a16:creationId xmlns:a16="http://schemas.microsoft.com/office/drawing/2014/main" id="{1B6F7022-8544-499A-934B-8103C9AE63C2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Folyamatábra: Bekötés 185">
              <a:extLst>
                <a:ext uri="{FF2B5EF4-FFF2-40B4-BE49-F238E27FC236}">
                  <a16:creationId xmlns:a16="http://schemas.microsoft.com/office/drawing/2014/main" id="{CAE7944B-4B80-4067-85D2-84323AE8B8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Folyamatábra: Bekötés 186">
              <a:extLst>
                <a:ext uri="{FF2B5EF4-FFF2-40B4-BE49-F238E27FC236}">
                  <a16:creationId xmlns:a16="http://schemas.microsoft.com/office/drawing/2014/main" id="{18BFE192-5D59-4AC4-893B-8E6CC2649EA8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Folyamatábra: Bekötés 187">
              <a:extLst>
                <a:ext uri="{FF2B5EF4-FFF2-40B4-BE49-F238E27FC236}">
                  <a16:creationId xmlns:a16="http://schemas.microsoft.com/office/drawing/2014/main" id="{88877A34-47FB-4A05-8CDE-D57F7CE38F7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rapezoid 188">
              <a:extLst>
                <a:ext uri="{FF2B5EF4-FFF2-40B4-BE49-F238E27FC236}">
                  <a16:creationId xmlns:a16="http://schemas.microsoft.com/office/drawing/2014/main" id="{67B1888F-C45D-4E22-AEEB-40B7CF916F5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rapezoid 189">
              <a:extLst>
                <a:ext uri="{FF2B5EF4-FFF2-40B4-BE49-F238E27FC236}">
                  <a16:creationId xmlns:a16="http://schemas.microsoft.com/office/drawing/2014/main" id="{ECE09E8A-BA9E-4084-BE13-4C8F47FA4E2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475" name="Csoportba foglalás 474">
            <a:extLst>
              <a:ext uri="{FF2B5EF4-FFF2-40B4-BE49-F238E27FC236}">
                <a16:creationId xmlns:a16="http://schemas.microsoft.com/office/drawing/2014/main" id="{E9334251-9358-4014-B56F-0E9898060995}"/>
              </a:ext>
            </a:extLst>
          </p:cNvPr>
          <p:cNvGrpSpPr/>
          <p:nvPr/>
        </p:nvGrpSpPr>
        <p:grpSpPr>
          <a:xfrm>
            <a:off x="7761190" y="4594693"/>
            <a:ext cx="377669" cy="985754"/>
            <a:chOff x="6740219" y="4147527"/>
            <a:chExt cx="264041" cy="624754"/>
          </a:xfrm>
        </p:grpSpPr>
        <p:sp>
          <p:nvSpPr>
            <p:cNvPr id="476" name="Háromszög 475">
              <a:extLst>
                <a:ext uri="{FF2B5EF4-FFF2-40B4-BE49-F238E27FC236}">
                  <a16:creationId xmlns:a16="http://schemas.microsoft.com/office/drawing/2014/main" id="{6B688AA6-D66D-422B-8EE1-6C78959472DE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477" name="Egyenes összekötő nyíllal 476">
              <a:extLst>
                <a:ext uri="{FF2B5EF4-FFF2-40B4-BE49-F238E27FC236}">
                  <a16:creationId xmlns:a16="http://schemas.microsoft.com/office/drawing/2014/main" id="{E38D32D7-BA51-4272-A246-7E536C63707C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C56F4299-B984-4708-BCBB-8DF6CDF3F642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92088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Ellipszis 1">
            <a:extLst>
              <a:ext uri="{FF2B5EF4-FFF2-40B4-BE49-F238E27FC236}">
                <a16:creationId xmlns:a16="http://schemas.microsoft.com/office/drawing/2014/main" id="{F2580603-EA80-4286-AE87-BDA985F8B01B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713194F4-F207-4AC1-96F4-797E2ED62F94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64125D1A-A988-46A5-8FF1-2D5C7B7250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CECDA647-47F9-42D2-BB0D-8BD816B7650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F40CF545-A415-4658-80AD-0425EB3020D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CD799F97-8EB2-4725-9693-E57E4F3408E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425A4BD-D9D5-449C-B9C0-1A735351A4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89605DA-4CD4-4DF8-84A7-81484EEA5E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E4A9482C-853F-426C-8CCE-3FC0ADE503BC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33945F2B-FF7E-46C4-BD97-17B08E7B59D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652AFA01-F1E4-47E5-93F9-729293B6DA8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AA842560-D647-4B23-9F4F-D9EC1E7AFF0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D4DD56E6-80BD-4E36-80E2-FF44C30C2E1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6CAED6A-B612-480D-A98C-894085BC15B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F0C40E7-3A6A-4B27-A88A-DD6A9E6780D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3F47327F-44CD-4BC3-BCD7-1F94E0EDE1C7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2BA6738E-1544-4AEC-8504-2E7146C5507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0473474-8EC2-43CD-9906-F520E7225F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5B2A0476-3396-4CAB-BB44-84AB6A12CB9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D2EAF44A-8B99-48C7-A7E9-FB071DFCAC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73BBF79D-4B45-49DA-9BFB-0917E38F41C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2E20C0A9-0CE0-448E-B440-76BC097E9E9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8F088A1D-988F-4E82-B442-A82789CD2698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CC05B86-D388-4058-B8BD-54DE5A8358F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097478FF-8CC0-499B-B216-5C7F6D7D76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E0937A73-77D2-4179-BA27-35C2DF8C05B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11E0AF2-7AB0-4E13-81E3-C07995A5C37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FFBB3D36-45FE-4760-9D6E-E5FC0F33BC0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E5EF63B8-C526-4A83-B20E-635468EC69A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00853A02-1C5E-42B1-BC1D-5A52A5BBA533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589DF4C2-3EC3-4EB7-977F-A85C6CD91E7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0BA874C7-4A84-49CE-A578-31716778284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D074316A-410F-4BD5-866F-F7411FFFF2E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24E7F35A-DE84-4129-9D9B-7CA1E9D17654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B7CD6173-34CC-4C8C-82C2-F84894793048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2346ED65-7A30-4218-84DF-BC87C16876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16EA9F76-4F9B-4B1B-907A-98A98A373EB1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C7E1680E-D8EA-4EB2-84AA-4F60A236A4D1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CF711D5-5CA5-4BB5-8B16-82E3ED7B9B8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BE4994A4-4E1E-4793-9A94-E30F96CE358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D26F449-4690-4A0D-AC24-37E21759DE4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226AB9E8-39E3-4D91-B607-AF43AF8E2EC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1E4AEE99-138E-401F-A3CB-385500F6C4F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B4E4A6AE-004A-4EB0-AF14-E014260A3984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C642B0CC-2B3C-4446-95AC-CA9A5BA3AB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532B78C3-6254-424E-89AC-26F7373184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C3E216FF-4347-44DC-A6B4-8D0409FB116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5E4847D8-EA97-477D-8E94-3DEFCF62A6A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4A341A37-2C81-41C8-A2AF-2DC000E742B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4D678DF0-6EF8-43C2-8574-7A3D8D58C07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8" name="Csoportba foglalás 427">
            <a:extLst>
              <a:ext uri="{FF2B5EF4-FFF2-40B4-BE49-F238E27FC236}">
                <a16:creationId xmlns:a16="http://schemas.microsoft.com/office/drawing/2014/main" id="{9AB88621-FCA9-4770-9660-6A8465D81D45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429" name="Téglalap: lekerekített 428">
              <a:extLst>
                <a:ext uri="{FF2B5EF4-FFF2-40B4-BE49-F238E27FC236}">
                  <a16:creationId xmlns:a16="http://schemas.microsoft.com/office/drawing/2014/main" id="{B6834357-E3E1-47A2-B474-BC95C66627B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0" name="Ellipszis 429">
              <a:extLst>
                <a:ext uri="{FF2B5EF4-FFF2-40B4-BE49-F238E27FC236}">
                  <a16:creationId xmlns:a16="http://schemas.microsoft.com/office/drawing/2014/main" id="{6B787F12-A923-4E61-8B53-CA293E8528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1" name="Ellipszis 430">
              <a:extLst>
                <a:ext uri="{FF2B5EF4-FFF2-40B4-BE49-F238E27FC236}">
                  <a16:creationId xmlns:a16="http://schemas.microsoft.com/office/drawing/2014/main" id="{107AA699-D27A-4113-86B7-FF0C2D95A34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2" name="Csoportba foglalás 431">
            <a:extLst>
              <a:ext uri="{FF2B5EF4-FFF2-40B4-BE49-F238E27FC236}">
                <a16:creationId xmlns:a16="http://schemas.microsoft.com/office/drawing/2014/main" id="{14033291-54B5-49B7-AA8F-4437F3345773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433" name="Téglalap: lekerekített 432">
              <a:extLst>
                <a:ext uri="{FF2B5EF4-FFF2-40B4-BE49-F238E27FC236}">
                  <a16:creationId xmlns:a16="http://schemas.microsoft.com/office/drawing/2014/main" id="{32CF0DE9-7125-4B55-AB59-29C1467675F2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23C82B09-38FD-4224-B2BD-3875AFA78AD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5010DAB9-617F-4687-8AF6-49BE43F065B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E1B6E74B-4EB3-414C-A697-BC6B2B676E92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444" name="Háromszög 443">
              <a:extLst>
                <a:ext uri="{FF2B5EF4-FFF2-40B4-BE49-F238E27FC236}">
                  <a16:creationId xmlns:a16="http://schemas.microsoft.com/office/drawing/2014/main" id="{F999021F-0DB4-410A-AD59-4E9A5180AAEA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Téglalap 444">
              <a:extLst>
                <a:ext uri="{FF2B5EF4-FFF2-40B4-BE49-F238E27FC236}">
                  <a16:creationId xmlns:a16="http://schemas.microsoft.com/office/drawing/2014/main" id="{A2F30B34-FDC9-416E-B890-79E93DD02AE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églalap 445">
              <a:extLst>
                <a:ext uri="{FF2B5EF4-FFF2-40B4-BE49-F238E27FC236}">
                  <a16:creationId xmlns:a16="http://schemas.microsoft.com/office/drawing/2014/main" id="{086DB211-0B13-40CE-B772-D7FE8DA4D01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églalap 446">
              <a:extLst>
                <a:ext uri="{FF2B5EF4-FFF2-40B4-BE49-F238E27FC236}">
                  <a16:creationId xmlns:a16="http://schemas.microsoft.com/office/drawing/2014/main" id="{0FAE4BB0-1BFD-48B8-B146-1DEACC660715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8" name="Téglalap 447">
              <a:extLst>
                <a:ext uri="{FF2B5EF4-FFF2-40B4-BE49-F238E27FC236}">
                  <a16:creationId xmlns:a16="http://schemas.microsoft.com/office/drawing/2014/main" id="{B2AAFF71-05F9-458C-9C90-76B1A23D17EA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Téglalap 448">
              <a:extLst>
                <a:ext uri="{FF2B5EF4-FFF2-40B4-BE49-F238E27FC236}">
                  <a16:creationId xmlns:a16="http://schemas.microsoft.com/office/drawing/2014/main" id="{6C6C7FFB-6B99-4E45-8413-3760AE7F164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BC283ED5-4488-4D92-916D-BBC6A415633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5DA98DBC-9F20-4B2C-9AFB-DEA34B2B089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29F80DAC-0CFE-4F41-8E2E-AC7CD930486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450DCB13-B45B-423B-BD29-4FDA2C7F70F7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4" name="Csoportba foglalás 453">
            <a:extLst>
              <a:ext uri="{FF2B5EF4-FFF2-40B4-BE49-F238E27FC236}">
                <a16:creationId xmlns:a16="http://schemas.microsoft.com/office/drawing/2014/main" id="{42381FE0-81E5-4D3A-852B-A6FCC2671D1D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E13F5279-92FA-495C-B690-D5A9C52854D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96D29C1F-4EE5-4033-A65E-6BB31D55330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58D39136-75CE-49AE-B0AE-E29346D15B7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58B69B04-D9ED-4279-B6C9-E1A25423E9AE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9" name="Téglalap 458">
              <a:extLst>
                <a:ext uri="{FF2B5EF4-FFF2-40B4-BE49-F238E27FC236}">
                  <a16:creationId xmlns:a16="http://schemas.microsoft.com/office/drawing/2014/main" id="{E034FD1B-0B02-4C9E-8F6E-2A6F7B86B81F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18397CC1-624C-4D14-8874-331D94C84BC4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E777E096-74AA-47D9-A94A-4029F484326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178DBE30-0693-4E40-A001-ABBCC3E515D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7684E96E-2CB2-4935-A280-592B85574C3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D6F3F3A8-7743-4947-B4D9-26AFF0B2C05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A6611468-1697-4C71-96C1-E4BEDFDC3DAE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8742562C-46E8-4452-A793-CB4C26DFC510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83907B35-1124-43B8-A450-8956AB10734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8" name="Csoportba foglalás 467">
            <a:extLst>
              <a:ext uri="{FF2B5EF4-FFF2-40B4-BE49-F238E27FC236}">
                <a16:creationId xmlns:a16="http://schemas.microsoft.com/office/drawing/2014/main" id="{C946F465-BB38-4550-AD6B-050EB5484611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2176818" y="1336483"/>
            <a:chExt cx="1038188" cy="2514161"/>
          </a:xfrm>
        </p:grpSpPr>
        <p:grpSp>
          <p:nvGrpSpPr>
            <p:cNvPr id="469" name="Csoportba foglalás 468">
              <a:extLst>
                <a:ext uri="{FF2B5EF4-FFF2-40B4-BE49-F238E27FC236}">
                  <a16:creationId xmlns:a16="http://schemas.microsoft.com/office/drawing/2014/main" id="{32C80378-ED96-4ED3-8437-4F5362C20D65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79" name="Derékszögű háromszög 478">
                <a:extLst>
                  <a:ext uri="{FF2B5EF4-FFF2-40B4-BE49-F238E27FC236}">
                    <a16:creationId xmlns:a16="http://schemas.microsoft.com/office/drawing/2014/main" id="{AF286BB4-B926-4C57-9476-4CA84D5C7E9E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0" name="Téglalap 479">
                <a:extLst>
                  <a:ext uri="{FF2B5EF4-FFF2-40B4-BE49-F238E27FC236}">
                    <a16:creationId xmlns:a16="http://schemas.microsoft.com/office/drawing/2014/main" id="{A5A11664-32C4-452C-96D1-2593DB40FB38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63F4F4F8-AD55-487C-B573-94DCA8F21691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Derékszögű háromszög 470">
              <a:extLst>
                <a:ext uri="{FF2B5EF4-FFF2-40B4-BE49-F238E27FC236}">
                  <a16:creationId xmlns:a16="http://schemas.microsoft.com/office/drawing/2014/main" id="{F5DA495B-3A06-4439-915E-A42BDEBF54D4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D98918-656B-40B6-A732-3A54155D35D0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3" name="Téglalap 472">
              <a:extLst>
                <a:ext uri="{FF2B5EF4-FFF2-40B4-BE49-F238E27FC236}">
                  <a16:creationId xmlns:a16="http://schemas.microsoft.com/office/drawing/2014/main" id="{7C99B9F5-CF94-48E4-8754-403185DFC039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4" name="Téglalap 473">
              <a:extLst>
                <a:ext uri="{FF2B5EF4-FFF2-40B4-BE49-F238E27FC236}">
                  <a16:creationId xmlns:a16="http://schemas.microsoft.com/office/drawing/2014/main" id="{D3CA2224-FDF1-484F-B519-54BEA886F82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4134B084-AC1E-4865-94AF-BC8EA9307E8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Téglalap 475">
              <a:extLst>
                <a:ext uri="{FF2B5EF4-FFF2-40B4-BE49-F238E27FC236}">
                  <a16:creationId xmlns:a16="http://schemas.microsoft.com/office/drawing/2014/main" id="{3D2F0E79-8F32-40DB-B75D-CAABA8EB7F20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252716A9-B63E-4141-9BCC-B6D215365E0C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535C34E-D646-4321-98BC-8D60F92D5515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1" name="Csoportba foglalás 480">
            <a:extLst>
              <a:ext uri="{FF2B5EF4-FFF2-40B4-BE49-F238E27FC236}">
                <a16:creationId xmlns:a16="http://schemas.microsoft.com/office/drawing/2014/main" id="{B84A4EEB-1AD9-4170-AB9C-6739A4DD7FE9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7ECC027C-1A13-4959-96ED-D581480E8DB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653EAC97-E6EE-4A79-877C-AA566C88C1E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4" name="Téglalap 483">
              <a:extLst>
                <a:ext uri="{FF2B5EF4-FFF2-40B4-BE49-F238E27FC236}">
                  <a16:creationId xmlns:a16="http://schemas.microsoft.com/office/drawing/2014/main" id="{4F4111A7-0F7B-41A8-80B1-877D0398D5B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Téglalap 484">
              <a:extLst>
                <a:ext uri="{FF2B5EF4-FFF2-40B4-BE49-F238E27FC236}">
                  <a16:creationId xmlns:a16="http://schemas.microsoft.com/office/drawing/2014/main" id="{FDA6BF82-05DF-400A-A3BA-CBE8CBD0CCE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Téglalap 485">
              <a:extLst>
                <a:ext uri="{FF2B5EF4-FFF2-40B4-BE49-F238E27FC236}">
                  <a16:creationId xmlns:a16="http://schemas.microsoft.com/office/drawing/2014/main" id="{40887EA3-9690-4DB8-93D2-266F71446648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01D98FF9-CF3B-4BF6-841A-990B28DCAF37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1EA65938-C47C-4CE1-A68C-44B4B1C12B20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495C763F-6573-4C08-B470-E25BFD2858AB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1AB6188C-6D00-40AC-A77D-9E967E53D4A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41A74A7-33D0-49D5-A344-2FAFA43E528D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3962A4A-362C-46EC-BDD7-D2B9D6C37FF9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89E80835-0D9C-468A-A66F-79EAF82245E4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4007CE6-421C-4817-9422-A9CC45DE3B3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56652917-0E26-4CDF-A4F1-C0887772C648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B3DE994A-4215-4DB9-8A5F-FF65B4C8830B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D7449048-A9AC-4994-A883-5BE85584EBF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F3DE48BF-AABF-40A7-A5F6-067C89B9DFC6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9" name="Téglalap 498">
              <a:extLst>
                <a:ext uri="{FF2B5EF4-FFF2-40B4-BE49-F238E27FC236}">
                  <a16:creationId xmlns:a16="http://schemas.microsoft.com/office/drawing/2014/main" id="{5363EEC4-E9FA-45B3-B6BA-A5ADB83515FF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C3917BCC-1A7A-4B7E-B598-ED8F45FFAFDA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57C34775-3A43-4880-9C9F-68376725BD84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436B76C0-7497-4A1D-AF09-D5138559C184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7BCF68FC-0147-48B1-A0F2-4EC561EA23A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3A52CDA4-EFF0-420E-9835-EF0A9540A2A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CE11A429-803D-4364-A25C-4BBE38D8728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2810825A-C7B1-47C1-9CDB-A8632C825F1F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A1F135CD-E4E3-48E8-8530-B751869C2CE7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8" name="Csoportba foglalás 507">
            <a:extLst>
              <a:ext uri="{FF2B5EF4-FFF2-40B4-BE49-F238E27FC236}">
                <a16:creationId xmlns:a16="http://schemas.microsoft.com/office/drawing/2014/main" id="{9130AFBB-67A7-46EE-BB47-5770B8E0CEBE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509" name="Téglalap: lekerekített 508">
              <a:extLst>
                <a:ext uri="{FF2B5EF4-FFF2-40B4-BE49-F238E27FC236}">
                  <a16:creationId xmlns:a16="http://schemas.microsoft.com/office/drawing/2014/main" id="{EA26CD54-7371-46D3-9D73-25BF31D9A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Ellipszis 509">
              <a:extLst>
                <a:ext uri="{FF2B5EF4-FFF2-40B4-BE49-F238E27FC236}">
                  <a16:creationId xmlns:a16="http://schemas.microsoft.com/office/drawing/2014/main" id="{2F428CE0-E6F2-4BF2-83DA-F5E32906713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Ellipszis 510">
              <a:extLst>
                <a:ext uri="{FF2B5EF4-FFF2-40B4-BE49-F238E27FC236}">
                  <a16:creationId xmlns:a16="http://schemas.microsoft.com/office/drawing/2014/main" id="{BF8D70C8-DAAF-4A6C-8296-B6FF429271B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2" name="Csoportba foglalás 511">
            <a:extLst>
              <a:ext uri="{FF2B5EF4-FFF2-40B4-BE49-F238E27FC236}">
                <a16:creationId xmlns:a16="http://schemas.microsoft.com/office/drawing/2014/main" id="{1F154117-A0CB-4B70-B7F4-66CBD727C79C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513" name="Téglalap: lekerekített 512">
              <a:extLst>
                <a:ext uri="{FF2B5EF4-FFF2-40B4-BE49-F238E27FC236}">
                  <a16:creationId xmlns:a16="http://schemas.microsoft.com/office/drawing/2014/main" id="{D8576F46-7D93-41E1-A927-84A34CEBB7A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Ellipszis 513">
              <a:extLst>
                <a:ext uri="{FF2B5EF4-FFF2-40B4-BE49-F238E27FC236}">
                  <a16:creationId xmlns:a16="http://schemas.microsoft.com/office/drawing/2014/main" id="{2A295428-0144-402B-A631-F4F04F59D67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9CB71107-948F-499D-825E-8B0BDC96F0D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6" name="Csoportba foglalás 515">
            <a:extLst>
              <a:ext uri="{FF2B5EF4-FFF2-40B4-BE49-F238E27FC236}">
                <a16:creationId xmlns:a16="http://schemas.microsoft.com/office/drawing/2014/main" id="{73747F0E-D918-4864-8B40-188C20DCE0B8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517" name="Téglalap: lekerekített 516">
              <a:extLst>
                <a:ext uri="{FF2B5EF4-FFF2-40B4-BE49-F238E27FC236}">
                  <a16:creationId xmlns:a16="http://schemas.microsoft.com/office/drawing/2014/main" id="{3F7A637D-2ADE-4E85-9AFB-BF131B92902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Ellipszis 517">
              <a:extLst>
                <a:ext uri="{FF2B5EF4-FFF2-40B4-BE49-F238E27FC236}">
                  <a16:creationId xmlns:a16="http://schemas.microsoft.com/office/drawing/2014/main" id="{00E1BE47-2829-4EA7-8F1A-1F2CAB87AA1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AF6188AF-9A4B-468E-89CB-45516DB71C7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6C9E697E-718F-40FD-AA12-D38E715F4BF6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521" name="Téglalap: lekerekített 520">
              <a:extLst>
                <a:ext uri="{FF2B5EF4-FFF2-40B4-BE49-F238E27FC236}">
                  <a16:creationId xmlns:a16="http://schemas.microsoft.com/office/drawing/2014/main" id="{0FA6EAE9-A249-4815-870A-9BCC79296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Ellipszis 521">
              <a:extLst>
                <a:ext uri="{FF2B5EF4-FFF2-40B4-BE49-F238E27FC236}">
                  <a16:creationId xmlns:a16="http://schemas.microsoft.com/office/drawing/2014/main" id="{B81F2500-6831-44F1-9A57-FD4C39061A3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814A477F-34BF-48A6-9DED-C5F050C0E7B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4" name="Csoportba foglalás 523">
            <a:extLst>
              <a:ext uri="{FF2B5EF4-FFF2-40B4-BE49-F238E27FC236}">
                <a16:creationId xmlns:a16="http://schemas.microsoft.com/office/drawing/2014/main" id="{EC3E6EFA-C430-4C38-B9C0-43E5346273F0}"/>
              </a:ext>
            </a:extLst>
          </p:cNvPr>
          <p:cNvGrpSpPr/>
          <p:nvPr/>
        </p:nvGrpSpPr>
        <p:grpSpPr>
          <a:xfrm>
            <a:off x="33679634" y="2954226"/>
            <a:ext cx="5195051" cy="2965010"/>
            <a:chOff x="2746142" y="6244089"/>
            <a:chExt cx="425202" cy="192216"/>
          </a:xfrm>
        </p:grpSpPr>
        <p:sp>
          <p:nvSpPr>
            <p:cNvPr id="525" name="Folyamatábra: Lyukkártya 524">
              <a:extLst>
                <a:ext uri="{FF2B5EF4-FFF2-40B4-BE49-F238E27FC236}">
                  <a16:creationId xmlns:a16="http://schemas.microsoft.com/office/drawing/2014/main" id="{750A2904-A390-49AD-98B7-67BDF8313FB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Folyamatábra: Lyukkártya 525">
              <a:extLst>
                <a:ext uri="{FF2B5EF4-FFF2-40B4-BE49-F238E27FC236}">
                  <a16:creationId xmlns:a16="http://schemas.microsoft.com/office/drawing/2014/main" id="{67E901B2-41A8-4EA6-B879-84D9FE9008C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760F31BB-3175-4345-B6CF-103B1DE0E10B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DEC69C89-38D5-49F1-8B22-9C3995A14F9E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DEC4014-DCB7-4FDE-BBEC-045FC0CE1511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530" name="Téglalap: lekerekített 529">
              <a:extLst>
                <a:ext uri="{FF2B5EF4-FFF2-40B4-BE49-F238E27FC236}">
                  <a16:creationId xmlns:a16="http://schemas.microsoft.com/office/drawing/2014/main" id="{9306BCCF-693C-44A9-B0C4-18AB286388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Ellipszis 530">
              <a:extLst>
                <a:ext uri="{FF2B5EF4-FFF2-40B4-BE49-F238E27FC236}">
                  <a16:creationId xmlns:a16="http://schemas.microsoft.com/office/drawing/2014/main" id="{93ADAE3D-EB61-4E57-9560-6D5821C753C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7CFBAB0C-BD68-406C-A647-6CC90237F88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3" name="Csoportba foglalás 532">
            <a:extLst>
              <a:ext uri="{FF2B5EF4-FFF2-40B4-BE49-F238E27FC236}">
                <a16:creationId xmlns:a16="http://schemas.microsoft.com/office/drawing/2014/main" id="{89AF5E71-6A5F-4ACC-B0FD-A6F9B1FCB45B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534" name="Téglalap: lekerekített 533">
              <a:extLst>
                <a:ext uri="{FF2B5EF4-FFF2-40B4-BE49-F238E27FC236}">
                  <a16:creationId xmlns:a16="http://schemas.microsoft.com/office/drawing/2014/main" id="{F43189C2-E0B2-4A5E-AE00-9EBBBFDB220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5" name="Ellipszis 534">
              <a:extLst>
                <a:ext uri="{FF2B5EF4-FFF2-40B4-BE49-F238E27FC236}">
                  <a16:creationId xmlns:a16="http://schemas.microsoft.com/office/drawing/2014/main" id="{C7D3C9DF-4A8F-4AD1-BADC-07267A59625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F0373E9D-0C61-4069-BA0D-9E35C7E4444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7" name="Csoportba foglalás 536">
            <a:extLst>
              <a:ext uri="{FF2B5EF4-FFF2-40B4-BE49-F238E27FC236}">
                <a16:creationId xmlns:a16="http://schemas.microsoft.com/office/drawing/2014/main" id="{E03A3E4B-17EA-4A52-926E-19A57D4ACD53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538" name="Téglalap: lekerekített 537">
              <a:extLst>
                <a:ext uri="{FF2B5EF4-FFF2-40B4-BE49-F238E27FC236}">
                  <a16:creationId xmlns:a16="http://schemas.microsoft.com/office/drawing/2014/main" id="{0C67989F-A01E-4A2F-BBFF-6E41123A648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Ellipszis 538">
              <a:extLst>
                <a:ext uri="{FF2B5EF4-FFF2-40B4-BE49-F238E27FC236}">
                  <a16:creationId xmlns:a16="http://schemas.microsoft.com/office/drawing/2014/main" id="{60C6C363-11DD-45B8-BDCC-CDDD5F3DDF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B874833-8D46-4B6F-B10D-E0C2A7612FCA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1" name="Csoportba foglalás 540">
            <a:extLst>
              <a:ext uri="{FF2B5EF4-FFF2-40B4-BE49-F238E27FC236}">
                <a16:creationId xmlns:a16="http://schemas.microsoft.com/office/drawing/2014/main" id="{382FB0FB-ABF4-4676-BBFC-6914282C4BF5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542" name="Téglalap: lekerekített 541">
              <a:extLst>
                <a:ext uri="{FF2B5EF4-FFF2-40B4-BE49-F238E27FC236}">
                  <a16:creationId xmlns:a16="http://schemas.microsoft.com/office/drawing/2014/main" id="{0C1D49FF-9509-420A-AC0E-5E2BBD8EB8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Ellipszis 542">
              <a:extLst>
                <a:ext uri="{FF2B5EF4-FFF2-40B4-BE49-F238E27FC236}">
                  <a16:creationId xmlns:a16="http://schemas.microsoft.com/office/drawing/2014/main" id="{45D926B0-1F04-4179-8738-77EF543F34A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A3AFCEAD-1730-4C0A-AD14-7684F1F16E8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5" name="Csoportba foglalás 544">
            <a:extLst>
              <a:ext uri="{FF2B5EF4-FFF2-40B4-BE49-F238E27FC236}">
                <a16:creationId xmlns:a16="http://schemas.microsoft.com/office/drawing/2014/main" id="{F1C941EC-428A-4DE3-9D4B-B50E71A78328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546" name="Ellipszis 545">
              <a:extLst>
                <a:ext uri="{FF2B5EF4-FFF2-40B4-BE49-F238E27FC236}">
                  <a16:creationId xmlns:a16="http://schemas.microsoft.com/office/drawing/2014/main" id="{A7A7102D-6DEE-4070-BD8E-4FE5BF06746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73F0C171-9E31-4BC2-99AA-4B9B712C77A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F67BCE91-6424-43B5-A79A-1B80C7DE2AD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9" name="Csoportba foglalás 548">
            <a:extLst>
              <a:ext uri="{FF2B5EF4-FFF2-40B4-BE49-F238E27FC236}">
                <a16:creationId xmlns:a16="http://schemas.microsoft.com/office/drawing/2014/main" id="{FB17092D-A958-4AAE-9101-788413E1E63A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550" name="Téglalap: lekerekített 549">
              <a:extLst>
                <a:ext uri="{FF2B5EF4-FFF2-40B4-BE49-F238E27FC236}">
                  <a16:creationId xmlns:a16="http://schemas.microsoft.com/office/drawing/2014/main" id="{DC77B4B3-D6CE-47C3-94D1-39764021E56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EFD2A40A-87B2-449F-BCE3-26BD0957D0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Ellipszis 551">
              <a:extLst>
                <a:ext uri="{FF2B5EF4-FFF2-40B4-BE49-F238E27FC236}">
                  <a16:creationId xmlns:a16="http://schemas.microsoft.com/office/drawing/2014/main" id="{66545B8F-0174-4136-A2EC-7B95A28A7A3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3" name="Csoportba foglalás 552">
            <a:extLst>
              <a:ext uri="{FF2B5EF4-FFF2-40B4-BE49-F238E27FC236}">
                <a16:creationId xmlns:a16="http://schemas.microsoft.com/office/drawing/2014/main" id="{0B3C1135-0DFA-4599-A885-29CED8D5B205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554" name="Téglalap: lekerekített 553">
              <a:extLst>
                <a:ext uri="{FF2B5EF4-FFF2-40B4-BE49-F238E27FC236}">
                  <a16:creationId xmlns:a16="http://schemas.microsoft.com/office/drawing/2014/main" id="{78A3CD62-F990-40EE-9E67-FFA19F4473C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Ellipszis 554">
              <a:extLst>
                <a:ext uri="{FF2B5EF4-FFF2-40B4-BE49-F238E27FC236}">
                  <a16:creationId xmlns:a16="http://schemas.microsoft.com/office/drawing/2014/main" id="{E4510427-25D9-481F-B2AA-1FE03838A42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1BF41E23-7D31-44D2-B7EF-577FD097FFD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7" name="Csoportba foglalás 556">
            <a:extLst>
              <a:ext uri="{FF2B5EF4-FFF2-40B4-BE49-F238E27FC236}">
                <a16:creationId xmlns:a16="http://schemas.microsoft.com/office/drawing/2014/main" id="{2E1B8167-BEA4-4E95-A46A-2129F766E433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558" name="Téglalap: lekerekített 557">
              <a:extLst>
                <a:ext uri="{FF2B5EF4-FFF2-40B4-BE49-F238E27FC236}">
                  <a16:creationId xmlns:a16="http://schemas.microsoft.com/office/drawing/2014/main" id="{CB3E154A-C6AB-484B-9EA7-2349324ABA6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Ellipszis 558">
              <a:extLst>
                <a:ext uri="{FF2B5EF4-FFF2-40B4-BE49-F238E27FC236}">
                  <a16:creationId xmlns:a16="http://schemas.microsoft.com/office/drawing/2014/main" id="{4616DEFB-E631-4861-A3B2-F00D77994CF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286A174C-B5FC-4DDF-8664-8D0A63249D9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1" name="Csoportba foglalás 560">
            <a:extLst>
              <a:ext uri="{FF2B5EF4-FFF2-40B4-BE49-F238E27FC236}">
                <a16:creationId xmlns:a16="http://schemas.microsoft.com/office/drawing/2014/main" id="{9D8453AE-786E-4220-8782-2E967A3731A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562" name="Téglalap: lekerekített 561">
              <a:extLst>
                <a:ext uri="{FF2B5EF4-FFF2-40B4-BE49-F238E27FC236}">
                  <a16:creationId xmlns:a16="http://schemas.microsoft.com/office/drawing/2014/main" id="{74A737F5-7C50-465B-95CB-E8BEF04905C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Ellipszis 562">
              <a:extLst>
                <a:ext uri="{FF2B5EF4-FFF2-40B4-BE49-F238E27FC236}">
                  <a16:creationId xmlns:a16="http://schemas.microsoft.com/office/drawing/2014/main" id="{68B3B02E-5DA3-4A55-BA82-F1575490892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5DB77AD8-B7CE-4163-B24E-D10FE101663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5" name="Csoportba foglalás 564">
            <a:extLst>
              <a:ext uri="{FF2B5EF4-FFF2-40B4-BE49-F238E27FC236}">
                <a16:creationId xmlns:a16="http://schemas.microsoft.com/office/drawing/2014/main" id="{B829BEEC-795B-4C97-B72D-B34577A7A819}"/>
              </a:ext>
            </a:extLst>
          </p:cNvPr>
          <p:cNvGrpSpPr/>
          <p:nvPr/>
        </p:nvGrpSpPr>
        <p:grpSpPr>
          <a:xfrm>
            <a:off x="24522735" y="-3867465"/>
            <a:ext cx="3226013" cy="9637074"/>
            <a:chOff x="6740219" y="4147527"/>
            <a:chExt cx="264041" cy="624754"/>
          </a:xfrm>
        </p:grpSpPr>
        <p:sp>
          <p:nvSpPr>
            <p:cNvPr id="566" name="Háromszög 565">
              <a:extLst>
                <a:ext uri="{FF2B5EF4-FFF2-40B4-BE49-F238E27FC236}">
                  <a16:creationId xmlns:a16="http://schemas.microsoft.com/office/drawing/2014/main" id="{89B350F1-81CD-4A6F-9EFD-125AF3E8EAE4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567" name="Egyenes összekötő nyíllal 566">
              <a:extLst>
                <a:ext uri="{FF2B5EF4-FFF2-40B4-BE49-F238E27FC236}">
                  <a16:creationId xmlns:a16="http://schemas.microsoft.com/office/drawing/2014/main" id="{7AA1C200-33D5-40C6-921F-8F3C5807AB84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95EE91D4-9A16-42CA-A0D4-9C6F7758B222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3" name="Csoportba foglalás 572">
            <a:extLst>
              <a:ext uri="{FF2B5EF4-FFF2-40B4-BE49-F238E27FC236}">
                <a16:creationId xmlns:a16="http://schemas.microsoft.com/office/drawing/2014/main" id="{968118EC-36E2-4B29-B4B1-0B0B855E8A2D}"/>
              </a:ext>
            </a:extLst>
          </p:cNvPr>
          <p:cNvGrpSpPr/>
          <p:nvPr/>
        </p:nvGrpSpPr>
        <p:grpSpPr>
          <a:xfrm>
            <a:off x="7818678" y="2164571"/>
            <a:ext cx="7382266" cy="3818945"/>
            <a:chOff x="3526291" y="6200931"/>
            <a:chExt cx="642366" cy="251734"/>
          </a:xfrm>
        </p:grpSpPr>
        <p:sp>
          <p:nvSpPr>
            <p:cNvPr id="574" name="Romboid 573">
              <a:extLst>
                <a:ext uri="{FF2B5EF4-FFF2-40B4-BE49-F238E27FC236}">
                  <a16:creationId xmlns:a16="http://schemas.microsoft.com/office/drawing/2014/main" id="{E5FDD61C-F3E1-4BCB-9795-94EABD61ADFB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5" name="Derékszögű háromszög 574">
              <a:extLst>
                <a:ext uri="{FF2B5EF4-FFF2-40B4-BE49-F238E27FC236}">
                  <a16:creationId xmlns:a16="http://schemas.microsoft.com/office/drawing/2014/main" id="{EA67D48E-F918-4A22-827E-DF383946AF2B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572AC1C-9122-42B1-8AC7-FD432835C921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0964BCEF-244E-4FA2-909A-96F236AD97D6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8" name="Ellipszis 577">
              <a:extLst>
                <a:ext uri="{FF2B5EF4-FFF2-40B4-BE49-F238E27FC236}">
                  <a16:creationId xmlns:a16="http://schemas.microsoft.com/office/drawing/2014/main" id="{0A4B41CC-ADAC-4EC6-A739-7C7D2A0EB3A1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0385B71B-9F35-4B9A-A2C3-B9A4358456A8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FCCDB740-E7D1-436D-A26C-1A71BE712754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1" name="Téglalap 580">
            <a:extLst>
              <a:ext uri="{FF2B5EF4-FFF2-40B4-BE49-F238E27FC236}">
                <a16:creationId xmlns:a16="http://schemas.microsoft.com/office/drawing/2014/main" id="{D054F6F8-1423-4B75-A528-E74155D66CAD}"/>
              </a:ext>
            </a:extLst>
          </p:cNvPr>
          <p:cNvSpPr/>
          <p:nvPr/>
        </p:nvSpPr>
        <p:spPr>
          <a:xfrm>
            <a:off x="-12975593" y="5907719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9A9BB99-6E1C-291A-A5E6-A888F1AC2C9F}"/>
              </a:ext>
            </a:extLst>
          </p:cNvPr>
          <p:cNvSpPr txBox="1"/>
          <p:nvPr/>
        </p:nvSpPr>
        <p:spPr>
          <a:xfrm>
            <a:off x="427367" y="1852745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sp>
        <p:nvSpPr>
          <p:cNvPr id="740" name="Szövegdoboz 739">
            <a:extLst>
              <a:ext uri="{FF2B5EF4-FFF2-40B4-BE49-F238E27FC236}">
                <a16:creationId xmlns:a16="http://schemas.microsoft.com/office/drawing/2014/main" id="{A51F1665-8C88-47A8-B756-F1B804030DBF}"/>
              </a:ext>
            </a:extLst>
          </p:cNvPr>
          <p:cNvSpPr txBox="1"/>
          <p:nvPr/>
        </p:nvSpPr>
        <p:spPr>
          <a:xfrm>
            <a:off x="15408829" y="1609482"/>
            <a:ext cx="706467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600" dirty="0">
                <a:latin typeface="Bookman Old Style" panose="02050604050505020204" pitchFamily="18" charset="0"/>
              </a:rPr>
              <a:t>Okos közlekedés alrendszer alatt a fenntartható és szolgáltatás központú közlekedésfejlesztést, a nem motorizált és közösségi közlekedési formák támogatását, a multimodális elérés biztosítását (az egyes közlekedési ágak közötti rendszer szintű és konkrét téri kapcsolatok kiépítését) valamint a szolgáltatások minden pontján megvalósított IKT integrációt értjük.</a:t>
            </a:r>
          </a:p>
        </p:txBody>
      </p:sp>
      <p:grpSp>
        <p:nvGrpSpPr>
          <p:cNvPr id="436" name="Csoportba foglalás 435">
            <a:extLst>
              <a:ext uri="{FF2B5EF4-FFF2-40B4-BE49-F238E27FC236}">
                <a16:creationId xmlns:a16="http://schemas.microsoft.com/office/drawing/2014/main" id="{B06A526E-0997-4649-967F-EC77DF729333}"/>
              </a:ext>
            </a:extLst>
          </p:cNvPr>
          <p:cNvGrpSpPr/>
          <p:nvPr/>
        </p:nvGrpSpPr>
        <p:grpSpPr>
          <a:xfrm>
            <a:off x="42442107" y="2199687"/>
            <a:ext cx="13185782" cy="3681949"/>
            <a:chOff x="7957322" y="4560808"/>
            <a:chExt cx="1311639" cy="217809"/>
          </a:xfrm>
        </p:grpSpPr>
        <p:sp>
          <p:nvSpPr>
            <p:cNvPr id="437" name="Folyamatábra: Bekötés 436">
              <a:extLst>
                <a:ext uri="{FF2B5EF4-FFF2-40B4-BE49-F238E27FC236}">
                  <a16:creationId xmlns:a16="http://schemas.microsoft.com/office/drawing/2014/main" id="{E8CA9F9F-CEB6-4ABA-999E-2E9273CE608C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Folyamatábra: Bekötés 437">
              <a:extLst>
                <a:ext uri="{FF2B5EF4-FFF2-40B4-BE49-F238E27FC236}">
                  <a16:creationId xmlns:a16="http://schemas.microsoft.com/office/drawing/2014/main" id="{C95824D6-6015-46BF-8D29-1769985FE60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Folyamatábra: Bekötés 438">
              <a:extLst>
                <a:ext uri="{FF2B5EF4-FFF2-40B4-BE49-F238E27FC236}">
                  <a16:creationId xmlns:a16="http://schemas.microsoft.com/office/drawing/2014/main" id="{AD017001-F2CD-4EAF-A3D3-2021E46CA0F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Folyamatábra: Bekötés 439">
              <a:extLst>
                <a:ext uri="{FF2B5EF4-FFF2-40B4-BE49-F238E27FC236}">
                  <a16:creationId xmlns:a16="http://schemas.microsoft.com/office/drawing/2014/main" id="{4983F36A-8E22-4537-912D-9303D5DE99F4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Trapezoid 440">
              <a:extLst>
                <a:ext uri="{FF2B5EF4-FFF2-40B4-BE49-F238E27FC236}">
                  <a16:creationId xmlns:a16="http://schemas.microsoft.com/office/drawing/2014/main" id="{090541CA-0BFE-48B1-83CC-8662B53E132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Trapezoid 441">
              <a:extLst>
                <a:ext uri="{FF2B5EF4-FFF2-40B4-BE49-F238E27FC236}">
                  <a16:creationId xmlns:a16="http://schemas.microsoft.com/office/drawing/2014/main" id="{5C243E31-2F38-4697-ACCB-68434D9D554D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69" name="Csoportba foglalás 568">
            <a:extLst>
              <a:ext uri="{FF2B5EF4-FFF2-40B4-BE49-F238E27FC236}">
                <a16:creationId xmlns:a16="http://schemas.microsoft.com/office/drawing/2014/main" id="{E2D4DE94-4F14-4FA7-8984-EB333114704D}"/>
              </a:ext>
            </a:extLst>
          </p:cNvPr>
          <p:cNvGrpSpPr/>
          <p:nvPr/>
        </p:nvGrpSpPr>
        <p:grpSpPr>
          <a:xfrm>
            <a:off x="47908586" y="-3727527"/>
            <a:ext cx="3226013" cy="9637074"/>
            <a:chOff x="6740219" y="4147527"/>
            <a:chExt cx="264041" cy="624754"/>
          </a:xfrm>
        </p:grpSpPr>
        <p:sp>
          <p:nvSpPr>
            <p:cNvPr id="570" name="Háromszög 569">
              <a:extLst>
                <a:ext uri="{FF2B5EF4-FFF2-40B4-BE49-F238E27FC236}">
                  <a16:creationId xmlns:a16="http://schemas.microsoft.com/office/drawing/2014/main" id="{A10F36BA-BD9F-4287-BBDE-6E52E54BE60A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571" name="Egyenes összekötő nyíllal 570">
              <a:extLst>
                <a:ext uri="{FF2B5EF4-FFF2-40B4-BE49-F238E27FC236}">
                  <a16:creationId xmlns:a16="http://schemas.microsoft.com/office/drawing/2014/main" id="{26E8C3FB-A65F-42CA-BBB7-E14824E801E7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52E32595-9860-4D1F-9267-C8518023BB7B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44227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Ellipszis 1">
            <a:extLst>
              <a:ext uri="{FF2B5EF4-FFF2-40B4-BE49-F238E27FC236}">
                <a16:creationId xmlns:a16="http://schemas.microsoft.com/office/drawing/2014/main" id="{AC68FCD0-4058-4498-9156-2BC165C5BB18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88A452B1-EE06-489A-9AA2-3AF3DED16F7D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B2BB1E53-9FA0-4531-A72B-F1D728D8BC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194B4226-60FD-447D-809E-B910312807A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CB0E4319-CB4B-4132-83AE-171667B1E1C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7C2C781A-3F12-4149-B33C-3F73A644CD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E73EF29-6A05-450C-8482-2496E4CD54E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62AD2D6-6B3B-413A-8593-4850F1E59FB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C26D3A9D-B553-4A4D-8993-1F3EAEDAB3C5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AA69CEEF-01B7-4C70-B7CA-47C9F46C113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D57DB3D5-DB2E-42C8-8E01-601B923D9F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DA18EE82-F5C8-415E-9EC3-3FB6722510C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37D5A7CB-1654-44EF-8DDB-D631136F4D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7054A592-80C1-409D-8AD7-362AD840C61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11EB134C-1112-4956-8F1E-F829888C636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29F6DDE6-5D2E-4F11-A2AB-18D8DC89DF90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BD4306DD-39D1-4F7D-8F59-23C9745083E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602DDA0-15A6-4DC4-9FB2-0C589449F0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EEA03BBA-0D02-4AA6-B272-324246A15D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640D466-D56E-45F4-98D9-C3405EEC36F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F28E4E5F-B2F0-4988-978D-297C49C3839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6418F63F-18DE-4AA1-8043-18C67375B29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A489E957-5669-4F54-B388-EE5C324EB4E1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D3CCAF4B-A192-4EC2-989A-D49813F08709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B4BE7661-2FCB-4342-91CD-36C0651786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164CC66B-354A-4F8B-B416-61C71F1F772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DA0BABE1-FDD6-4A66-9335-5BB9142505A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5589097D-CD10-4734-A26C-2C967AD87E9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13843A9E-7C91-4B67-9C80-5B6DE491F0A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71536A6F-B50B-49B0-9D72-BAE69056AC78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A82563B8-CEB6-4665-9F62-9B65932E4A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2716DAA2-E239-4637-B667-8E424E76E687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7EAD0903-78DF-43A8-8FBE-FCF766089FE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080A5372-57AE-4CF6-B089-3C615442389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06E0189A-FC08-4F61-9CF9-8249E85A66E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01B4CCEB-5810-4AA1-9E4F-04CA80C2AA0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D7FBD8D2-5693-4ECA-B79C-A04308EE5FE9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5367479-720B-46AA-B513-20D8727D61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FE05BF7-5AE1-49BC-BB0D-9210753BF4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91C98B3A-F64A-4BC7-B328-BEF2F9926AB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C218C536-7DD3-4F92-96BB-751D2332D7B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D80B206C-5D91-4F9E-A479-542B11DCCB3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7EA5E0F1-ADF3-41EA-91B1-331AC64F3E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4DCCAD59-B754-4AFB-8286-C7E4FEA1DCBD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0F895C1D-3923-4FE1-B642-FBB49D7682E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3D7CA344-5232-42B2-9E42-9DB8C2311E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51108133-A63F-4DE5-BCAA-6DEB0276983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4437373F-8C4E-46C0-8F2D-1A81CB40AB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F0908D5B-3F00-4743-BDEE-4A1999DB800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B09D0C5A-F7D7-42ED-BB21-235164BB25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2" name="Csoportba foglalás 591">
            <a:extLst>
              <a:ext uri="{FF2B5EF4-FFF2-40B4-BE49-F238E27FC236}">
                <a16:creationId xmlns:a16="http://schemas.microsoft.com/office/drawing/2014/main" id="{8A7FD95F-F4C9-4A0A-ABB6-547A5608DFBF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593" name="Téglalap: lekerekített 592">
              <a:extLst>
                <a:ext uri="{FF2B5EF4-FFF2-40B4-BE49-F238E27FC236}">
                  <a16:creationId xmlns:a16="http://schemas.microsoft.com/office/drawing/2014/main" id="{57809377-B0EE-4419-BC35-72F87223365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209E5E8D-E66A-4ED2-8848-EF8CDCF7572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5" name="Ellipszis 594">
              <a:extLst>
                <a:ext uri="{FF2B5EF4-FFF2-40B4-BE49-F238E27FC236}">
                  <a16:creationId xmlns:a16="http://schemas.microsoft.com/office/drawing/2014/main" id="{45333B32-07AA-4494-B284-9C6A81E1D7A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6" name="Csoportba foglalás 595">
            <a:extLst>
              <a:ext uri="{FF2B5EF4-FFF2-40B4-BE49-F238E27FC236}">
                <a16:creationId xmlns:a16="http://schemas.microsoft.com/office/drawing/2014/main" id="{34414F29-8BFA-4548-BC73-679C4C032739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597" name="Téglalap: lekerekített 596">
              <a:extLst>
                <a:ext uri="{FF2B5EF4-FFF2-40B4-BE49-F238E27FC236}">
                  <a16:creationId xmlns:a16="http://schemas.microsoft.com/office/drawing/2014/main" id="{9A76047D-D383-4688-984D-88FA1CB2AF2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143FEAFB-6B16-4776-A991-C7525360AC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9" name="Ellipszis 598">
              <a:extLst>
                <a:ext uri="{FF2B5EF4-FFF2-40B4-BE49-F238E27FC236}">
                  <a16:creationId xmlns:a16="http://schemas.microsoft.com/office/drawing/2014/main" id="{A9CE2341-5CE7-475C-9FA8-BAAE620992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6A01E934-47CC-4F50-8B31-F5E9589EE533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608" name="Háromszög 607">
              <a:extLst>
                <a:ext uri="{FF2B5EF4-FFF2-40B4-BE49-F238E27FC236}">
                  <a16:creationId xmlns:a16="http://schemas.microsoft.com/office/drawing/2014/main" id="{D726A5EE-6FF2-4CD3-AEDC-A962E1186428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Téglalap 608">
              <a:extLst>
                <a:ext uri="{FF2B5EF4-FFF2-40B4-BE49-F238E27FC236}">
                  <a16:creationId xmlns:a16="http://schemas.microsoft.com/office/drawing/2014/main" id="{3356B8DD-8210-4066-950B-A48F46DF05A3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Téglalap 609">
              <a:extLst>
                <a:ext uri="{FF2B5EF4-FFF2-40B4-BE49-F238E27FC236}">
                  <a16:creationId xmlns:a16="http://schemas.microsoft.com/office/drawing/2014/main" id="{F147187F-6088-47C4-82C7-30C6041D21B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1" name="Téglalap 610">
              <a:extLst>
                <a:ext uri="{FF2B5EF4-FFF2-40B4-BE49-F238E27FC236}">
                  <a16:creationId xmlns:a16="http://schemas.microsoft.com/office/drawing/2014/main" id="{DA498C02-4A42-4833-A1F7-9B54E0B0712E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2" name="Téglalap 611">
              <a:extLst>
                <a:ext uri="{FF2B5EF4-FFF2-40B4-BE49-F238E27FC236}">
                  <a16:creationId xmlns:a16="http://schemas.microsoft.com/office/drawing/2014/main" id="{7F12781B-55A2-4AAB-9C79-D20C4503F982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 612">
              <a:extLst>
                <a:ext uri="{FF2B5EF4-FFF2-40B4-BE49-F238E27FC236}">
                  <a16:creationId xmlns:a16="http://schemas.microsoft.com/office/drawing/2014/main" id="{CC3D2AF6-40E4-4F2A-AF6E-82E2188EC2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Téglalap 613">
              <a:extLst>
                <a:ext uri="{FF2B5EF4-FFF2-40B4-BE49-F238E27FC236}">
                  <a16:creationId xmlns:a16="http://schemas.microsoft.com/office/drawing/2014/main" id="{547B126D-2490-4FC7-B3BD-8A4A979BB7D2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5" name="Téglalap 614">
              <a:extLst>
                <a:ext uri="{FF2B5EF4-FFF2-40B4-BE49-F238E27FC236}">
                  <a16:creationId xmlns:a16="http://schemas.microsoft.com/office/drawing/2014/main" id="{206B3562-B854-4337-9F21-A02BBCD2499D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6" name="Téglalap 615">
              <a:extLst>
                <a:ext uri="{FF2B5EF4-FFF2-40B4-BE49-F238E27FC236}">
                  <a16:creationId xmlns:a16="http://schemas.microsoft.com/office/drawing/2014/main" id="{EAFF670F-0C48-4E85-BC43-1C4381C3983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Téglalap 616">
              <a:extLst>
                <a:ext uri="{FF2B5EF4-FFF2-40B4-BE49-F238E27FC236}">
                  <a16:creationId xmlns:a16="http://schemas.microsoft.com/office/drawing/2014/main" id="{F94CBBD5-42F7-4A7F-8027-5C7A90BF43B5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8" name="Csoportba foglalás 617">
            <a:extLst>
              <a:ext uri="{FF2B5EF4-FFF2-40B4-BE49-F238E27FC236}">
                <a16:creationId xmlns:a16="http://schemas.microsoft.com/office/drawing/2014/main" id="{218FA7AE-2171-4011-842E-D9CD194AA9FB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619" name="Téglalap 618">
              <a:extLst>
                <a:ext uri="{FF2B5EF4-FFF2-40B4-BE49-F238E27FC236}">
                  <a16:creationId xmlns:a16="http://schemas.microsoft.com/office/drawing/2014/main" id="{A15A3AAA-71DE-4D8C-BFFA-46F3A8F5DAE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0" name="Téglalap 619">
              <a:extLst>
                <a:ext uri="{FF2B5EF4-FFF2-40B4-BE49-F238E27FC236}">
                  <a16:creationId xmlns:a16="http://schemas.microsoft.com/office/drawing/2014/main" id="{B627B943-931B-4AD9-8F00-5F9B659CE73F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Téglalap 620">
              <a:extLst>
                <a:ext uri="{FF2B5EF4-FFF2-40B4-BE49-F238E27FC236}">
                  <a16:creationId xmlns:a16="http://schemas.microsoft.com/office/drawing/2014/main" id="{2CFE5A77-745F-45F1-9D49-C000B6D658E6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Téglalap 621">
              <a:extLst>
                <a:ext uri="{FF2B5EF4-FFF2-40B4-BE49-F238E27FC236}">
                  <a16:creationId xmlns:a16="http://schemas.microsoft.com/office/drawing/2014/main" id="{2DA9C302-0B71-47E8-A673-EF323968CB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3" name="Téglalap 622">
              <a:extLst>
                <a:ext uri="{FF2B5EF4-FFF2-40B4-BE49-F238E27FC236}">
                  <a16:creationId xmlns:a16="http://schemas.microsoft.com/office/drawing/2014/main" id="{B40F8ABC-EC9C-48CB-8F9C-9C3E87CC728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4" name="Téglalap 623">
              <a:extLst>
                <a:ext uri="{FF2B5EF4-FFF2-40B4-BE49-F238E27FC236}">
                  <a16:creationId xmlns:a16="http://schemas.microsoft.com/office/drawing/2014/main" id="{9437F8BF-A298-4BEC-8064-BCFDDBD04D36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Téglalap 624">
              <a:extLst>
                <a:ext uri="{FF2B5EF4-FFF2-40B4-BE49-F238E27FC236}">
                  <a16:creationId xmlns:a16="http://schemas.microsoft.com/office/drawing/2014/main" id="{4D01E19C-F372-437F-8037-AAD028D1284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Téglalap 625">
              <a:extLst>
                <a:ext uri="{FF2B5EF4-FFF2-40B4-BE49-F238E27FC236}">
                  <a16:creationId xmlns:a16="http://schemas.microsoft.com/office/drawing/2014/main" id="{791A43AD-0907-4CA7-9237-9AB2C535E3FB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7" name="Téglalap 626">
              <a:extLst>
                <a:ext uri="{FF2B5EF4-FFF2-40B4-BE49-F238E27FC236}">
                  <a16:creationId xmlns:a16="http://schemas.microsoft.com/office/drawing/2014/main" id="{8BD9CD33-82EE-42B6-BEE4-95575D984EC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8" name="Téglalap 627">
              <a:extLst>
                <a:ext uri="{FF2B5EF4-FFF2-40B4-BE49-F238E27FC236}">
                  <a16:creationId xmlns:a16="http://schemas.microsoft.com/office/drawing/2014/main" id="{AF5872FA-4625-41DF-9841-2CE2AA657C3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Téglalap 628">
              <a:extLst>
                <a:ext uri="{FF2B5EF4-FFF2-40B4-BE49-F238E27FC236}">
                  <a16:creationId xmlns:a16="http://schemas.microsoft.com/office/drawing/2014/main" id="{30BEC515-262E-46B6-AA05-4716AC4AE8C9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Téglalap 629">
              <a:extLst>
                <a:ext uri="{FF2B5EF4-FFF2-40B4-BE49-F238E27FC236}">
                  <a16:creationId xmlns:a16="http://schemas.microsoft.com/office/drawing/2014/main" id="{64330183-1F14-4605-86FF-50AF4B0FBAB7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1" name="Téglalap 630">
              <a:extLst>
                <a:ext uri="{FF2B5EF4-FFF2-40B4-BE49-F238E27FC236}">
                  <a16:creationId xmlns:a16="http://schemas.microsoft.com/office/drawing/2014/main" id="{B5F0EE24-6B7A-466A-9A41-A4FDEADC87DF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2" name="Csoportba foglalás 631">
            <a:extLst>
              <a:ext uri="{FF2B5EF4-FFF2-40B4-BE49-F238E27FC236}">
                <a16:creationId xmlns:a16="http://schemas.microsoft.com/office/drawing/2014/main" id="{3223CE02-3A09-45AB-89A1-214034C10008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2176818" y="1336483"/>
            <a:chExt cx="1038188" cy="2514161"/>
          </a:xfrm>
        </p:grpSpPr>
        <p:grpSp>
          <p:nvGrpSpPr>
            <p:cNvPr id="633" name="Csoportba foglalás 632">
              <a:extLst>
                <a:ext uri="{FF2B5EF4-FFF2-40B4-BE49-F238E27FC236}">
                  <a16:creationId xmlns:a16="http://schemas.microsoft.com/office/drawing/2014/main" id="{49D96FAA-443E-477E-9511-0A0CBC8C53D1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643" name="Derékszögű háromszög 642">
                <a:extLst>
                  <a:ext uri="{FF2B5EF4-FFF2-40B4-BE49-F238E27FC236}">
                    <a16:creationId xmlns:a16="http://schemas.microsoft.com/office/drawing/2014/main" id="{3457E1BF-80EA-4D0D-81E6-09E55ECFEA00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4" name="Téglalap 643">
                <a:extLst>
                  <a:ext uri="{FF2B5EF4-FFF2-40B4-BE49-F238E27FC236}">
                    <a16:creationId xmlns:a16="http://schemas.microsoft.com/office/drawing/2014/main" id="{7BF088AF-76D4-4904-BCF5-B08A4A8E1B1A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634" name="Téglalap 633">
              <a:extLst>
                <a:ext uri="{FF2B5EF4-FFF2-40B4-BE49-F238E27FC236}">
                  <a16:creationId xmlns:a16="http://schemas.microsoft.com/office/drawing/2014/main" id="{C2582C6B-A542-42C3-8DD3-AB318425EE11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5" name="Derékszögű háromszög 634">
              <a:extLst>
                <a:ext uri="{FF2B5EF4-FFF2-40B4-BE49-F238E27FC236}">
                  <a16:creationId xmlns:a16="http://schemas.microsoft.com/office/drawing/2014/main" id="{E24C99F1-534A-4E47-BF91-1D2B5BAAEA78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6" name="Téglalap 635">
              <a:extLst>
                <a:ext uri="{FF2B5EF4-FFF2-40B4-BE49-F238E27FC236}">
                  <a16:creationId xmlns:a16="http://schemas.microsoft.com/office/drawing/2014/main" id="{868BB25D-B5CD-4A09-ABC1-125DF5B855C3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7" name="Téglalap 636">
              <a:extLst>
                <a:ext uri="{FF2B5EF4-FFF2-40B4-BE49-F238E27FC236}">
                  <a16:creationId xmlns:a16="http://schemas.microsoft.com/office/drawing/2014/main" id="{092B7849-BC79-4A2D-BF0F-077C723362D2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8" name="Téglalap 637">
              <a:extLst>
                <a:ext uri="{FF2B5EF4-FFF2-40B4-BE49-F238E27FC236}">
                  <a16:creationId xmlns:a16="http://schemas.microsoft.com/office/drawing/2014/main" id="{D7E6455B-43BE-4E16-8488-D5A37A999F33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9" name="Téglalap 638">
              <a:extLst>
                <a:ext uri="{FF2B5EF4-FFF2-40B4-BE49-F238E27FC236}">
                  <a16:creationId xmlns:a16="http://schemas.microsoft.com/office/drawing/2014/main" id="{48C21969-19A3-4253-B697-B6EF60D82D31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0" name="Téglalap 639">
              <a:extLst>
                <a:ext uri="{FF2B5EF4-FFF2-40B4-BE49-F238E27FC236}">
                  <a16:creationId xmlns:a16="http://schemas.microsoft.com/office/drawing/2014/main" id="{782E3210-4E09-42C5-BC8C-801AC44096F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1" name="Téglalap 640">
              <a:extLst>
                <a:ext uri="{FF2B5EF4-FFF2-40B4-BE49-F238E27FC236}">
                  <a16:creationId xmlns:a16="http://schemas.microsoft.com/office/drawing/2014/main" id="{7498F833-3EBC-4577-8570-B9FDAC3C6A27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2" name="Téglalap 641">
              <a:extLst>
                <a:ext uri="{FF2B5EF4-FFF2-40B4-BE49-F238E27FC236}">
                  <a16:creationId xmlns:a16="http://schemas.microsoft.com/office/drawing/2014/main" id="{20A36288-1A99-4916-99D5-99CE928AB73F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45" name="Csoportba foglalás 644">
            <a:extLst>
              <a:ext uri="{FF2B5EF4-FFF2-40B4-BE49-F238E27FC236}">
                <a16:creationId xmlns:a16="http://schemas.microsoft.com/office/drawing/2014/main" id="{77040F3C-F5FB-403E-AC07-5F216225F1C8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646" name="Téglalap 645">
              <a:extLst>
                <a:ext uri="{FF2B5EF4-FFF2-40B4-BE49-F238E27FC236}">
                  <a16:creationId xmlns:a16="http://schemas.microsoft.com/office/drawing/2014/main" id="{AC762799-3974-49A7-96A3-0AFE926D320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7" name="Téglalap 646">
              <a:extLst>
                <a:ext uri="{FF2B5EF4-FFF2-40B4-BE49-F238E27FC236}">
                  <a16:creationId xmlns:a16="http://schemas.microsoft.com/office/drawing/2014/main" id="{77346C1A-D7E5-4940-AB0A-1B610DB7E2A5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8" name="Téglalap 647">
              <a:extLst>
                <a:ext uri="{FF2B5EF4-FFF2-40B4-BE49-F238E27FC236}">
                  <a16:creationId xmlns:a16="http://schemas.microsoft.com/office/drawing/2014/main" id="{FFB760F9-C281-4867-997D-C4C203B0D792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9" name="Téglalap 648">
              <a:extLst>
                <a:ext uri="{FF2B5EF4-FFF2-40B4-BE49-F238E27FC236}">
                  <a16:creationId xmlns:a16="http://schemas.microsoft.com/office/drawing/2014/main" id="{7BCC53A3-FF30-4C74-85A5-B16996971C2B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0" name="Téglalap 649">
              <a:extLst>
                <a:ext uri="{FF2B5EF4-FFF2-40B4-BE49-F238E27FC236}">
                  <a16:creationId xmlns:a16="http://schemas.microsoft.com/office/drawing/2014/main" id="{6B28BBD7-3DD9-40E6-B76D-C865ABD00EDE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1" name="Téglalap 650">
              <a:extLst>
                <a:ext uri="{FF2B5EF4-FFF2-40B4-BE49-F238E27FC236}">
                  <a16:creationId xmlns:a16="http://schemas.microsoft.com/office/drawing/2014/main" id="{DA1E20CD-6352-427D-B563-B13E493E8F05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2" name="Téglalap 651">
              <a:extLst>
                <a:ext uri="{FF2B5EF4-FFF2-40B4-BE49-F238E27FC236}">
                  <a16:creationId xmlns:a16="http://schemas.microsoft.com/office/drawing/2014/main" id="{09042B34-AE75-4718-8FFC-98DD4902199F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3" name="Téglalap 652">
              <a:extLst>
                <a:ext uri="{FF2B5EF4-FFF2-40B4-BE49-F238E27FC236}">
                  <a16:creationId xmlns:a16="http://schemas.microsoft.com/office/drawing/2014/main" id="{3CA0ADEC-FC60-4B21-B593-340DAC6D03E9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4" name="Téglalap 653">
              <a:extLst>
                <a:ext uri="{FF2B5EF4-FFF2-40B4-BE49-F238E27FC236}">
                  <a16:creationId xmlns:a16="http://schemas.microsoft.com/office/drawing/2014/main" id="{4E0599C8-225E-446D-97F8-E3E743D339D3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5" name="Téglalap 654">
              <a:extLst>
                <a:ext uri="{FF2B5EF4-FFF2-40B4-BE49-F238E27FC236}">
                  <a16:creationId xmlns:a16="http://schemas.microsoft.com/office/drawing/2014/main" id="{C2F859F1-FFDF-4ABA-8FDC-716B36DFF8FE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6" name="Téglalap 655">
              <a:extLst>
                <a:ext uri="{FF2B5EF4-FFF2-40B4-BE49-F238E27FC236}">
                  <a16:creationId xmlns:a16="http://schemas.microsoft.com/office/drawing/2014/main" id="{216EEDC6-446C-486D-BE2B-6192D0FB6B78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7" name="Téglalap 656">
              <a:extLst>
                <a:ext uri="{FF2B5EF4-FFF2-40B4-BE49-F238E27FC236}">
                  <a16:creationId xmlns:a16="http://schemas.microsoft.com/office/drawing/2014/main" id="{21A5FE90-DE8E-425F-BBE5-1C596C4F6339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58" name="Csoportba foglalás 657">
            <a:extLst>
              <a:ext uri="{FF2B5EF4-FFF2-40B4-BE49-F238E27FC236}">
                <a16:creationId xmlns:a16="http://schemas.microsoft.com/office/drawing/2014/main" id="{89BC38D9-37C6-469E-BE8C-AF7158EBB11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659" name="Téglalap 658">
              <a:extLst>
                <a:ext uri="{FF2B5EF4-FFF2-40B4-BE49-F238E27FC236}">
                  <a16:creationId xmlns:a16="http://schemas.microsoft.com/office/drawing/2014/main" id="{3BAF019E-60EA-4EA0-8E87-348F4D728E1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0" name="Téglalap 659">
              <a:extLst>
                <a:ext uri="{FF2B5EF4-FFF2-40B4-BE49-F238E27FC236}">
                  <a16:creationId xmlns:a16="http://schemas.microsoft.com/office/drawing/2014/main" id="{3AAD5C4C-B026-45C4-B880-946AC362C922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1" name="Téglalap 660">
              <a:extLst>
                <a:ext uri="{FF2B5EF4-FFF2-40B4-BE49-F238E27FC236}">
                  <a16:creationId xmlns:a16="http://schemas.microsoft.com/office/drawing/2014/main" id="{2B7101DC-BDC8-431E-8E11-AAF7BE270FA6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2" name="Téglalap 661">
              <a:extLst>
                <a:ext uri="{FF2B5EF4-FFF2-40B4-BE49-F238E27FC236}">
                  <a16:creationId xmlns:a16="http://schemas.microsoft.com/office/drawing/2014/main" id="{606F53B9-562A-4C52-A68C-01EE729BD0ED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3" name="Téglalap 662">
              <a:extLst>
                <a:ext uri="{FF2B5EF4-FFF2-40B4-BE49-F238E27FC236}">
                  <a16:creationId xmlns:a16="http://schemas.microsoft.com/office/drawing/2014/main" id="{17383F99-0F2D-4205-ABC7-B0E42B3ACFC3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4" name="Téglalap 663">
              <a:extLst>
                <a:ext uri="{FF2B5EF4-FFF2-40B4-BE49-F238E27FC236}">
                  <a16:creationId xmlns:a16="http://schemas.microsoft.com/office/drawing/2014/main" id="{419AB7DF-DB15-4FE5-9B1E-4F88DCF28CC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5" name="Téglalap 664">
              <a:extLst>
                <a:ext uri="{FF2B5EF4-FFF2-40B4-BE49-F238E27FC236}">
                  <a16:creationId xmlns:a16="http://schemas.microsoft.com/office/drawing/2014/main" id="{033430D1-ECD3-40F3-8704-27464BBC807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6" name="Téglalap 665">
              <a:extLst>
                <a:ext uri="{FF2B5EF4-FFF2-40B4-BE49-F238E27FC236}">
                  <a16:creationId xmlns:a16="http://schemas.microsoft.com/office/drawing/2014/main" id="{2F1987A7-DED1-4A0C-B092-1D0D3B639181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7" name="Téglalap 666">
              <a:extLst>
                <a:ext uri="{FF2B5EF4-FFF2-40B4-BE49-F238E27FC236}">
                  <a16:creationId xmlns:a16="http://schemas.microsoft.com/office/drawing/2014/main" id="{88FDBF0D-C1BE-48F7-9E37-4433587C153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8" name="Téglalap 667">
              <a:extLst>
                <a:ext uri="{FF2B5EF4-FFF2-40B4-BE49-F238E27FC236}">
                  <a16:creationId xmlns:a16="http://schemas.microsoft.com/office/drawing/2014/main" id="{F3A226B8-60D5-4448-B028-949595A4B0CB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9" name="Téglalap 668">
              <a:extLst>
                <a:ext uri="{FF2B5EF4-FFF2-40B4-BE49-F238E27FC236}">
                  <a16:creationId xmlns:a16="http://schemas.microsoft.com/office/drawing/2014/main" id="{778ACA45-345B-4529-B290-A4B05FBE8CDA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0" name="Téglalap 669">
              <a:extLst>
                <a:ext uri="{FF2B5EF4-FFF2-40B4-BE49-F238E27FC236}">
                  <a16:creationId xmlns:a16="http://schemas.microsoft.com/office/drawing/2014/main" id="{16DE92F3-2197-4B8C-B93D-D876E7C9F6BC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1" name="Téglalap 670">
              <a:extLst>
                <a:ext uri="{FF2B5EF4-FFF2-40B4-BE49-F238E27FC236}">
                  <a16:creationId xmlns:a16="http://schemas.microsoft.com/office/drawing/2014/main" id="{493FD687-5B52-426E-8FB9-FC3406236794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2" name="Csoportba foglalás 671">
            <a:extLst>
              <a:ext uri="{FF2B5EF4-FFF2-40B4-BE49-F238E27FC236}">
                <a16:creationId xmlns:a16="http://schemas.microsoft.com/office/drawing/2014/main" id="{A15FD478-34DE-4435-9484-7AE079867B18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673" name="Téglalap: lekerekített 672">
              <a:extLst>
                <a:ext uri="{FF2B5EF4-FFF2-40B4-BE49-F238E27FC236}">
                  <a16:creationId xmlns:a16="http://schemas.microsoft.com/office/drawing/2014/main" id="{15BC82A6-0539-4978-B59A-1045505FAFC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4" name="Ellipszis 673">
              <a:extLst>
                <a:ext uri="{FF2B5EF4-FFF2-40B4-BE49-F238E27FC236}">
                  <a16:creationId xmlns:a16="http://schemas.microsoft.com/office/drawing/2014/main" id="{871C113C-C25E-4507-95CA-E3F5DA620D3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5" name="Ellipszis 674">
              <a:extLst>
                <a:ext uri="{FF2B5EF4-FFF2-40B4-BE49-F238E27FC236}">
                  <a16:creationId xmlns:a16="http://schemas.microsoft.com/office/drawing/2014/main" id="{1EAD1835-B4B1-4C34-9ED1-62DD3A42BE4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6" name="Csoportba foglalás 675">
            <a:extLst>
              <a:ext uri="{FF2B5EF4-FFF2-40B4-BE49-F238E27FC236}">
                <a16:creationId xmlns:a16="http://schemas.microsoft.com/office/drawing/2014/main" id="{55727118-BBD0-43FD-961D-8E0ED2C17259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677" name="Téglalap: lekerekített 676">
              <a:extLst>
                <a:ext uri="{FF2B5EF4-FFF2-40B4-BE49-F238E27FC236}">
                  <a16:creationId xmlns:a16="http://schemas.microsoft.com/office/drawing/2014/main" id="{6F95D964-EE1C-4FF4-8F65-E59F9AEB19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8" name="Ellipszis 677">
              <a:extLst>
                <a:ext uri="{FF2B5EF4-FFF2-40B4-BE49-F238E27FC236}">
                  <a16:creationId xmlns:a16="http://schemas.microsoft.com/office/drawing/2014/main" id="{12C1ECBE-6813-4C8F-A903-CD7EE698A32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9" name="Ellipszis 678">
              <a:extLst>
                <a:ext uri="{FF2B5EF4-FFF2-40B4-BE49-F238E27FC236}">
                  <a16:creationId xmlns:a16="http://schemas.microsoft.com/office/drawing/2014/main" id="{3CA3D5FA-4C4C-49EE-BAA5-66FFA4337C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0" name="Csoportba foglalás 679">
            <a:extLst>
              <a:ext uri="{FF2B5EF4-FFF2-40B4-BE49-F238E27FC236}">
                <a16:creationId xmlns:a16="http://schemas.microsoft.com/office/drawing/2014/main" id="{866A7708-D77F-48D1-9FED-47E235907805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681" name="Téglalap: lekerekített 680">
              <a:extLst>
                <a:ext uri="{FF2B5EF4-FFF2-40B4-BE49-F238E27FC236}">
                  <a16:creationId xmlns:a16="http://schemas.microsoft.com/office/drawing/2014/main" id="{2D96C3BA-48B7-46B1-BA0C-B6C7DCF7F2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2" name="Ellipszis 681">
              <a:extLst>
                <a:ext uri="{FF2B5EF4-FFF2-40B4-BE49-F238E27FC236}">
                  <a16:creationId xmlns:a16="http://schemas.microsoft.com/office/drawing/2014/main" id="{27EC4505-5A52-4E38-8A02-0FC3184A286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3" name="Ellipszis 682">
              <a:extLst>
                <a:ext uri="{FF2B5EF4-FFF2-40B4-BE49-F238E27FC236}">
                  <a16:creationId xmlns:a16="http://schemas.microsoft.com/office/drawing/2014/main" id="{C410C4AD-7333-442B-8192-3DA5617F817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4" name="Csoportba foglalás 683">
            <a:extLst>
              <a:ext uri="{FF2B5EF4-FFF2-40B4-BE49-F238E27FC236}">
                <a16:creationId xmlns:a16="http://schemas.microsoft.com/office/drawing/2014/main" id="{B379D7FD-F306-4254-98F2-E6CE6B338532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685" name="Téglalap: lekerekített 684">
              <a:extLst>
                <a:ext uri="{FF2B5EF4-FFF2-40B4-BE49-F238E27FC236}">
                  <a16:creationId xmlns:a16="http://schemas.microsoft.com/office/drawing/2014/main" id="{BE264AA7-D973-4522-8B54-044FFAA6DBA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6" name="Ellipszis 685">
              <a:extLst>
                <a:ext uri="{FF2B5EF4-FFF2-40B4-BE49-F238E27FC236}">
                  <a16:creationId xmlns:a16="http://schemas.microsoft.com/office/drawing/2014/main" id="{B5E0C191-528E-4124-9BEF-44D638668D8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7" name="Ellipszis 686">
              <a:extLst>
                <a:ext uri="{FF2B5EF4-FFF2-40B4-BE49-F238E27FC236}">
                  <a16:creationId xmlns:a16="http://schemas.microsoft.com/office/drawing/2014/main" id="{617D91B4-4012-4E94-A941-0615BA961A1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8" name="Csoportba foglalás 687">
            <a:extLst>
              <a:ext uri="{FF2B5EF4-FFF2-40B4-BE49-F238E27FC236}">
                <a16:creationId xmlns:a16="http://schemas.microsoft.com/office/drawing/2014/main" id="{F4A40078-2596-4814-A6F3-0D7EF4BE5615}"/>
              </a:ext>
            </a:extLst>
          </p:cNvPr>
          <p:cNvGrpSpPr/>
          <p:nvPr/>
        </p:nvGrpSpPr>
        <p:grpSpPr>
          <a:xfrm>
            <a:off x="33692400" y="2909006"/>
            <a:ext cx="5195051" cy="2965010"/>
            <a:chOff x="2746142" y="6244089"/>
            <a:chExt cx="425202" cy="192216"/>
          </a:xfrm>
        </p:grpSpPr>
        <p:sp>
          <p:nvSpPr>
            <p:cNvPr id="689" name="Folyamatábra: Lyukkártya 688">
              <a:extLst>
                <a:ext uri="{FF2B5EF4-FFF2-40B4-BE49-F238E27FC236}">
                  <a16:creationId xmlns:a16="http://schemas.microsoft.com/office/drawing/2014/main" id="{0A0F0A0E-848B-4D45-B9B0-42BE78BB175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0" name="Folyamatábra: Lyukkártya 689">
              <a:extLst>
                <a:ext uri="{FF2B5EF4-FFF2-40B4-BE49-F238E27FC236}">
                  <a16:creationId xmlns:a16="http://schemas.microsoft.com/office/drawing/2014/main" id="{8AEA713B-7048-4E7A-88CE-880E610637BA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1" name="Ellipszis 690">
              <a:extLst>
                <a:ext uri="{FF2B5EF4-FFF2-40B4-BE49-F238E27FC236}">
                  <a16:creationId xmlns:a16="http://schemas.microsoft.com/office/drawing/2014/main" id="{DA9BB740-25D3-42CC-BA86-E2B7E1FCC587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2" name="Ellipszis 691">
              <a:extLst>
                <a:ext uri="{FF2B5EF4-FFF2-40B4-BE49-F238E27FC236}">
                  <a16:creationId xmlns:a16="http://schemas.microsoft.com/office/drawing/2014/main" id="{976FF886-A601-4008-845E-4905392FEED8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3" name="Csoportba foglalás 692">
            <a:extLst>
              <a:ext uri="{FF2B5EF4-FFF2-40B4-BE49-F238E27FC236}">
                <a16:creationId xmlns:a16="http://schemas.microsoft.com/office/drawing/2014/main" id="{86715CAF-A1E8-446C-9427-8228829C8575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694" name="Téglalap: lekerekített 693">
              <a:extLst>
                <a:ext uri="{FF2B5EF4-FFF2-40B4-BE49-F238E27FC236}">
                  <a16:creationId xmlns:a16="http://schemas.microsoft.com/office/drawing/2014/main" id="{DDC52570-9A7A-4CE8-AC0B-F304EECA0DFA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5" name="Ellipszis 694">
              <a:extLst>
                <a:ext uri="{FF2B5EF4-FFF2-40B4-BE49-F238E27FC236}">
                  <a16:creationId xmlns:a16="http://schemas.microsoft.com/office/drawing/2014/main" id="{5DCAA339-0F8B-43ED-ABB4-28004819F64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6" name="Ellipszis 695">
              <a:extLst>
                <a:ext uri="{FF2B5EF4-FFF2-40B4-BE49-F238E27FC236}">
                  <a16:creationId xmlns:a16="http://schemas.microsoft.com/office/drawing/2014/main" id="{4AF4BCEE-2045-42BC-A4A8-8B03BB40C21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7" name="Csoportba foglalás 696">
            <a:extLst>
              <a:ext uri="{FF2B5EF4-FFF2-40B4-BE49-F238E27FC236}">
                <a16:creationId xmlns:a16="http://schemas.microsoft.com/office/drawing/2014/main" id="{5550A8EC-B62E-46D9-8FEC-22979C5ABCF3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698" name="Téglalap: lekerekített 697">
              <a:extLst>
                <a:ext uri="{FF2B5EF4-FFF2-40B4-BE49-F238E27FC236}">
                  <a16:creationId xmlns:a16="http://schemas.microsoft.com/office/drawing/2014/main" id="{12FD8030-9570-41E9-962F-136992EB6C41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9" name="Ellipszis 698">
              <a:extLst>
                <a:ext uri="{FF2B5EF4-FFF2-40B4-BE49-F238E27FC236}">
                  <a16:creationId xmlns:a16="http://schemas.microsoft.com/office/drawing/2014/main" id="{E0EA9B47-033A-4B93-90FC-18D24D6C903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0" name="Ellipszis 699">
              <a:extLst>
                <a:ext uri="{FF2B5EF4-FFF2-40B4-BE49-F238E27FC236}">
                  <a16:creationId xmlns:a16="http://schemas.microsoft.com/office/drawing/2014/main" id="{6BFE11B3-1EF6-4C7B-BC88-161E6AC7870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1" name="Csoportba foglalás 700">
            <a:extLst>
              <a:ext uri="{FF2B5EF4-FFF2-40B4-BE49-F238E27FC236}">
                <a16:creationId xmlns:a16="http://schemas.microsoft.com/office/drawing/2014/main" id="{F4E76CF4-82FB-4A25-A7C5-E6282352B926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702" name="Téglalap: lekerekített 701">
              <a:extLst>
                <a:ext uri="{FF2B5EF4-FFF2-40B4-BE49-F238E27FC236}">
                  <a16:creationId xmlns:a16="http://schemas.microsoft.com/office/drawing/2014/main" id="{0656121D-004A-4A7E-93BF-CFBFDF4CFF9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3" name="Ellipszis 702">
              <a:extLst>
                <a:ext uri="{FF2B5EF4-FFF2-40B4-BE49-F238E27FC236}">
                  <a16:creationId xmlns:a16="http://schemas.microsoft.com/office/drawing/2014/main" id="{17D82616-38AD-4046-A267-7891905EA54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4" name="Ellipszis 703">
              <a:extLst>
                <a:ext uri="{FF2B5EF4-FFF2-40B4-BE49-F238E27FC236}">
                  <a16:creationId xmlns:a16="http://schemas.microsoft.com/office/drawing/2014/main" id="{D43C6BE7-2A83-4F69-A83A-E10459BB70B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5" name="Csoportba foglalás 704">
            <a:extLst>
              <a:ext uri="{FF2B5EF4-FFF2-40B4-BE49-F238E27FC236}">
                <a16:creationId xmlns:a16="http://schemas.microsoft.com/office/drawing/2014/main" id="{A03BA2AD-9330-4B3D-9209-325432727B22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706" name="Téglalap: lekerekített 705">
              <a:extLst>
                <a:ext uri="{FF2B5EF4-FFF2-40B4-BE49-F238E27FC236}">
                  <a16:creationId xmlns:a16="http://schemas.microsoft.com/office/drawing/2014/main" id="{89EE3AAB-DD5F-4462-95D6-2F238AAC989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7" name="Ellipszis 706">
              <a:extLst>
                <a:ext uri="{FF2B5EF4-FFF2-40B4-BE49-F238E27FC236}">
                  <a16:creationId xmlns:a16="http://schemas.microsoft.com/office/drawing/2014/main" id="{03DA84C1-BF9D-4CD3-B254-3814428B7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8" name="Ellipszis 707">
              <a:extLst>
                <a:ext uri="{FF2B5EF4-FFF2-40B4-BE49-F238E27FC236}">
                  <a16:creationId xmlns:a16="http://schemas.microsoft.com/office/drawing/2014/main" id="{91F5E65F-499B-4998-9684-BF5D0F8CE0EF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9" name="Csoportba foglalás 708">
            <a:extLst>
              <a:ext uri="{FF2B5EF4-FFF2-40B4-BE49-F238E27FC236}">
                <a16:creationId xmlns:a16="http://schemas.microsoft.com/office/drawing/2014/main" id="{FE15B525-88FB-4E06-970C-87C3DE57D6CB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710" name="Ellipszis 709">
              <a:extLst>
                <a:ext uri="{FF2B5EF4-FFF2-40B4-BE49-F238E27FC236}">
                  <a16:creationId xmlns:a16="http://schemas.microsoft.com/office/drawing/2014/main" id="{860CA2D9-F28F-4725-A134-4F3F4ADD63E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1" name="Téglalap: lekerekített 710">
              <a:extLst>
                <a:ext uri="{FF2B5EF4-FFF2-40B4-BE49-F238E27FC236}">
                  <a16:creationId xmlns:a16="http://schemas.microsoft.com/office/drawing/2014/main" id="{842D1DBE-4B06-42E3-87A1-C9F36362A8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2" name="Ellipszis 711">
              <a:extLst>
                <a:ext uri="{FF2B5EF4-FFF2-40B4-BE49-F238E27FC236}">
                  <a16:creationId xmlns:a16="http://schemas.microsoft.com/office/drawing/2014/main" id="{B4CBA2E9-4D4E-413E-A1B7-A64D0B372DF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3" name="Csoportba foglalás 712">
            <a:extLst>
              <a:ext uri="{FF2B5EF4-FFF2-40B4-BE49-F238E27FC236}">
                <a16:creationId xmlns:a16="http://schemas.microsoft.com/office/drawing/2014/main" id="{40EECE92-4238-4C31-A584-49AE39026980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714" name="Téglalap: lekerekített 713">
              <a:extLst>
                <a:ext uri="{FF2B5EF4-FFF2-40B4-BE49-F238E27FC236}">
                  <a16:creationId xmlns:a16="http://schemas.microsoft.com/office/drawing/2014/main" id="{BC8C5D2A-4DDD-4370-A4BC-597A943F02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5" name="Ellipszis 714">
              <a:extLst>
                <a:ext uri="{FF2B5EF4-FFF2-40B4-BE49-F238E27FC236}">
                  <a16:creationId xmlns:a16="http://schemas.microsoft.com/office/drawing/2014/main" id="{8A80D246-48CB-4208-93F0-BDC3BA5F8E0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6" name="Ellipszis 715">
              <a:extLst>
                <a:ext uri="{FF2B5EF4-FFF2-40B4-BE49-F238E27FC236}">
                  <a16:creationId xmlns:a16="http://schemas.microsoft.com/office/drawing/2014/main" id="{2916CE42-7A19-4068-8207-951363D9E7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7" name="Csoportba foglalás 716">
            <a:extLst>
              <a:ext uri="{FF2B5EF4-FFF2-40B4-BE49-F238E27FC236}">
                <a16:creationId xmlns:a16="http://schemas.microsoft.com/office/drawing/2014/main" id="{F0A1D11A-2CF8-4A19-84C2-8DEF684713B8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718" name="Téglalap: lekerekített 717">
              <a:extLst>
                <a:ext uri="{FF2B5EF4-FFF2-40B4-BE49-F238E27FC236}">
                  <a16:creationId xmlns:a16="http://schemas.microsoft.com/office/drawing/2014/main" id="{DEA291F9-2C9F-41BC-BD77-86AD9419706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9" name="Ellipszis 718">
              <a:extLst>
                <a:ext uri="{FF2B5EF4-FFF2-40B4-BE49-F238E27FC236}">
                  <a16:creationId xmlns:a16="http://schemas.microsoft.com/office/drawing/2014/main" id="{00EE9911-F88E-4E53-80D5-567509CC9CA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0" name="Ellipszis 719">
              <a:extLst>
                <a:ext uri="{FF2B5EF4-FFF2-40B4-BE49-F238E27FC236}">
                  <a16:creationId xmlns:a16="http://schemas.microsoft.com/office/drawing/2014/main" id="{14E1D11A-B438-414B-95C4-9E986D52B8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1" name="Csoportba foglalás 720">
            <a:extLst>
              <a:ext uri="{FF2B5EF4-FFF2-40B4-BE49-F238E27FC236}">
                <a16:creationId xmlns:a16="http://schemas.microsoft.com/office/drawing/2014/main" id="{F6E6E72F-B170-42B8-9D1F-41B203493D92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722" name="Téglalap: lekerekített 721">
              <a:extLst>
                <a:ext uri="{FF2B5EF4-FFF2-40B4-BE49-F238E27FC236}">
                  <a16:creationId xmlns:a16="http://schemas.microsoft.com/office/drawing/2014/main" id="{06EBA5FF-F3BC-46CA-A135-080151E4F37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3" name="Ellipszis 722">
              <a:extLst>
                <a:ext uri="{FF2B5EF4-FFF2-40B4-BE49-F238E27FC236}">
                  <a16:creationId xmlns:a16="http://schemas.microsoft.com/office/drawing/2014/main" id="{F6C40FF0-BF68-479F-8304-E9E6F2A8733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4" name="Ellipszis 723">
              <a:extLst>
                <a:ext uri="{FF2B5EF4-FFF2-40B4-BE49-F238E27FC236}">
                  <a16:creationId xmlns:a16="http://schemas.microsoft.com/office/drawing/2014/main" id="{E7317C17-286F-4119-BF9D-A34FA1BC7EE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5" name="Csoportba foglalás 724">
            <a:extLst>
              <a:ext uri="{FF2B5EF4-FFF2-40B4-BE49-F238E27FC236}">
                <a16:creationId xmlns:a16="http://schemas.microsoft.com/office/drawing/2014/main" id="{A28A7DEA-A63F-45A3-A8CE-B9ABC0C35A1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726" name="Téglalap: lekerekített 725">
              <a:extLst>
                <a:ext uri="{FF2B5EF4-FFF2-40B4-BE49-F238E27FC236}">
                  <a16:creationId xmlns:a16="http://schemas.microsoft.com/office/drawing/2014/main" id="{15DA9090-ABAD-46AC-99B8-E05DAEF8101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7" name="Ellipszis 726">
              <a:extLst>
                <a:ext uri="{FF2B5EF4-FFF2-40B4-BE49-F238E27FC236}">
                  <a16:creationId xmlns:a16="http://schemas.microsoft.com/office/drawing/2014/main" id="{421A5348-53BC-4CF0-BEEF-E1603EDE253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8" name="Ellipszis 727">
              <a:extLst>
                <a:ext uri="{FF2B5EF4-FFF2-40B4-BE49-F238E27FC236}">
                  <a16:creationId xmlns:a16="http://schemas.microsoft.com/office/drawing/2014/main" id="{C0D2106B-1E67-4D66-8A4A-9E41CDE8843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9" name="Csoportba foglalás 728">
            <a:extLst>
              <a:ext uri="{FF2B5EF4-FFF2-40B4-BE49-F238E27FC236}">
                <a16:creationId xmlns:a16="http://schemas.microsoft.com/office/drawing/2014/main" id="{E9577759-1D69-4D59-A8DD-7AFD56F12185}"/>
              </a:ext>
            </a:extLst>
          </p:cNvPr>
          <p:cNvGrpSpPr/>
          <p:nvPr/>
        </p:nvGrpSpPr>
        <p:grpSpPr>
          <a:xfrm>
            <a:off x="24522735" y="-3867465"/>
            <a:ext cx="3226013" cy="9637074"/>
            <a:chOff x="6740219" y="4147527"/>
            <a:chExt cx="264041" cy="624754"/>
          </a:xfrm>
        </p:grpSpPr>
        <p:sp>
          <p:nvSpPr>
            <p:cNvPr id="730" name="Háromszög 729">
              <a:extLst>
                <a:ext uri="{FF2B5EF4-FFF2-40B4-BE49-F238E27FC236}">
                  <a16:creationId xmlns:a16="http://schemas.microsoft.com/office/drawing/2014/main" id="{AB3E6F1E-52D1-433C-94C6-C9FD999ABF2E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731" name="Egyenes összekötő nyíllal 730">
              <a:extLst>
                <a:ext uri="{FF2B5EF4-FFF2-40B4-BE49-F238E27FC236}">
                  <a16:creationId xmlns:a16="http://schemas.microsoft.com/office/drawing/2014/main" id="{3DE77480-45C2-48F3-B2C0-19C46BFA6EC0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2" name="Téglalap 731">
              <a:extLst>
                <a:ext uri="{FF2B5EF4-FFF2-40B4-BE49-F238E27FC236}">
                  <a16:creationId xmlns:a16="http://schemas.microsoft.com/office/drawing/2014/main" id="{2BE566CB-2667-4C51-9BD1-D7B50F554A6F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37" name="Csoportba foglalás 736">
            <a:extLst>
              <a:ext uri="{FF2B5EF4-FFF2-40B4-BE49-F238E27FC236}">
                <a16:creationId xmlns:a16="http://schemas.microsoft.com/office/drawing/2014/main" id="{A57BD5FB-E62E-44AE-BD2D-55AA382AF033}"/>
              </a:ext>
            </a:extLst>
          </p:cNvPr>
          <p:cNvGrpSpPr/>
          <p:nvPr/>
        </p:nvGrpSpPr>
        <p:grpSpPr>
          <a:xfrm>
            <a:off x="-2653726" y="2275891"/>
            <a:ext cx="7382266" cy="3818945"/>
            <a:chOff x="3526291" y="6200931"/>
            <a:chExt cx="642366" cy="251734"/>
          </a:xfrm>
        </p:grpSpPr>
        <p:sp>
          <p:nvSpPr>
            <p:cNvPr id="738" name="Romboid 737">
              <a:extLst>
                <a:ext uri="{FF2B5EF4-FFF2-40B4-BE49-F238E27FC236}">
                  <a16:creationId xmlns:a16="http://schemas.microsoft.com/office/drawing/2014/main" id="{58C2727B-60A8-4678-8A4C-F5D6AE079361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39" name="Derékszögű háromszög 738">
              <a:extLst>
                <a:ext uri="{FF2B5EF4-FFF2-40B4-BE49-F238E27FC236}">
                  <a16:creationId xmlns:a16="http://schemas.microsoft.com/office/drawing/2014/main" id="{3F72B728-B016-4B0D-A199-D5A52811D8B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0" name="Ellipszis 739">
              <a:extLst>
                <a:ext uri="{FF2B5EF4-FFF2-40B4-BE49-F238E27FC236}">
                  <a16:creationId xmlns:a16="http://schemas.microsoft.com/office/drawing/2014/main" id="{6618A134-7ABA-4B99-B139-45C7938BA7FC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1" name="Ellipszis 740">
              <a:extLst>
                <a:ext uri="{FF2B5EF4-FFF2-40B4-BE49-F238E27FC236}">
                  <a16:creationId xmlns:a16="http://schemas.microsoft.com/office/drawing/2014/main" id="{1DC40E75-9EFF-4445-99BC-9897CB78AE74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2" name="Ellipszis 741">
              <a:extLst>
                <a:ext uri="{FF2B5EF4-FFF2-40B4-BE49-F238E27FC236}">
                  <a16:creationId xmlns:a16="http://schemas.microsoft.com/office/drawing/2014/main" id="{630A3160-4265-4253-BB96-A2AACE612E2B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3" name="Romboid 742">
              <a:extLst>
                <a:ext uri="{FF2B5EF4-FFF2-40B4-BE49-F238E27FC236}">
                  <a16:creationId xmlns:a16="http://schemas.microsoft.com/office/drawing/2014/main" id="{1D2DAD85-C4A0-45CC-BF24-BB8D45AC831F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4" name="Derékszögű háromszög 743">
              <a:extLst>
                <a:ext uri="{FF2B5EF4-FFF2-40B4-BE49-F238E27FC236}">
                  <a16:creationId xmlns:a16="http://schemas.microsoft.com/office/drawing/2014/main" id="{15E7C41C-E0E9-49B8-AA2D-613D996CAEE6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745" name="Téglalap 744">
            <a:extLst>
              <a:ext uri="{FF2B5EF4-FFF2-40B4-BE49-F238E27FC236}">
                <a16:creationId xmlns:a16="http://schemas.microsoft.com/office/drawing/2014/main" id="{D5C93539-C7B1-46F9-8F01-A7D15AB10203}"/>
              </a:ext>
            </a:extLst>
          </p:cNvPr>
          <p:cNvSpPr/>
          <p:nvPr/>
        </p:nvSpPr>
        <p:spPr>
          <a:xfrm>
            <a:off x="-12975593" y="5907719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7" name="Szövegdoboz 746">
            <a:extLst>
              <a:ext uri="{FF2B5EF4-FFF2-40B4-BE49-F238E27FC236}">
                <a16:creationId xmlns:a16="http://schemas.microsoft.com/office/drawing/2014/main" id="{727E072A-6B42-4374-972F-28BB0B7BB93B}"/>
              </a:ext>
            </a:extLst>
          </p:cNvPr>
          <p:cNvSpPr txBox="1"/>
          <p:nvPr/>
        </p:nvSpPr>
        <p:spPr>
          <a:xfrm>
            <a:off x="4800257" y="1682656"/>
            <a:ext cx="706467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600" dirty="0">
                <a:latin typeface="Bookman Old Style" panose="02050604050505020204" pitchFamily="18" charset="0"/>
              </a:rPr>
              <a:t>Okos közlekedés alrendszer alatt a fenntartható és szolgáltatás központú közlekedésfejlesztést, a nem motorizált és közösségi közlekedési formák támogatását, a multimodális elérés biztosítását (az egyes közlekedési ágak közötti rendszer szintű és konkrét téri kapcsolatok kiépítését) valamint a szolgáltatások minden pontján megvalósított IKT integrációt értjük.</a:t>
            </a:r>
          </a:p>
        </p:txBody>
      </p:sp>
      <p:sp>
        <p:nvSpPr>
          <p:cNvPr id="748" name="Szövegdoboz 747">
            <a:extLst>
              <a:ext uri="{FF2B5EF4-FFF2-40B4-BE49-F238E27FC236}">
                <a16:creationId xmlns:a16="http://schemas.microsoft.com/office/drawing/2014/main" id="{88ED0C9D-29A8-4B81-A468-7A22062EF584}"/>
              </a:ext>
            </a:extLst>
          </p:cNvPr>
          <p:cNvSpPr txBox="1"/>
          <p:nvPr/>
        </p:nvSpPr>
        <p:spPr>
          <a:xfrm>
            <a:off x="-9601740" y="1794617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grpSp>
        <p:nvGrpSpPr>
          <p:cNvPr id="600" name="Csoportba foglalás 599">
            <a:extLst>
              <a:ext uri="{FF2B5EF4-FFF2-40B4-BE49-F238E27FC236}">
                <a16:creationId xmlns:a16="http://schemas.microsoft.com/office/drawing/2014/main" id="{E463F1CE-63AF-4E93-9D01-4386930F46FC}"/>
              </a:ext>
            </a:extLst>
          </p:cNvPr>
          <p:cNvGrpSpPr/>
          <p:nvPr/>
        </p:nvGrpSpPr>
        <p:grpSpPr>
          <a:xfrm>
            <a:off x="42419561" y="2191571"/>
            <a:ext cx="13185782" cy="3681949"/>
            <a:chOff x="7957322" y="4560808"/>
            <a:chExt cx="1311639" cy="217809"/>
          </a:xfrm>
        </p:grpSpPr>
        <p:sp>
          <p:nvSpPr>
            <p:cNvPr id="601" name="Folyamatábra: Bekötés 600">
              <a:extLst>
                <a:ext uri="{FF2B5EF4-FFF2-40B4-BE49-F238E27FC236}">
                  <a16:creationId xmlns:a16="http://schemas.microsoft.com/office/drawing/2014/main" id="{0D3AD045-981D-4D00-8D94-BB1C79C4D517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Folyamatábra: Bekötés 601">
              <a:extLst>
                <a:ext uri="{FF2B5EF4-FFF2-40B4-BE49-F238E27FC236}">
                  <a16:creationId xmlns:a16="http://schemas.microsoft.com/office/drawing/2014/main" id="{E423A01F-0576-4E07-9C87-6E0F139BB2B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3" name="Folyamatábra: Bekötés 602">
              <a:extLst>
                <a:ext uri="{FF2B5EF4-FFF2-40B4-BE49-F238E27FC236}">
                  <a16:creationId xmlns:a16="http://schemas.microsoft.com/office/drawing/2014/main" id="{B374F2A9-129B-4981-8C74-660EB2CB6AD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4" name="Folyamatábra: Bekötés 603">
              <a:extLst>
                <a:ext uri="{FF2B5EF4-FFF2-40B4-BE49-F238E27FC236}">
                  <a16:creationId xmlns:a16="http://schemas.microsoft.com/office/drawing/2014/main" id="{AF0F455E-462A-4053-94ED-69DE9A47154E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rapezoid 604">
              <a:extLst>
                <a:ext uri="{FF2B5EF4-FFF2-40B4-BE49-F238E27FC236}">
                  <a16:creationId xmlns:a16="http://schemas.microsoft.com/office/drawing/2014/main" id="{397CA70F-0DA8-4CF5-989F-CB4E8F789AF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Trapezoid 605">
              <a:extLst>
                <a:ext uri="{FF2B5EF4-FFF2-40B4-BE49-F238E27FC236}">
                  <a16:creationId xmlns:a16="http://schemas.microsoft.com/office/drawing/2014/main" id="{31E92120-4E89-4D1D-A8DB-CAA30E260063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733" name="Csoportba foglalás 732">
            <a:extLst>
              <a:ext uri="{FF2B5EF4-FFF2-40B4-BE49-F238E27FC236}">
                <a16:creationId xmlns:a16="http://schemas.microsoft.com/office/drawing/2014/main" id="{F4EB9C9F-0D2D-49CE-86E6-89D25671E325}"/>
              </a:ext>
            </a:extLst>
          </p:cNvPr>
          <p:cNvGrpSpPr/>
          <p:nvPr/>
        </p:nvGrpSpPr>
        <p:grpSpPr>
          <a:xfrm>
            <a:off x="47908586" y="-3727527"/>
            <a:ext cx="3226013" cy="9637074"/>
            <a:chOff x="6740219" y="4147527"/>
            <a:chExt cx="264041" cy="624754"/>
          </a:xfrm>
        </p:grpSpPr>
        <p:sp>
          <p:nvSpPr>
            <p:cNvPr id="734" name="Háromszög 733">
              <a:extLst>
                <a:ext uri="{FF2B5EF4-FFF2-40B4-BE49-F238E27FC236}">
                  <a16:creationId xmlns:a16="http://schemas.microsoft.com/office/drawing/2014/main" id="{154081E8-F04E-44E8-B0EA-D6FBCFF35F8F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735" name="Egyenes összekötő nyíllal 734">
              <a:extLst>
                <a:ext uri="{FF2B5EF4-FFF2-40B4-BE49-F238E27FC236}">
                  <a16:creationId xmlns:a16="http://schemas.microsoft.com/office/drawing/2014/main" id="{7F7848A2-D439-409F-9660-2C860AC0EACB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6" name="Téglalap 735">
              <a:extLst>
                <a:ext uri="{FF2B5EF4-FFF2-40B4-BE49-F238E27FC236}">
                  <a16:creationId xmlns:a16="http://schemas.microsoft.com/office/drawing/2014/main" id="{09B393E0-1332-4619-9055-77B46FDC01FC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63796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9083126" y="5205749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4977665" y="5268948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5" name="Csoportba foglalás 1104">
            <a:extLst>
              <a:ext uri="{FF2B5EF4-FFF2-40B4-BE49-F238E27FC236}">
                <a16:creationId xmlns:a16="http://schemas.microsoft.com/office/drawing/2014/main" id="{7523439F-6E10-4428-B725-231314E95BA4}"/>
              </a:ext>
            </a:extLst>
          </p:cNvPr>
          <p:cNvGrpSpPr/>
          <p:nvPr/>
        </p:nvGrpSpPr>
        <p:grpSpPr>
          <a:xfrm>
            <a:off x="5023411" y="4580379"/>
            <a:ext cx="377669" cy="985754"/>
            <a:chOff x="6740219" y="4147527"/>
            <a:chExt cx="264041" cy="624754"/>
          </a:xfrm>
        </p:grpSpPr>
        <p:sp>
          <p:nvSpPr>
            <p:cNvPr id="1106" name="Háromszög 1105">
              <a:extLst>
                <a:ext uri="{FF2B5EF4-FFF2-40B4-BE49-F238E27FC236}">
                  <a16:creationId xmlns:a16="http://schemas.microsoft.com/office/drawing/2014/main" id="{44A02372-271B-41F6-872F-A3A59CA651A1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107" name="Egyenes összekötő nyíllal 1106">
              <a:extLst>
                <a:ext uri="{FF2B5EF4-FFF2-40B4-BE49-F238E27FC236}">
                  <a16:creationId xmlns:a16="http://schemas.microsoft.com/office/drawing/2014/main" id="{9C87F71C-3AAB-4FBB-B3BD-967DFEE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8" name="Téglalap 1107">
              <a:extLst>
                <a:ext uri="{FF2B5EF4-FFF2-40B4-BE49-F238E27FC236}">
                  <a16:creationId xmlns:a16="http://schemas.microsoft.com/office/drawing/2014/main" id="{129CF4E6-3CBB-4821-818C-80D0858BB1CF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9" name="Csoportba foglalás 1108">
            <a:extLst>
              <a:ext uri="{FF2B5EF4-FFF2-40B4-BE49-F238E27FC236}">
                <a16:creationId xmlns:a16="http://schemas.microsoft.com/office/drawing/2014/main" id="{7801979E-33B2-48EF-9A21-35F31EEB25EE}"/>
              </a:ext>
            </a:extLst>
          </p:cNvPr>
          <p:cNvGrpSpPr/>
          <p:nvPr/>
        </p:nvGrpSpPr>
        <p:grpSpPr>
          <a:xfrm>
            <a:off x="7761190" y="4594693"/>
            <a:ext cx="377669" cy="985754"/>
            <a:chOff x="6740219" y="4147527"/>
            <a:chExt cx="264041" cy="624754"/>
          </a:xfrm>
        </p:grpSpPr>
        <p:sp>
          <p:nvSpPr>
            <p:cNvPr id="1110" name="Háromszög 1109">
              <a:extLst>
                <a:ext uri="{FF2B5EF4-FFF2-40B4-BE49-F238E27FC236}">
                  <a16:creationId xmlns:a16="http://schemas.microsoft.com/office/drawing/2014/main" id="{68600B75-8D1F-417A-B03D-8DB0BEE2542A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111" name="Egyenes összekötő nyíllal 1110">
              <a:extLst>
                <a:ext uri="{FF2B5EF4-FFF2-40B4-BE49-F238E27FC236}">
                  <a16:creationId xmlns:a16="http://schemas.microsoft.com/office/drawing/2014/main" id="{30CE5FEF-7658-4105-BBDE-0A871678D0DA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Téglalap 1111">
              <a:extLst>
                <a:ext uri="{FF2B5EF4-FFF2-40B4-BE49-F238E27FC236}">
                  <a16:creationId xmlns:a16="http://schemas.microsoft.com/office/drawing/2014/main" id="{706F6549-B74D-425E-AAF8-19AF355B525E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13" name="Csoportba foglalás 1112">
            <a:extLst>
              <a:ext uri="{FF2B5EF4-FFF2-40B4-BE49-F238E27FC236}">
                <a16:creationId xmlns:a16="http://schemas.microsoft.com/office/drawing/2014/main" id="{1E40C03A-5B4E-44E9-8338-E9756D1EB044}"/>
              </a:ext>
            </a:extLst>
          </p:cNvPr>
          <p:cNvGrpSpPr/>
          <p:nvPr/>
        </p:nvGrpSpPr>
        <p:grpSpPr>
          <a:xfrm>
            <a:off x="-1461206" y="5197569"/>
            <a:ext cx="864241" cy="390631"/>
            <a:chOff x="3526291" y="6200931"/>
            <a:chExt cx="642366" cy="251734"/>
          </a:xfrm>
        </p:grpSpPr>
        <p:sp>
          <p:nvSpPr>
            <p:cNvPr id="1114" name="Romboid 1113">
              <a:extLst>
                <a:ext uri="{FF2B5EF4-FFF2-40B4-BE49-F238E27FC236}">
                  <a16:creationId xmlns:a16="http://schemas.microsoft.com/office/drawing/2014/main" id="{3E4B4277-7B5E-46DB-B7C5-CDCD6E59D061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15" name="Derékszögű háromszög 1114">
              <a:extLst>
                <a:ext uri="{FF2B5EF4-FFF2-40B4-BE49-F238E27FC236}">
                  <a16:creationId xmlns:a16="http://schemas.microsoft.com/office/drawing/2014/main" id="{0BF27033-5977-4E86-9169-BCE2410785BE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16" name="Ellipszis 1115">
              <a:extLst>
                <a:ext uri="{FF2B5EF4-FFF2-40B4-BE49-F238E27FC236}">
                  <a16:creationId xmlns:a16="http://schemas.microsoft.com/office/drawing/2014/main" id="{DD89629F-A0FC-4626-AC05-A9E409593FD3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7" name="Ellipszis 1116">
              <a:extLst>
                <a:ext uri="{FF2B5EF4-FFF2-40B4-BE49-F238E27FC236}">
                  <a16:creationId xmlns:a16="http://schemas.microsoft.com/office/drawing/2014/main" id="{F1B59AA7-893F-4ED5-A4EA-D26B79AAE3FE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18" name="Ellipszis 1117">
              <a:extLst>
                <a:ext uri="{FF2B5EF4-FFF2-40B4-BE49-F238E27FC236}">
                  <a16:creationId xmlns:a16="http://schemas.microsoft.com/office/drawing/2014/main" id="{71F81321-9C57-4937-8C61-145190E92744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9" name="Romboid 1118">
              <a:extLst>
                <a:ext uri="{FF2B5EF4-FFF2-40B4-BE49-F238E27FC236}">
                  <a16:creationId xmlns:a16="http://schemas.microsoft.com/office/drawing/2014/main" id="{5F6BFD02-89FD-49CE-BD18-AA5370573C28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0" name="Derékszögű háromszög 1119">
              <a:extLst>
                <a:ext uri="{FF2B5EF4-FFF2-40B4-BE49-F238E27FC236}">
                  <a16:creationId xmlns:a16="http://schemas.microsoft.com/office/drawing/2014/main" id="{8B1A1F99-B896-4763-8D0F-750517E63734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74155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-535122" y="2673810"/>
            <a:ext cx="13259712" cy="389616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2851523" y="3251173"/>
            <a:ext cx="1289028" cy="190536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4668105" y="3194750"/>
            <a:ext cx="1289028" cy="190536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6319709" y="3271204"/>
            <a:ext cx="1289028" cy="190536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7895900" y="3224787"/>
            <a:ext cx="1289028" cy="190536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9530801" y="3225682"/>
            <a:ext cx="1289028" cy="190536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8094715" y="3577721"/>
            <a:ext cx="1147989" cy="2900072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2803263" y="3577721"/>
            <a:ext cx="1147989" cy="2900072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6687668" y="4914299"/>
            <a:ext cx="6232886" cy="1491219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-30525002" y="-165971"/>
            <a:ext cx="5765595" cy="6626544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-22675200" y="-5286261"/>
            <a:ext cx="6938662" cy="11776792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-16965770" y="-9210319"/>
            <a:ext cx="5995895" cy="15706983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-5344415" y="-4113469"/>
            <a:ext cx="5504983" cy="10559297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-9515599" y="-10973362"/>
            <a:ext cx="4944650" cy="17429754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5003657" y="3577721"/>
            <a:ext cx="1147989" cy="2900072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9247307" y="3577721"/>
            <a:ext cx="1147989" cy="2900072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85760" y="3577721"/>
            <a:ext cx="1147989" cy="2900072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0609462" y="3577721"/>
            <a:ext cx="1147989" cy="2900072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-13847151" y="5240489"/>
            <a:ext cx="2455687" cy="1200853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-25330509" y="3577721"/>
            <a:ext cx="1147989" cy="2900072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-23811181" y="3577721"/>
            <a:ext cx="1147989" cy="2900072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-24701821" y="3577721"/>
            <a:ext cx="1147989" cy="2900072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-12128076" y="3577721"/>
            <a:ext cx="1147989" cy="2900072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-10975472" y="3577721"/>
            <a:ext cx="1147989" cy="2900072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-11551778" y="3577721"/>
            <a:ext cx="1147989" cy="2900072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-444959" y="3577721"/>
            <a:ext cx="1147989" cy="2900072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1336321" y="3577721"/>
            <a:ext cx="1147989" cy="2900072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707633" y="3577721"/>
            <a:ext cx="1147989" cy="2900072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5" name="Csoportba foglalás 1104">
            <a:extLst>
              <a:ext uri="{FF2B5EF4-FFF2-40B4-BE49-F238E27FC236}">
                <a16:creationId xmlns:a16="http://schemas.microsoft.com/office/drawing/2014/main" id="{7523439F-6E10-4428-B725-231314E95BA4}"/>
              </a:ext>
            </a:extLst>
          </p:cNvPr>
          <p:cNvGrpSpPr/>
          <p:nvPr/>
        </p:nvGrpSpPr>
        <p:grpSpPr>
          <a:xfrm>
            <a:off x="-13662441" y="2514100"/>
            <a:ext cx="1524928" cy="3903093"/>
            <a:chOff x="6740219" y="4147527"/>
            <a:chExt cx="264041" cy="624754"/>
          </a:xfrm>
        </p:grpSpPr>
        <p:sp>
          <p:nvSpPr>
            <p:cNvPr id="1106" name="Háromszög 1105">
              <a:extLst>
                <a:ext uri="{FF2B5EF4-FFF2-40B4-BE49-F238E27FC236}">
                  <a16:creationId xmlns:a16="http://schemas.microsoft.com/office/drawing/2014/main" id="{44A02372-271B-41F6-872F-A3A59CA651A1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107" name="Egyenes összekötő nyíllal 1106">
              <a:extLst>
                <a:ext uri="{FF2B5EF4-FFF2-40B4-BE49-F238E27FC236}">
                  <a16:creationId xmlns:a16="http://schemas.microsoft.com/office/drawing/2014/main" id="{9C87F71C-3AAB-4FBB-B3BD-967DFEE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8" name="Téglalap 1107">
              <a:extLst>
                <a:ext uri="{FF2B5EF4-FFF2-40B4-BE49-F238E27FC236}">
                  <a16:creationId xmlns:a16="http://schemas.microsoft.com/office/drawing/2014/main" id="{129CF4E6-3CBB-4821-818C-80D0858BB1CF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9" name="Csoportba foglalás 1108">
            <a:extLst>
              <a:ext uri="{FF2B5EF4-FFF2-40B4-BE49-F238E27FC236}">
                <a16:creationId xmlns:a16="http://schemas.microsoft.com/office/drawing/2014/main" id="{7801979E-33B2-48EF-9A21-35F31EEB25EE}"/>
              </a:ext>
            </a:extLst>
          </p:cNvPr>
          <p:cNvGrpSpPr/>
          <p:nvPr/>
        </p:nvGrpSpPr>
        <p:grpSpPr>
          <a:xfrm>
            <a:off x="-2608007" y="2570776"/>
            <a:ext cx="1524928" cy="3903093"/>
            <a:chOff x="6740219" y="4147527"/>
            <a:chExt cx="264041" cy="624754"/>
          </a:xfrm>
        </p:grpSpPr>
        <p:sp>
          <p:nvSpPr>
            <p:cNvPr id="1110" name="Háromszög 1109">
              <a:extLst>
                <a:ext uri="{FF2B5EF4-FFF2-40B4-BE49-F238E27FC236}">
                  <a16:creationId xmlns:a16="http://schemas.microsoft.com/office/drawing/2014/main" id="{68600B75-8D1F-417A-B03D-8DB0BEE2542A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111" name="Egyenes összekötő nyíllal 1110">
              <a:extLst>
                <a:ext uri="{FF2B5EF4-FFF2-40B4-BE49-F238E27FC236}">
                  <a16:creationId xmlns:a16="http://schemas.microsoft.com/office/drawing/2014/main" id="{30CE5FEF-7658-4105-BBDE-0A871678D0DA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Téglalap 1111">
              <a:extLst>
                <a:ext uri="{FF2B5EF4-FFF2-40B4-BE49-F238E27FC236}">
                  <a16:creationId xmlns:a16="http://schemas.microsoft.com/office/drawing/2014/main" id="{706F6549-B74D-425E-AAF8-19AF355B525E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-31387806" y="6473129"/>
            <a:ext cx="44951406" cy="3848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7314204" y="1165197"/>
            <a:ext cx="1289028" cy="190536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5063133" y="1174126"/>
            <a:ext cx="1289028" cy="190536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60337F11-B993-491D-B207-C9EB6EC4DCD2}"/>
              </a:ext>
            </a:extLst>
          </p:cNvPr>
          <p:cNvSpPr/>
          <p:nvPr/>
        </p:nvSpPr>
        <p:spPr>
          <a:xfrm>
            <a:off x="-590138" y="-77441"/>
            <a:ext cx="12923887" cy="693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95B166E-99D3-4553-9352-4BACC4CF9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6" y="1701464"/>
            <a:ext cx="5361676" cy="3628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973C3A5C-8B67-4E56-B0B5-2A0E27819447}"/>
              </a:ext>
            </a:extLst>
          </p:cNvPr>
          <p:cNvSpPr txBox="1"/>
          <p:nvPr/>
        </p:nvSpPr>
        <p:spPr>
          <a:xfrm>
            <a:off x="6521013" y="936048"/>
            <a:ext cx="528852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cap="all" dirty="0">
                <a:latin typeface="Bookman Old Style" panose="02050604050505020204" pitchFamily="18" charset="0"/>
              </a:rPr>
              <a:t>Okos környezet</a:t>
            </a:r>
          </a:p>
          <a:p>
            <a:endParaRPr lang="hu-HU" dirty="0">
              <a:latin typeface="Bookman Old Style" panose="02050604050505020204" pitchFamily="18" charset="0"/>
            </a:endParaRPr>
          </a:p>
          <a:p>
            <a:endParaRPr lang="hu-HU" dirty="0">
              <a:latin typeface="Bookman Old Style" panose="02050604050505020204" pitchFamily="18" charset="0"/>
            </a:endParaRPr>
          </a:p>
          <a:p>
            <a:pPr algn="ctr"/>
            <a:r>
              <a:rPr lang="hu-HU" sz="2400" dirty="0">
                <a:latin typeface="Bookman Old Style" panose="02050604050505020204" pitchFamily="18" charset="0"/>
              </a:rPr>
              <a:t>Okos környezet alrendszer alatt a fenntartható környezeti erőforrás-gazdálkodást (megújuló energia, víz- és hulladékgazdálkodás), a levegőminőség javítását célzó intézkedéseket, a városok klímaváltozáshoz való adaptációs készségének növelését, az épített környezet energia-hatékony kialakítását értjük.</a:t>
            </a:r>
          </a:p>
        </p:txBody>
      </p:sp>
    </p:spTree>
    <p:extLst>
      <p:ext uri="{BB962C8B-B14F-4D97-AF65-F5344CB8AC3E}">
        <p14:creationId xmlns:p14="http://schemas.microsoft.com/office/powerpoint/2010/main" val="2527517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12625370" y="5187183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4038168" y="5262849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5" name="Csoportba foglalás 1104">
            <a:extLst>
              <a:ext uri="{FF2B5EF4-FFF2-40B4-BE49-F238E27FC236}">
                <a16:creationId xmlns:a16="http://schemas.microsoft.com/office/drawing/2014/main" id="{7523439F-6E10-4428-B725-231314E95BA4}"/>
              </a:ext>
            </a:extLst>
          </p:cNvPr>
          <p:cNvGrpSpPr/>
          <p:nvPr/>
        </p:nvGrpSpPr>
        <p:grpSpPr>
          <a:xfrm>
            <a:off x="5023411" y="4580379"/>
            <a:ext cx="377669" cy="985754"/>
            <a:chOff x="6740219" y="4147527"/>
            <a:chExt cx="264041" cy="624754"/>
          </a:xfrm>
        </p:grpSpPr>
        <p:sp>
          <p:nvSpPr>
            <p:cNvPr id="1106" name="Háromszög 1105">
              <a:extLst>
                <a:ext uri="{FF2B5EF4-FFF2-40B4-BE49-F238E27FC236}">
                  <a16:creationId xmlns:a16="http://schemas.microsoft.com/office/drawing/2014/main" id="{44A02372-271B-41F6-872F-A3A59CA651A1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107" name="Egyenes összekötő nyíllal 1106">
              <a:extLst>
                <a:ext uri="{FF2B5EF4-FFF2-40B4-BE49-F238E27FC236}">
                  <a16:creationId xmlns:a16="http://schemas.microsoft.com/office/drawing/2014/main" id="{9C87F71C-3AAB-4FBB-B3BD-967DFEE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8" name="Téglalap 1107">
              <a:extLst>
                <a:ext uri="{FF2B5EF4-FFF2-40B4-BE49-F238E27FC236}">
                  <a16:creationId xmlns:a16="http://schemas.microsoft.com/office/drawing/2014/main" id="{129CF4E6-3CBB-4821-818C-80D0858BB1CF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9" name="Csoportba foglalás 1108">
            <a:extLst>
              <a:ext uri="{FF2B5EF4-FFF2-40B4-BE49-F238E27FC236}">
                <a16:creationId xmlns:a16="http://schemas.microsoft.com/office/drawing/2014/main" id="{7801979E-33B2-48EF-9A21-35F31EEB25EE}"/>
              </a:ext>
            </a:extLst>
          </p:cNvPr>
          <p:cNvGrpSpPr/>
          <p:nvPr/>
        </p:nvGrpSpPr>
        <p:grpSpPr>
          <a:xfrm>
            <a:off x="7761190" y="4594693"/>
            <a:ext cx="377669" cy="985754"/>
            <a:chOff x="6740219" y="4147527"/>
            <a:chExt cx="264041" cy="624754"/>
          </a:xfrm>
        </p:grpSpPr>
        <p:sp>
          <p:nvSpPr>
            <p:cNvPr id="1110" name="Háromszög 1109">
              <a:extLst>
                <a:ext uri="{FF2B5EF4-FFF2-40B4-BE49-F238E27FC236}">
                  <a16:creationId xmlns:a16="http://schemas.microsoft.com/office/drawing/2014/main" id="{68600B75-8D1F-417A-B03D-8DB0BEE2542A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111" name="Egyenes összekötő nyíllal 1110">
              <a:extLst>
                <a:ext uri="{FF2B5EF4-FFF2-40B4-BE49-F238E27FC236}">
                  <a16:creationId xmlns:a16="http://schemas.microsoft.com/office/drawing/2014/main" id="{30CE5FEF-7658-4105-BBDE-0A871678D0DA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Téglalap 1111">
              <a:extLst>
                <a:ext uri="{FF2B5EF4-FFF2-40B4-BE49-F238E27FC236}">
                  <a16:creationId xmlns:a16="http://schemas.microsoft.com/office/drawing/2014/main" id="{706F6549-B74D-425E-AAF8-19AF355B525E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5461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Szélesvásznú</PresentationFormat>
  <Paragraphs>18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Bookman Old Style</vt:lpstr>
      <vt:lpstr>Calibri</vt:lpstr>
      <vt:lpstr>Office-téma</vt:lpstr>
      <vt:lpstr>Az okosváros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okosváros</dc:title>
  <dc:creator/>
  <cp:lastModifiedBy>Kis Gergely Jenő</cp:lastModifiedBy>
  <cp:revision>628</cp:revision>
  <dcterms:created xsi:type="dcterms:W3CDTF">2024-09-22T10:05:19Z</dcterms:created>
  <dcterms:modified xsi:type="dcterms:W3CDTF">2024-09-26T11:16:12Z</dcterms:modified>
</cp:coreProperties>
</file>