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73" r:id="rId5"/>
    <p:sldId id="278" r:id="rId6"/>
    <p:sldId id="274" r:id="rId7"/>
    <p:sldId id="271" r:id="rId8"/>
    <p:sldId id="265" r:id="rId9"/>
    <p:sldId id="272" r:id="rId10"/>
    <p:sldId id="263" r:id="rId11"/>
    <p:sldId id="264" r:id="rId12"/>
    <p:sldId id="277" r:id="rId13"/>
    <p:sldId id="281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3C6AD"/>
    <a:srgbClr val="CFEA8A"/>
    <a:srgbClr val="DDB587"/>
    <a:srgbClr val="ABD5E4"/>
    <a:srgbClr val="663300"/>
    <a:srgbClr val="FFFF00"/>
    <a:srgbClr val="000000"/>
    <a:srgbClr val="E4D2D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4" autoAdjust="0"/>
  </p:normalViewPr>
  <p:slideViewPr>
    <p:cSldViewPr snapToGrid="0">
      <p:cViewPr>
        <p:scale>
          <a:sx n="150" d="100"/>
          <a:sy n="150" d="100"/>
        </p:scale>
        <p:origin x="98" y="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sz="1200" dirty="0">
                <a:latin typeface="Bookman Old Style" panose="02050604050505020204" pitchFamily="18" charset="0"/>
              </a:rPr>
              <a:t>Az okos város egy olyan város amely különböző korszerű és innovatív informatikai megoldásokatt használva próbálja fenntartható módon könyebbe tenni életünket.</a:t>
            </a:r>
          </a:p>
          <a:p>
            <a:endParaRPr lang="hu-HU" sz="1400" dirty="0">
              <a:latin typeface="Bookman Old Style" panose="0205060405050502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200" dirty="0">
                <a:latin typeface="Bookman Old Style" panose="02050604050505020204" pitchFamily="18" charset="0"/>
              </a:rPr>
              <a:t>Az okos város sokkal könnyebé és biztonságosabbá teheti életünket. </a:t>
            </a:r>
          </a:p>
          <a:p>
            <a:endParaRPr lang="hu-HU" sz="1200" dirty="0">
              <a:latin typeface="Bookman Old Style" panose="0205060405050502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200" dirty="0">
                <a:latin typeface="Bookman Old Style" panose="02050604050505020204" pitchFamily="18" charset="0"/>
              </a:rPr>
              <a:t>Az okosváros egy nagy rendszer amiben egy hiba vagy támadás komoly gondokhoz vezethet, e mellett sok város nem rendelkezik jelenleg elegendő fentartható energia forrással.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13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sz="1200" dirty="0">
                <a:latin typeface="Bookman Old Style" panose="02050604050505020204" pitchFamily="18" charset="0"/>
              </a:rPr>
              <a:t>Például, az okos közvilágítástól ami figyeli a fényviszonyokat és az emberi jelenlétett ennek megfelelően állítva a fényeket, ezzel biztonságosabbá és energia hatékonyabbá téve az éjszakai közlekedést.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24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 segítségével meg tudjuk nézni hogy a busz merre jár, illetve a bérletünket feltudjuk mutatni a telefonon. Az AI segítségével beállíthatjuk a lámpák pontos átváltását, így elkerülve a dugókat.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82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Napelem: Egy olyan eszköz amely napfényt energiává vált. A napelemek kulcsszerepet játszanak az energiahatékonyság és a fenntarthatóságban.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73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 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Kothencz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Szövegdoboz 746">
            <a:extLst>
              <a:ext uri="{FF2B5EF4-FFF2-40B4-BE49-F238E27FC236}">
                <a16:creationId xmlns:a16="http://schemas.microsoft.com/office/drawing/2014/main" id="{CC18EA79-FC18-BA99-20DD-E25A2A2B293B}"/>
              </a:ext>
            </a:extLst>
          </p:cNvPr>
          <p:cNvSpPr txBox="1"/>
          <p:nvPr/>
        </p:nvSpPr>
        <p:spPr>
          <a:xfrm>
            <a:off x="15372149" y="2178951"/>
            <a:ext cx="7064678" cy="31700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6000"/>
                </a:schemeClr>
              </a:gs>
              <a:gs pos="30000">
                <a:schemeClr val="bg1">
                  <a:alpha val="36000"/>
                </a:schemeClr>
              </a:gs>
              <a:gs pos="80000">
                <a:srgbClr val="FFFFFF">
                  <a:alpha val="10000"/>
                </a:srgbClr>
              </a:gs>
              <a:gs pos="58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okos közlekedésbe tartoznak a különböző közlekedést figyelő okos rendszerek amik figyelik a hogy mi zajlik az utakon és ennek megfelelően tudja értesíteni a közlekedőek mobil applikáción keresztül hogy hol merre érdemes menni ezzel csökkentve a dugók számát.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okos közlekedésbe bele tartoznak tömeg közlekedési eszközök is amiket mobil alkalmazáson valós időbe nyomon lehet követni merre jár a busz és figyelni hogy késik e, mikkora érkezik a megálóba, és bérleteinket és használhatjuk telefonon.</a:t>
            </a:r>
          </a:p>
        </p:txBody>
      </p:sp>
      <p:sp>
        <p:nvSpPr>
          <p:cNvPr id="23" name="Szövegdoboz 746">
            <a:extLst>
              <a:ext uri="{FF2B5EF4-FFF2-40B4-BE49-F238E27FC236}">
                <a16:creationId xmlns:a16="http://schemas.microsoft.com/office/drawing/2014/main" id="{4F1CBD71-DB50-B7F3-8AAC-7A8915D5862F}"/>
              </a:ext>
            </a:extLst>
          </p:cNvPr>
          <p:cNvSpPr txBox="1"/>
          <p:nvPr/>
        </p:nvSpPr>
        <p:spPr>
          <a:xfrm>
            <a:off x="15524549" y="2331351"/>
            <a:ext cx="7064678" cy="31700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6000"/>
                </a:schemeClr>
              </a:gs>
              <a:gs pos="30000">
                <a:schemeClr val="bg1">
                  <a:alpha val="36000"/>
                </a:schemeClr>
              </a:gs>
              <a:gs pos="80000">
                <a:srgbClr val="FFFFFF">
                  <a:alpha val="10000"/>
                </a:srgbClr>
              </a:gs>
              <a:gs pos="58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okos közlekedésbe tartoznak a különböző közlekedést figyelő okos rendszerek amik figyelik a hogy mi zajlik az utakon és ennek megfelelően tudja értesíteni a közlekedőek mobil applikáción keresztül hogy hol merre érdemes menni ezzel csökkentve a dugók számát.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okos közlekedésbe bele tartoznak tömeg közlekedési eszközök is amiket mobil alkalmazáson valós időbe nyomon lehet követni merre jár a busz és figyelni hogy késik e, mikkora érkezik a megálóba, és bérleteinket és használhatjuk telefonon.</a:t>
            </a:r>
          </a:p>
        </p:txBody>
      </p: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794672" y="2279990"/>
            <a:ext cx="7064678" cy="31700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6000"/>
                </a:schemeClr>
              </a:gs>
              <a:gs pos="30000">
                <a:schemeClr val="bg1">
                  <a:alpha val="36000"/>
                </a:schemeClr>
              </a:gs>
              <a:gs pos="80000">
                <a:srgbClr val="FFFFFF">
                  <a:alpha val="10000"/>
                </a:srgbClr>
              </a:gs>
              <a:gs pos="58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okos közlekedésbe tartoznak a különböző közlekedést figyelő okos rendszerek amik figyelik a hogy mi zajlik az utakon és ennek megfelelően tudja értesíteni a közlekedőek mobil applikáción keresztül hogy hol merre érdemes menni ezzel csökkentve a dugók számát.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okos közlekedésbe bele tartoznak tömeg közlekedési eszközök is amiket mobil alkalmazáson valós időbe nyomon lehet követni merre jár a busz és figyelni hogy késik e, mikkora érkezik a megálóba, és bérleteinket és használhatjuk telefonon.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9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Csoportba foglalás 227">
            <a:extLst>
              <a:ext uri="{FF2B5EF4-FFF2-40B4-BE49-F238E27FC236}">
                <a16:creationId xmlns:a16="http://schemas.microsoft.com/office/drawing/2014/main" id="{BA14E473-931C-4CB0-AA21-C2AB9A8F39E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F49B63F3-5D72-4A6E-9CAB-28F4CC3674E7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0" name="Csillag: 5 ágú 229">
              <a:extLst>
                <a:ext uri="{FF2B5EF4-FFF2-40B4-BE49-F238E27FC236}">
                  <a16:creationId xmlns:a16="http://schemas.microsoft.com/office/drawing/2014/main" id="{B9AC9CEE-982C-4515-BC18-57DF29FEB313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Csillag: 5 ágú 230">
              <a:extLst>
                <a:ext uri="{FF2B5EF4-FFF2-40B4-BE49-F238E27FC236}">
                  <a16:creationId xmlns:a16="http://schemas.microsoft.com/office/drawing/2014/main" id="{75C735B6-60DF-4B49-9F8F-088E40B7055E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Csillag: 5 ágú 231">
              <a:extLst>
                <a:ext uri="{FF2B5EF4-FFF2-40B4-BE49-F238E27FC236}">
                  <a16:creationId xmlns:a16="http://schemas.microsoft.com/office/drawing/2014/main" id="{86D4AF9E-6DE7-478C-B120-D6D64B7239DA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Csillag: 5 ágú 232">
              <a:extLst>
                <a:ext uri="{FF2B5EF4-FFF2-40B4-BE49-F238E27FC236}">
                  <a16:creationId xmlns:a16="http://schemas.microsoft.com/office/drawing/2014/main" id="{C111D828-27B0-497A-AE7C-22C2165A5ACF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Csillag: 5 ágú 233">
              <a:extLst>
                <a:ext uri="{FF2B5EF4-FFF2-40B4-BE49-F238E27FC236}">
                  <a16:creationId xmlns:a16="http://schemas.microsoft.com/office/drawing/2014/main" id="{856CAC00-5474-461A-8BFF-023CED55EE23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Csillag: 5 ágú 234">
              <a:extLst>
                <a:ext uri="{FF2B5EF4-FFF2-40B4-BE49-F238E27FC236}">
                  <a16:creationId xmlns:a16="http://schemas.microsoft.com/office/drawing/2014/main" id="{FADBFAE5-56CF-4286-9A10-65C2DADC6BE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BF0002CD-983E-F412-5335-6547DCDF12A9}"/>
              </a:ext>
            </a:extLst>
          </p:cNvPr>
          <p:cNvSpPr/>
          <p:nvPr/>
        </p:nvSpPr>
        <p:spPr>
          <a:xfrm>
            <a:off x="11218431" y="7049144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7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393 L -0.12252 -0.07384 L -0.23177 -0.09398 L -0.35039 -0.10741 L -0.46145 -0.10579 L -0.56497 -0.10741 L -0.6276 -0.10579 L -0.68554 -0.08056 L -0.75299 -0.03496 L -0.7957 0.04953 L -0.87734 0.25717 L -0.90299 0.49328 L -0.90586 0.70278 L -0.90586 1.05208 L -0.90677 1.14653 L -0.90768 1.275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47 L -0.00039 0.00347 L 0.01484 -0.31574 L 0.00911 -0.49283 L -0.00703 -0.78982 L -0.02799 -0.9132 L -0.0431 -1.00417 " pathEditMode="relative" ptsTypes="AAAAA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3928777" y="5276897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574726" y="5200406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762467" y="2671934"/>
            <a:ext cx="13387531" cy="389791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656823" y="3249555"/>
            <a:ext cx="1301453" cy="1906217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490917" y="3193107"/>
            <a:ext cx="1301453" cy="1906217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158442" y="3269595"/>
            <a:ext cx="1301453" cy="190621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749827" y="3223157"/>
            <a:ext cx="1301453" cy="1906217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400487" y="3224052"/>
            <a:ext cx="1301453" cy="1906217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7950558" y="3576249"/>
            <a:ext cx="1159056" cy="2901373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608099" y="3576249"/>
            <a:ext cx="1159056" cy="2901373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1041438" y="-169121"/>
            <a:ext cx="5821173" cy="6629516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3115967" y="-5291708"/>
            <a:ext cx="7005548" cy="11782074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7351501" y="-9217526"/>
            <a:ext cx="6053693" cy="15714028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618119" y="-4118390"/>
            <a:ext cx="5558049" cy="10564033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829513" y="-10981360"/>
            <a:ext cx="4992314" cy="17437571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4829703" y="3576249"/>
            <a:ext cx="1159056" cy="2901373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114261" y="3576249"/>
            <a:ext cx="1159056" cy="2901373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071400" y="3576249"/>
            <a:ext cx="1159056" cy="2901373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489546" y="3576249"/>
            <a:ext cx="1159056" cy="2901373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8478779" y="5271252"/>
            <a:ext cx="2479359" cy="1201392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796872" y="3576249"/>
            <a:ext cx="1159056" cy="2901373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4262898" y="3576249"/>
            <a:ext cx="1159056" cy="2901373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5162124" y="3576249"/>
            <a:ext cx="1159056" cy="2901373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467173" y="3576249"/>
            <a:ext cx="1159056" cy="2901373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1303458" y="3576249"/>
            <a:ext cx="1159056" cy="2901373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885319" y="3576249"/>
            <a:ext cx="1159056" cy="2901373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671435" y="3576249"/>
            <a:ext cx="1159056" cy="2901373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127016" y="3576249"/>
            <a:ext cx="1159056" cy="2901373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492268" y="3576249"/>
            <a:ext cx="1159056" cy="2901373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912559" y="6472956"/>
            <a:ext cx="45384720" cy="3850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162523" y="1162644"/>
            <a:ext cx="1301453" cy="1906217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4889753" y="1171577"/>
            <a:ext cx="1301453" cy="1906217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-15566719" y="4019231"/>
            <a:ext cx="573276" cy="2428583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4537835" y="4968250"/>
            <a:ext cx="6292969" cy="149188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-1548076" y="4044060"/>
            <a:ext cx="573276" cy="2428583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8636068" y="-14813280"/>
            <a:ext cx="4836093" cy="46834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4829703" y="-11078973"/>
            <a:ext cx="2645487" cy="17618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8463976" y="-9311175"/>
            <a:ext cx="852303" cy="24580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2454272" y="-9192737"/>
            <a:ext cx="566040" cy="26360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3642584" y="-13102559"/>
            <a:ext cx="3609703" cy="6958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AA5D0A1-FF41-B22E-9158-0B3BD220994A}"/>
              </a:ext>
            </a:extLst>
          </p:cNvPr>
          <p:cNvSpPr txBox="1"/>
          <p:nvPr/>
        </p:nvSpPr>
        <p:spPr>
          <a:xfrm>
            <a:off x="7091693" y="-61225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Napelem</a:t>
            </a:r>
          </a:p>
          <a:p>
            <a:pPr algn="ctr"/>
            <a:endParaRPr lang="hu-HU" sz="2800" dirty="0">
              <a:latin typeface="Bookman Old Style" panose="02050604050505020204" pitchFamily="18" charset="0"/>
            </a:endParaRPr>
          </a:p>
          <a:p>
            <a:r>
              <a:rPr lang="hu-HU" sz="2800" dirty="0"/>
              <a:t>Mi az a napelem, és hogyan működik?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r>
              <a:rPr lang="hu-HU" sz="2800" dirty="0"/>
              <a:t>Milyen előnyökkel jár a napelemek használata?</a:t>
            </a:r>
          </a:p>
          <a:p>
            <a:endParaRPr lang="hu-HU" sz="2800" dirty="0"/>
          </a:p>
          <a:p>
            <a:r>
              <a:rPr lang="hu-HU" sz="2800" dirty="0"/>
              <a:t>Hogyan járulnak hozzá a napelemek az energiahatékonysághoz?</a:t>
            </a:r>
          </a:p>
          <a:p>
            <a:endParaRPr lang="hu-HU" sz="2800" dirty="0"/>
          </a:p>
          <a:p>
            <a:r>
              <a:rPr lang="hu-HU" sz="2800" dirty="0"/>
              <a:t>Mennyire hatékonyak a napelemek különböző időjárási körülmények között?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9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zövegdoboz 210">
            <a:extLst>
              <a:ext uri="{FF2B5EF4-FFF2-40B4-BE49-F238E27FC236}">
                <a16:creationId xmlns:a16="http://schemas.microsoft.com/office/drawing/2014/main" id="{5285E828-9BD6-9758-5BE8-7B83F5E5D4EF}"/>
              </a:ext>
            </a:extLst>
          </p:cNvPr>
          <p:cNvSpPr txBox="1"/>
          <p:nvPr/>
        </p:nvSpPr>
        <p:spPr>
          <a:xfrm>
            <a:off x="2803682" y="462145"/>
            <a:ext cx="6584635" cy="64633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600" dirty="0">
                <a:latin typeface="Bookman Old Style" panose="02050604050505020204" pitchFamily="18" charset="0"/>
              </a:rPr>
              <a:t>Köszönjük a figyelmet!</a:t>
            </a:r>
          </a:p>
        </p:txBody>
      </p:sp>
      <p:sp>
        <p:nvSpPr>
          <p:cNvPr id="228" name="Ellipszis 1">
            <a:extLst>
              <a:ext uri="{FF2B5EF4-FFF2-40B4-BE49-F238E27FC236}">
                <a16:creationId xmlns:a16="http://schemas.microsoft.com/office/drawing/2014/main" id="{F431855B-FCC6-7746-9E01-78921473EFAF}"/>
              </a:ext>
            </a:extLst>
          </p:cNvPr>
          <p:cNvSpPr/>
          <p:nvPr/>
        </p:nvSpPr>
        <p:spPr>
          <a:xfrm>
            <a:off x="8161144" y="5131604"/>
            <a:ext cx="3268864" cy="99805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29" name="Csoportba foglalás 206">
            <a:extLst>
              <a:ext uri="{FF2B5EF4-FFF2-40B4-BE49-F238E27FC236}">
                <a16:creationId xmlns:a16="http://schemas.microsoft.com/office/drawing/2014/main" id="{B4ACB06E-9145-1B5E-ED18-89B09F76C62D}"/>
              </a:ext>
            </a:extLst>
          </p:cNvPr>
          <p:cNvGrpSpPr/>
          <p:nvPr/>
        </p:nvGrpSpPr>
        <p:grpSpPr>
          <a:xfrm>
            <a:off x="8996040" y="5279502"/>
            <a:ext cx="317779" cy="488081"/>
            <a:chOff x="8446865" y="727722"/>
            <a:chExt cx="319245" cy="481213"/>
          </a:xfrm>
        </p:grpSpPr>
        <p:sp>
          <p:nvSpPr>
            <p:cNvPr id="230" name="Téglalap 207">
              <a:extLst>
                <a:ext uri="{FF2B5EF4-FFF2-40B4-BE49-F238E27FC236}">
                  <a16:creationId xmlns:a16="http://schemas.microsoft.com/office/drawing/2014/main" id="{BA06800D-E126-3565-BAFA-951577BAD08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1" name="Folyamatábra: Adatok 208">
              <a:extLst>
                <a:ext uri="{FF2B5EF4-FFF2-40B4-BE49-F238E27FC236}">
                  <a16:creationId xmlns:a16="http://schemas.microsoft.com/office/drawing/2014/main" id="{518C4F4E-EF1F-7624-9261-36A5BA979C1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09">
              <a:extLst>
                <a:ext uri="{FF2B5EF4-FFF2-40B4-BE49-F238E27FC236}">
                  <a16:creationId xmlns:a16="http://schemas.microsoft.com/office/drawing/2014/main" id="{BE38165F-EF27-B178-45A6-027B49E846D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10">
              <a:extLst>
                <a:ext uri="{FF2B5EF4-FFF2-40B4-BE49-F238E27FC236}">
                  <a16:creationId xmlns:a16="http://schemas.microsoft.com/office/drawing/2014/main" id="{F2D73EF5-5EAE-632D-9DE7-276AF0EA0BC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11">
              <a:extLst>
                <a:ext uri="{FF2B5EF4-FFF2-40B4-BE49-F238E27FC236}">
                  <a16:creationId xmlns:a16="http://schemas.microsoft.com/office/drawing/2014/main" id="{E6030E95-77A6-D046-EA66-084D39FDC76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12">
              <a:extLst>
                <a:ext uri="{FF2B5EF4-FFF2-40B4-BE49-F238E27FC236}">
                  <a16:creationId xmlns:a16="http://schemas.microsoft.com/office/drawing/2014/main" id="{B28F06B1-B96A-F848-8661-A0F98710BDC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6" name="Csoportba foglalás 199">
            <a:extLst>
              <a:ext uri="{FF2B5EF4-FFF2-40B4-BE49-F238E27FC236}">
                <a16:creationId xmlns:a16="http://schemas.microsoft.com/office/drawing/2014/main" id="{CA0DB17A-8E19-B853-0433-7436CD89993A}"/>
              </a:ext>
            </a:extLst>
          </p:cNvPr>
          <p:cNvGrpSpPr/>
          <p:nvPr/>
        </p:nvGrpSpPr>
        <p:grpSpPr>
          <a:xfrm>
            <a:off x="9443875" y="5265049"/>
            <a:ext cx="317779" cy="488081"/>
            <a:chOff x="8446865" y="727722"/>
            <a:chExt cx="319245" cy="481213"/>
          </a:xfrm>
        </p:grpSpPr>
        <p:sp>
          <p:nvSpPr>
            <p:cNvPr id="237" name="Téglalap 200">
              <a:extLst>
                <a:ext uri="{FF2B5EF4-FFF2-40B4-BE49-F238E27FC236}">
                  <a16:creationId xmlns:a16="http://schemas.microsoft.com/office/drawing/2014/main" id="{F8FD0226-5CBF-497E-45D6-7A63365E025F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8" name="Folyamatábra: Adatok 201">
              <a:extLst>
                <a:ext uri="{FF2B5EF4-FFF2-40B4-BE49-F238E27FC236}">
                  <a16:creationId xmlns:a16="http://schemas.microsoft.com/office/drawing/2014/main" id="{2FC6175F-B3FE-F811-FD2A-31905D32715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02">
              <a:extLst>
                <a:ext uri="{FF2B5EF4-FFF2-40B4-BE49-F238E27FC236}">
                  <a16:creationId xmlns:a16="http://schemas.microsoft.com/office/drawing/2014/main" id="{5A48D61C-5A14-290C-B733-E0A9C3836B5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03">
              <a:extLst>
                <a:ext uri="{FF2B5EF4-FFF2-40B4-BE49-F238E27FC236}">
                  <a16:creationId xmlns:a16="http://schemas.microsoft.com/office/drawing/2014/main" id="{6932A563-4819-4465-3AC1-DB147753338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04">
              <a:extLst>
                <a:ext uri="{FF2B5EF4-FFF2-40B4-BE49-F238E27FC236}">
                  <a16:creationId xmlns:a16="http://schemas.microsoft.com/office/drawing/2014/main" id="{34AE8502-8CF0-1036-5A39-B7267F8DEA9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Téglalap 205">
              <a:extLst>
                <a:ext uri="{FF2B5EF4-FFF2-40B4-BE49-F238E27FC236}">
                  <a16:creationId xmlns:a16="http://schemas.microsoft.com/office/drawing/2014/main" id="{3A26BD80-96EE-61D6-333A-AE17FCF6A49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3" name="Csoportba foglalás 192">
            <a:extLst>
              <a:ext uri="{FF2B5EF4-FFF2-40B4-BE49-F238E27FC236}">
                <a16:creationId xmlns:a16="http://schemas.microsoft.com/office/drawing/2014/main" id="{7F25DAE5-82D6-4A21-D4D8-5EE1857754A5}"/>
              </a:ext>
            </a:extLst>
          </p:cNvPr>
          <p:cNvGrpSpPr/>
          <p:nvPr/>
        </p:nvGrpSpPr>
        <p:grpSpPr>
          <a:xfrm>
            <a:off x="9851038" y="5284633"/>
            <a:ext cx="317779" cy="488081"/>
            <a:chOff x="8446865" y="727722"/>
            <a:chExt cx="319245" cy="481213"/>
          </a:xfrm>
        </p:grpSpPr>
        <p:sp>
          <p:nvSpPr>
            <p:cNvPr id="244" name="Téglalap 193">
              <a:extLst>
                <a:ext uri="{FF2B5EF4-FFF2-40B4-BE49-F238E27FC236}">
                  <a16:creationId xmlns:a16="http://schemas.microsoft.com/office/drawing/2014/main" id="{3AFCC2DB-18F6-4E22-F0B5-8740534719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5" name="Folyamatábra: Adatok 194">
              <a:extLst>
                <a:ext uri="{FF2B5EF4-FFF2-40B4-BE49-F238E27FC236}">
                  <a16:creationId xmlns:a16="http://schemas.microsoft.com/office/drawing/2014/main" id="{834C4272-9138-9664-0086-F01A1133936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195">
              <a:extLst>
                <a:ext uri="{FF2B5EF4-FFF2-40B4-BE49-F238E27FC236}">
                  <a16:creationId xmlns:a16="http://schemas.microsoft.com/office/drawing/2014/main" id="{D5ED363C-8988-6ACE-1DA5-D7156A05BB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196">
              <a:extLst>
                <a:ext uri="{FF2B5EF4-FFF2-40B4-BE49-F238E27FC236}">
                  <a16:creationId xmlns:a16="http://schemas.microsoft.com/office/drawing/2014/main" id="{CA58AB20-998A-D044-B6F7-7F83C80C4DC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197">
              <a:extLst>
                <a:ext uri="{FF2B5EF4-FFF2-40B4-BE49-F238E27FC236}">
                  <a16:creationId xmlns:a16="http://schemas.microsoft.com/office/drawing/2014/main" id="{788693FF-18C5-FBDC-4018-0E8C538A596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198">
              <a:extLst>
                <a:ext uri="{FF2B5EF4-FFF2-40B4-BE49-F238E27FC236}">
                  <a16:creationId xmlns:a16="http://schemas.microsoft.com/office/drawing/2014/main" id="{FBACE1BB-531A-8167-E25B-3CFF18A4DC5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185">
            <a:extLst>
              <a:ext uri="{FF2B5EF4-FFF2-40B4-BE49-F238E27FC236}">
                <a16:creationId xmlns:a16="http://schemas.microsoft.com/office/drawing/2014/main" id="{6940F677-E5E2-ECD7-C382-E65B6CA7BBDF}"/>
              </a:ext>
            </a:extLst>
          </p:cNvPr>
          <p:cNvGrpSpPr/>
          <p:nvPr/>
        </p:nvGrpSpPr>
        <p:grpSpPr>
          <a:xfrm>
            <a:off x="10239610" y="5272743"/>
            <a:ext cx="317779" cy="488081"/>
            <a:chOff x="8446865" y="727722"/>
            <a:chExt cx="319245" cy="481213"/>
          </a:xfrm>
        </p:grpSpPr>
        <p:sp>
          <p:nvSpPr>
            <p:cNvPr id="251" name="Téglalap 186">
              <a:extLst>
                <a:ext uri="{FF2B5EF4-FFF2-40B4-BE49-F238E27FC236}">
                  <a16:creationId xmlns:a16="http://schemas.microsoft.com/office/drawing/2014/main" id="{71849244-9813-B19A-F776-F449B7EC22D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2" name="Folyamatábra: Adatok 187">
              <a:extLst>
                <a:ext uri="{FF2B5EF4-FFF2-40B4-BE49-F238E27FC236}">
                  <a16:creationId xmlns:a16="http://schemas.microsoft.com/office/drawing/2014/main" id="{890165CC-0631-844E-C070-D7B4494605B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188">
              <a:extLst>
                <a:ext uri="{FF2B5EF4-FFF2-40B4-BE49-F238E27FC236}">
                  <a16:creationId xmlns:a16="http://schemas.microsoft.com/office/drawing/2014/main" id="{BFFAE465-1413-B6C3-236A-AEE108D776D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189">
              <a:extLst>
                <a:ext uri="{FF2B5EF4-FFF2-40B4-BE49-F238E27FC236}">
                  <a16:creationId xmlns:a16="http://schemas.microsoft.com/office/drawing/2014/main" id="{15DAD7E3-9A3D-C3BE-C537-0761897D333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190">
              <a:extLst>
                <a:ext uri="{FF2B5EF4-FFF2-40B4-BE49-F238E27FC236}">
                  <a16:creationId xmlns:a16="http://schemas.microsoft.com/office/drawing/2014/main" id="{9364C2CE-B8C5-DBAC-838A-646633026AD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6" name="Téglalap 191">
              <a:extLst>
                <a:ext uri="{FF2B5EF4-FFF2-40B4-BE49-F238E27FC236}">
                  <a16:creationId xmlns:a16="http://schemas.microsoft.com/office/drawing/2014/main" id="{C384E572-F145-99A1-63BC-A8E0BEC4053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7" name="Csoportba foglalás 12">
            <a:extLst>
              <a:ext uri="{FF2B5EF4-FFF2-40B4-BE49-F238E27FC236}">
                <a16:creationId xmlns:a16="http://schemas.microsoft.com/office/drawing/2014/main" id="{0E8B4C54-635E-8AED-8D62-D7D9E260456B}"/>
              </a:ext>
            </a:extLst>
          </p:cNvPr>
          <p:cNvGrpSpPr/>
          <p:nvPr/>
        </p:nvGrpSpPr>
        <p:grpSpPr>
          <a:xfrm>
            <a:off x="10642656" y="5272972"/>
            <a:ext cx="317779" cy="488081"/>
            <a:chOff x="8446865" y="727722"/>
            <a:chExt cx="319245" cy="481213"/>
          </a:xfrm>
        </p:grpSpPr>
        <p:sp>
          <p:nvSpPr>
            <p:cNvPr id="258" name="Téglalap 10">
              <a:extLst>
                <a:ext uri="{FF2B5EF4-FFF2-40B4-BE49-F238E27FC236}">
                  <a16:creationId xmlns:a16="http://schemas.microsoft.com/office/drawing/2014/main" id="{47DD0F9A-6CA7-1612-CFDD-16138EBB0D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9" name="Folyamatábra: Adatok 8">
              <a:extLst>
                <a:ext uri="{FF2B5EF4-FFF2-40B4-BE49-F238E27FC236}">
                  <a16:creationId xmlns:a16="http://schemas.microsoft.com/office/drawing/2014/main" id="{8CC6F16F-2930-7435-8B09-EFC7116F4C3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0" name="Téglalap 9">
              <a:extLst>
                <a:ext uri="{FF2B5EF4-FFF2-40B4-BE49-F238E27FC236}">
                  <a16:creationId xmlns:a16="http://schemas.microsoft.com/office/drawing/2014/main" id="{8F36A4C8-C465-9A59-BE72-F651AACB9BD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1" name="Téglalap 176">
              <a:extLst>
                <a:ext uri="{FF2B5EF4-FFF2-40B4-BE49-F238E27FC236}">
                  <a16:creationId xmlns:a16="http://schemas.microsoft.com/office/drawing/2014/main" id="{C805F10A-34FC-A459-5DF2-BAE325ECE86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2" name="Téglalap 179">
              <a:extLst>
                <a:ext uri="{FF2B5EF4-FFF2-40B4-BE49-F238E27FC236}">
                  <a16:creationId xmlns:a16="http://schemas.microsoft.com/office/drawing/2014/main" id="{85F20B62-9CC7-C5EB-A431-BDDFEF072D9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180">
              <a:extLst>
                <a:ext uri="{FF2B5EF4-FFF2-40B4-BE49-F238E27FC236}">
                  <a16:creationId xmlns:a16="http://schemas.microsoft.com/office/drawing/2014/main" id="{BE045650-C225-B142-8CB5-CE3C3A785CA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4" name="Csoportba foglalás 967">
            <a:extLst>
              <a:ext uri="{FF2B5EF4-FFF2-40B4-BE49-F238E27FC236}">
                <a16:creationId xmlns:a16="http://schemas.microsoft.com/office/drawing/2014/main" id="{757B679D-994B-D657-44A1-03DB15960C99}"/>
              </a:ext>
            </a:extLst>
          </p:cNvPr>
          <p:cNvGrpSpPr/>
          <p:nvPr/>
        </p:nvGrpSpPr>
        <p:grpSpPr>
          <a:xfrm>
            <a:off x="10288623" y="5363151"/>
            <a:ext cx="283009" cy="742888"/>
            <a:chOff x="1191109" y="3428777"/>
            <a:chExt cx="198774" cy="464204"/>
          </a:xfrm>
        </p:grpSpPr>
        <p:sp>
          <p:nvSpPr>
            <p:cNvPr id="265" name="Téglalap: lekerekített 968">
              <a:extLst>
                <a:ext uri="{FF2B5EF4-FFF2-40B4-BE49-F238E27FC236}">
                  <a16:creationId xmlns:a16="http://schemas.microsoft.com/office/drawing/2014/main" id="{DCF410A2-8CD7-238F-1156-68FC1BFAD33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Ellipszis 969">
              <a:extLst>
                <a:ext uri="{FF2B5EF4-FFF2-40B4-BE49-F238E27FC236}">
                  <a16:creationId xmlns:a16="http://schemas.microsoft.com/office/drawing/2014/main" id="{2CC662AE-F33E-04F9-8622-50E2984F40A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7" name="Ellipszis 970">
              <a:extLst>
                <a:ext uri="{FF2B5EF4-FFF2-40B4-BE49-F238E27FC236}">
                  <a16:creationId xmlns:a16="http://schemas.microsoft.com/office/drawing/2014/main" id="{EE91D937-1A54-21A8-947B-82C2559249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8" name="Csoportba foglalás 971">
            <a:extLst>
              <a:ext uri="{FF2B5EF4-FFF2-40B4-BE49-F238E27FC236}">
                <a16:creationId xmlns:a16="http://schemas.microsoft.com/office/drawing/2014/main" id="{D24002D9-B2FC-BD67-6CD4-D87885FC9E9D}"/>
              </a:ext>
            </a:extLst>
          </p:cNvPr>
          <p:cNvGrpSpPr/>
          <p:nvPr/>
        </p:nvGrpSpPr>
        <p:grpSpPr>
          <a:xfrm>
            <a:off x="8984143" y="5363151"/>
            <a:ext cx="283009" cy="742888"/>
            <a:chOff x="1191109" y="3428777"/>
            <a:chExt cx="198774" cy="464204"/>
          </a:xfrm>
        </p:grpSpPr>
        <p:sp>
          <p:nvSpPr>
            <p:cNvPr id="269" name="Téglalap: lekerekített 972">
              <a:extLst>
                <a:ext uri="{FF2B5EF4-FFF2-40B4-BE49-F238E27FC236}">
                  <a16:creationId xmlns:a16="http://schemas.microsoft.com/office/drawing/2014/main" id="{E019B6D7-72C0-2C05-408B-4E522E2B232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Ellipszis 973">
              <a:extLst>
                <a:ext uri="{FF2B5EF4-FFF2-40B4-BE49-F238E27FC236}">
                  <a16:creationId xmlns:a16="http://schemas.microsoft.com/office/drawing/2014/main" id="{8F5684BE-0E58-E0C0-808F-CE094AF23ED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Ellipszis 974">
              <a:extLst>
                <a:ext uri="{FF2B5EF4-FFF2-40B4-BE49-F238E27FC236}">
                  <a16:creationId xmlns:a16="http://schemas.microsoft.com/office/drawing/2014/main" id="{84E8101D-11E7-2E84-1BC7-DBE4B0D3E3C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2" name="Csoportba foglalás 982">
            <a:extLst>
              <a:ext uri="{FF2B5EF4-FFF2-40B4-BE49-F238E27FC236}">
                <a16:creationId xmlns:a16="http://schemas.microsoft.com/office/drawing/2014/main" id="{5BC2115D-0DA8-142D-CCB9-001602C166A0}"/>
              </a:ext>
            </a:extLst>
          </p:cNvPr>
          <p:cNvGrpSpPr/>
          <p:nvPr/>
        </p:nvGrpSpPr>
        <p:grpSpPr>
          <a:xfrm>
            <a:off x="767858" y="4404160"/>
            <a:ext cx="1421369" cy="1697469"/>
            <a:chOff x="273541" y="3482681"/>
            <a:chExt cx="998312" cy="1060687"/>
          </a:xfrm>
        </p:grpSpPr>
        <p:sp>
          <p:nvSpPr>
            <p:cNvPr id="273" name="Háromszög 983">
              <a:extLst>
                <a:ext uri="{FF2B5EF4-FFF2-40B4-BE49-F238E27FC236}">
                  <a16:creationId xmlns:a16="http://schemas.microsoft.com/office/drawing/2014/main" id="{F14B1173-BADA-7607-3207-1EA8EA792874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4" name="Téglalap 984">
              <a:extLst>
                <a:ext uri="{FF2B5EF4-FFF2-40B4-BE49-F238E27FC236}">
                  <a16:creationId xmlns:a16="http://schemas.microsoft.com/office/drawing/2014/main" id="{57763EC3-42D1-79A5-0E9B-66E471823294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5" name="Téglalap 985">
              <a:extLst>
                <a:ext uri="{FF2B5EF4-FFF2-40B4-BE49-F238E27FC236}">
                  <a16:creationId xmlns:a16="http://schemas.microsoft.com/office/drawing/2014/main" id="{BDA50866-6C03-1233-C0C3-4EA634B2B20A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Téglalap 986">
              <a:extLst>
                <a:ext uri="{FF2B5EF4-FFF2-40B4-BE49-F238E27FC236}">
                  <a16:creationId xmlns:a16="http://schemas.microsoft.com/office/drawing/2014/main" id="{7B114350-4D14-1815-AFB4-EA92765AB0EC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987">
              <a:extLst>
                <a:ext uri="{FF2B5EF4-FFF2-40B4-BE49-F238E27FC236}">
                  <a16:creationId xmlns:a16="http://schemas.microsoft.com/office/drawing/2014/main" id="{9352D641-FF58-F257-225F-6D33E3A7BC40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988">
              <a:extLst>
                <a:ext uri="{FF2B5EF4-FFF2-40B4-BE49-F238E27FC236}">
                  <a16:creationId xmlns:a16="http://schemas.microsoft.com/office/drawing/2014/main" id="{BB3F274D-C133-DF23-DD4B-DCDC00B89D16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989">
              <a:extLst>
                <a:ext uri="{FF2B5EF4-FFF2-40B4-BE49-F238E27FC236}">
                  <a16:creationId xmlns:a16="http://schemas.microsoft.com/office/drawing/2014/main" id="{EEA868A7-148B-3D58-95EF-CBCEA6B71704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990">
              <a:extLst>
                <a:ext uri="{FF2B5EF4-FFF2-40B4-BE49-F238E27FC236}">
                  <a16:creationId xmlns:a16="http://schemas.microsoft.com/office/drawing/2014/main" id="{7E340BE1-EF9F-5F64-0E81-E8DA2ECF72E8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1" name="Téglalap 991">
              <a:extLst>
                <a:ext uri="{FF2B5EF4-FFF2-40B4-BE49-F238E27FC236}">
                  <a16:creationId xmlns:a16="http://schemas.microsoft.com/office/drawing/2014/main" id="{6605620E-35D4-6A77-6CEF-99D34A0BFF95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2" name="Téglalap 992">
              <a:extLst>
                <a:ext uri="{FF2B5EF4-FFF2-40B4-BE49-F238E27FC236}">
                  <a16:creationId xmlns:a16="http://schemas.microsoft.com/office/drawing/2014/main" id="{6364964F-8546-07F1-050A-0F7753BB6B7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3" name="Csoportba foglalás 993">
            <a:extLst>
              <a:ext uri="{FF2B5EF4-FFF2-40B4-BE49-F238E27FC236}">
                <a16:creationId xmlns:a16="http://schemas.microsoft.com/office/drawing/2014/main" id="{7B777FF6-01FD-F984-1B08-F1F253A7736E}"/>
              </a:ext>
            </a:extLst>
          </p:cNvPr>
          <p:cNvGrpSpPr/>
          <p:nvPr/>
        </p:nvGrpSpPr>
        <p:grpSpPr>
          <a:xfrm>
            <a:off x="2703038" y="3092536"/>
            <a:ext cx="1710561" cy="3016766"/>
            <a:chOff x="3310946" y="2762880"/>
            <a:chExt cx="1201428" cy="1885069"/>
          </a:xfrm>
        </p:grpSpPr>
        <p:sp>
          <p:nvSpPr>
            <p:cNvPr id="284" name="Téglalap 994">
              <a:extLst>
                <a:ext uri="{FF2B5EF4-FFF2-40B4-BE49-F238E27FC236}">
                  <a16:creationId xmlns:a16="http://schemas.microsoft.com/office/drawing/2014/main" id="{85F4420B-14AD-1982-901C-F5FC8F6884BE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995">
              <a:extLst>
                <a:ext uri="{FF2B5EF4-FFF2-40B4-BE49-F238E27FC236}">
                  <a16:creationId xmlns:a16="http://schemas.microsoft.com/office/drawing/2014/main" id="{C6E08E7D-4CFA-A42F-8FE2-AFCCB4A25B43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6" name="Téglalap 996">
              <a:extLst>
                <a:ext uri="{FF2B5EF4-FFF2-40B4-BE49-F238E27FC236}">
                  <a16:creationId xmlns:a16="http://schemas.microsoft.com/office/drawing/2014/main" id="{532F860D-D9BF-2506-F60C-3A4CCC3D9094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997">
              <a:extLst>
                <a:ext uri="{FF2B5EF4-FFF2-40B4-BE49-F238E27FC236}">
                  <a16:creationId xmlns:a16="http://schemas.microsoft.com/office/drawing/2014/main" id="{6A71D365-C323-049E-FF73-C026F76AE76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8" name="Téglalap 998">
              <a:extLst>
                <a:ext uri="{FF2B5EF4-FFF2-40B4-BE49-F238E27FC236}">
                  <a16:creationId xmlns:a16="http://schemas.microsoft.com/office/drawing/2014/main" id="{58836054-2C9F-AE4B-BD44-DBD6625C05B9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9" name="Téglalap 999">
              <a:extLst>
                <a:ext uri="{FF2B5EF4-FFF2-40B4-BE49-F238E27FC236}">
                  <a16:creationId xmlns:a16="http://schemas.microsoft.com/office/drawing/2014/main" id="{19ACC6CF-84C1-512E-8591-3B847A1BEC6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0" name="Téglalap 1000">
              <a:extLst>
                <a:ext uri="{FF2B5EF4-FFF2-40B4-BE49-F238E27FC236}">
                  <a16:creationId xmlns:a16="http://schemas.microsoft.com/office/drawing/2014/main" id="{155F1A08-1543-B61B-7DEA-F0FD18CEA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1001">
              <a:extLst>
                <a:ext uri="{FF2B5EF4-FFF2-40B4-BE49-F238E27FC236}">
                  <a16:creationId xmlns:a16="http://schemas.microsoft.com/office/drawing/2014/main" id="{67AF04BE-2CF0-E8E5-6620-609AB98956A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1002">
              <a:extLst>
                <a:ext uri="{FF2B5EF4-FFF2-40B4-BE49-F238E27FC236}">
                  <a16:creationId xmlns:a16="http://schemas.microsoft.com/office/drawing/2014/main" id="{8F04ED95-BB35-158E-46BA-3721C0E3C658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1003">
              <a:extLst>
                <a:ext uri="{FF2B5EF4-FFF2-40B4-BE49-F238E27FC236}">
                  <a16:creationId xmlns:a16="http://schemas.microsoft.com/office/drawing/2014/main" id="{55E318F2-8911-4AF3-4E3B-369EFA794EE1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1004">
              <a:extLst>
                <a:ext uri="{FF2B5EF4-FFF2-40B4-BE49-F238E27FC236}">
                  <a16:creationId xmlns:a16="http://schemas.microsoft.com/office/drawing/2014/main" id="{F654EF02-43D7-89C4-1AB2-7869E8A88A18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5" name="Téglalap 1005">
              <a:extLst>
                <a:ext uri="{FF2B5EF4-FFF2-40B4-BE49-F238E27FC236}">
                  <a16:creationId xmlns:a16="http://schemas.microsoft.com/office/drawing/2014/main" id="{64893CF6-C03A-5FFA-D7DA-779335C60623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6" name="Téglalap 1006">
              <a:extLst>
                <a:ext uri="{FF2B5EF4-FFF2-40B4-BE49-F238E27FC236}">
                  <a16:creationId xmlns:a16="http://schemas.microsoft.com/office/drawing/2014/main" id="{6452B1B7-217F-7C38-A410-6DD4A0E718B9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97" name="Csoportba foglalás 1007">
            <a:extLst>
              <a:ext uri="{FF2B5EF4-FFF2-40B4-BE49-F238E27FC236}">
                <a16:creationId xmlns:a16="http://schemas.microsoft.com/office/drawing/2014/main" id="{8CF337FE-C384-3A78-9D54-251333D4E171}"/>
              </a:ext>
            </a:extLst>
          </p:cNvPr>
          <p:cNvGrpSpPr/>
          <p:nvPr/>
        </p:nvGrpSpPr>
        <p:grpSpPr>
          <a:xfrm>
            <a:off x="4110561" y="2087342"/>
            <a:ext cx="1478144" cy="4023532"/>
            <a:chOff x="2176818" y="1336483"/>
            <a:chExt cx="1038188" cy="2514161"/>
          </a:xfrm>
        </p:grpSpPr>
        <p:grpSp>
          <p:nvGrpSpPr>
            <p:cNvPr id="298" name="Csoportba foglalás 1008">
              <a:extLst>
                <a:ext uri="{FF2B5EF4-FFF2-40B4-BE49-F238E27FC236}">
                  <a16:creationId xmlns:a16="http://schemas.microsoft.com/office/drawing/2014/main" id="{C53CBD83-C9AC-1986-AE35-DB8E29B64BD3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08" name="Derékszögű háromszög 1018">
                <a:extLst>
                  <a:ext uri="{FF2B5EF4-FFF2-40B4-BE49-F238E27FC236}">
                    <a16:creationId xmlns:a16="http://schemas.microsoft.com/office/drawing/2014/main" id="{42C3DA5F-F5F1-C39B-650A-D604BC9CB7F3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9" name="Téglalap 1019">
                <a:extLst>
                  <a:ext uri="{FF2B5EF4-FFF2-40B4-BE49-F238E27FC236}">
                    <a16:creationId xmlns:a16="http://schemas.microsoft.com/office/drawing/2014/main" id="{8F447C45-D03C-E76C-CF65-12ED6558DF87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99" name="Téglalap 1009">
              <a:extLst>
                <a:ext uri="{FF2B5EF4-FFF2-40B4-BE49-F238E27FC236}">
                  <a16:creationId xmlns:a16="http://schemas.microsoft.com/office/drawing/2014/main" id="{DFB2E1CB-2B38-8B5A-8EBF-FDFAF7517B83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0" name="Derékszögű háromszög 1010">
              <a:extLst>
                <a:ext uri="{FF2B5EF4-FFF2-40B4-BE49-F238E27FC236}">
                  <a16:creationId xmlns:a16="http://schemas.microsoft.com/office/drawing/2014/main" id="{15E52C5F-9808-245E-CB4A-A7EA8F6BFA2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1" name="Téglalap 1011">
              <a:extLst>
                <a:ext uri="{FF2B5EF4-FFF2-40B4-BE49-F238E27FC236}">
                  <a16:creationId xmlns:a16="http://schemas.microsoft.com/office/drawing/2014/main" id="{FFA32952-C789-4171-D5D8-733D53555B4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2" name="Téglalap 1012">
              <a:extLst>
                <a:ext uri="{FF2B5EF4-FFF2-40B4-BE49-F238E27FC236}">
                  <a16:creationId xmlns:a16="http://schemas.microsoft.com/office/drawing/2014/main" id="{165CF662-1C67-1FE1-E3F5-8B9DB08B739F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3" name="Téglalap 1013">
              <a:extLst>
                <a:ext uri="{FF2B5EF4-FFF2-40B4-BE49-F238E27FC236}">
                  <a16:creationId xmlns:a16="http://schemas.microsoft.com/office/drawing/2014/main" id="{5BE09E3B-9BEE-734D-F731-2014E88FAFD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4" name="Téglalap 1014">
              <a:extLst>
                <a:ext uri="{FF2B5EF4-FFF2-40B4-BE49-F238E27FC236}">
                  <a16:creationId xmlns:a16="http://schemas.microsoft.com/office/drawing/2014/main" id="{3CA52D30-E3B7-2FAD-5A17-CAABF69FB06A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5" name="Téglalap 1015">
              <a:extLst>
                <a:ext uri="{FF2B5EF4-FFF2-40B4-BE49-F238E27FC236}">
                  <a16:creationId xmlns:a16="http://schemas.microsoft.com/office/drawing/2014/main" id="{8E3C52BE-4742-E76C-7573-FBC342E6C23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6" name="Téglalap 1016">
              <a:extLst>
                <a:ext uri="{FF2B5EF4-FFF2-40B4-BE49-F238E27FC236}">
                  <a16:creationId xmlns:a16="http://schemas.microsoft.com/office/drawing/2014/main" id="{74B8785F-0B3E-C3DF-7DF7-3F8EC85231F8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7" name="Téglalap 1017">
              <a:extLst>
                <a:ext uri="{FF2B5EF4-FFF2-40B4-BE49-F238E27FC236}">
                  <a16:creationId xmlns:a16="http://schemas.microsoft.com/office/drawing/2014/main" id="{57D288EB-4D03-463C-D873-4D80B6678C1B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0" name="Csoportba foglalás 1020">
            <a:extLst>
              <a:ext uri="{FF2B5EF4-FFF2-40B4-BE49-F238E27FC236}">
                <a16:creationId xmlns:a16="http://schemas.microsoft.com/office/drawing/2014/main" id="{2C987B41-EFF7-E6DC-6983-91C64F9871CB}"/>
              </a:ext>
            </a:extLst>
          </p:cNvPr>
          <p:cNvGrpSpPr/>
          <p:nvPr/>
        </p:nvGrpSpPr>
        <p:grpSpPr>
          <a:xfrm>
            <a:off x="6975528" y="3392961"/>
            <a:ext cx="1357122" cy="2704890"/>
            <a:chOff x="6348054" y="2968747"/>
            <a:chExt cx="953187" cy="1690189"/>
          </a:xfrm>
        </p:grpSpPr>
        <p:sp>
          <p:nvSpPr>
            <p:cNvPr id="311" name="Téglalap 1021">
              <a:extLst>
                <a:ext uri="{FF2B5EF4-FFF2-40B4-BE49-F238E27FC236}">
                  <a16:creationId xmlns:a16="http://schemas.microsoft.com/office/drawing/2014/main" id="{F7AC2988-AF1F-8818-D0DD-CA5D36FD29BC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2" name="Téglalap 1022">
              <a:extLst>
                <a:ext uri="{FF2B5EF4-FFF2-40B4-BE49-F238E27FC236}">
                  <a16:creationId xmlns:a16="http://schemas.microsoft.com/office/drawing/2014/main" id="{4ADD8BAE-347F-4879-F365-2457EA89AB1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3" name="Téglalap 1023">
              <a:extLst>
                <a:ext uri="{FF2B5EF4-FFF2-40B4-BE49-F238E27FC236}">
                  <a16:creationId xmlns:a16="http://schemas.microsoft.com/office/drawing/2014/main" id="{4DC8319D-6090-7BF3-AE81-337E78A1A53F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4" name="Téglalap 1024">
              <a:extLst>
                <a:ext uri="{FF2B5EF4-FFF2-40B4-BE49-F238E27FC236}">
                  <a16:creationId xmlns:a16="http://schemas.microsoft.com/office/drawing/2014/main" id="{0C3088ED-0C2E-C9D1-1194-D71CBCA4EAAD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5" name="Téglalap 1025">
              <a:extLst>
                <a:ext uri="{FF2B5EF4-FFF2-40B4-BE49-F238E27FC236}">
                  <a16:creationId xmlns:a16="http://schemas.microsoft.com/office/drawing/2014/main" id="{D4395B45-23A6-B2C1-8F63-CBE60F06DDD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6" name="Téglalap 1026">
              <a:extLst>
                <a:ext uri="{FF2B5EF4-FFF2-40B4-BE49-F238E27FC236}">
                  <a16:creationId xmlns:a16="http://schemas.microsoft.com/office/drawing/2014/main" id="{D69D8074-26CA-7D0D-A5A0-B36BDFCABA3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7" name="Téglalap 1027">
              <a:extLst>
                <a:ext uri="{FF2B5EF4-FFF2-40B4-BE49-F238E27FC236}">
                  <a16:creationId xmlns:a16="http://schemas.microsoft.com/office/drawing/2014/main" id="{CE304B74-F5B3-3434-4884-60422103EEB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8" name="Téglalap 1028">
              <a:extLst>
                <a:ext uri="{FF2B5EF4-FFF2-40B4-BE49-F238E27FC236}">
                  <a16:creationId xmlns:a16="http://schemas.microsoft.com/office/drawing/2014/main" id="{F479631B-43DB-EEAA-FF59-B9B4ECF9E9A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9" name="Téglalap 1029">
              <a:extLst>
                <a:ext uri="{FF2B5EF4-FFF2-40B4-BE49-F238E27FC236}">
                  <a16:creationId xmlns:a16="http://schemas.microsoft.com/office/drawing/2014/main" id="{7E74A7FF-2538-5921-AD05-B70AF884B0EA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0" name="Téglalap 1030">
              <a:extLst>
                <a:ext uri="{FF2B5EF4-FFF2-40B4-BE49-F238E27FC236}">
                  <a16:creationId xmlns:a16="http://schemas.microsoft.com/office/drawing/2014/main" id="{D0AD6F5C-E5BA-9458-BD63-2F2C7BA2539A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1" name="Téglalap 1031">
              <a:extLst>
                <a:ext uri="{FF2B5EF4-FFF2-40B4-BE49-F238E27FC236}">
                  <a16:creationId xmlns:a16="http://schemas.microsoft.com/office/drawing/2014/main" id="{28A0B04B-9631-3BE3-BB56-B4E406C7AB86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2" name="Téglalap 1032">
              <a:extLst>
                <a:ext uri="{FF2B5EF4-FFF2-40B4-BE49-F238E27FC236}">
                  <a16:creationId xmlns:a16="http://schemas.microsoft.com/office/drawing/2014/main" id="{27809B4F-B617-530F-B3CE-386BD1F6791F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23" name="Csoportba foglalás 1033">
            <a:extLst>
              <a:ext uri="{FF2B5EF4-FFF2-40B4-BE49-F238E27FC236}">
                <a16:creationId xmlns:a16="http://schemas.microsoft.com/office/drawing/2014/main" id="{94A85470-6787-6B8A-4383-83369BB3E37A}"/>
              </a:ext>
            </a:extLst>
          </p:cNvPr>
          <p:cNvGrpSpPr/>
          <p:nvPr/>
        </p:nvGrpSpPr>
        <p:grpSpPr>
          <a:xfrm>
            <a:off x="5947222" y="1635717"/>
            <a:ext cx="1218985" cy="4464840"/>
            <a:chOff x="3838742" y="1244779"/>
            <a:chExt cx="856165" cy="2789919"/>
          </a:xfrm>
        </p:grpSpPr>
        <p:sp>
          <p:nvSpPr>
            <p:cNvPr id="324" name="Téglalap 1034">
              <a:extLst>
                <a:ext uri="{FF2B5EF4-FFF2-40B4-BE49-F238E27FC236}">
                  <a16:creationId xmlns:a16="http://schemas.microsoft.com/office/drawing/2014/main" id="{A4BCC001-35EA-6066-6482-6E0BACC26E45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5" name="Téglalap 1035">
              <a:extLst>
                <a:ext uri="{FF2B5EF4-FFF2-40B4-BE49-F238E27FC236}">
                  <a16:creationId xmlns:a16="http://schemas.microsoft.com/office/drawing/2014/main" id="{4C124153-B55F-4DF7-26F1-B6081D8EFACF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6" name="Téglalap 1036">
              <a:extLst>
                <a:ext uri="{FF2B5EF4-FFF2-40B4-BE49-F238E27FC236}">
                  <a16:creationId xmlns:a16="http://schemas.microsoft.com/office/drawing/2014/main" id="{31C23606-5A78-4110-698B-9256003D5759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7" name="Téglalap 1037">
              <a:extLst>
                <a:ext uri="{FF2B5EF4-FFF2-40B4-BE49-F238E27FC236}">
                  <a16:creationId xmlns:a16="http://schemas.microsoft.com/office/drawing/2014/main" id="{852431D2-8480-2441-E283-0834251AAAFE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8" name="Téglalap 1038">
              <a:extLst>
                <a:ext uri="{FF2B5EF4-FFF2-40B4-BE49-F238E27FC236}">
                  <a16:creationId xmlns:a16="http://schemas.microsoft.com/office/drawing/2014/main" id="{2979B8B7-CCBA-D1F6-32D7-9A3325BA044B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9" name="Téglalap 1039">
              <a:extLst>
                <a:ext uri="{FF2B5EF4-FFF2-40B4-BE49-F238E27FC236}">
                  <a16:creationId xmlns:a16="http://schemas.microsoft.com/office/drawing/2014/main" id="{660C0997-5F77-CDEF-4C55-A8CAC77A59A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0" name="Téglalap 1040">
              <a:extLst>
                <a:ext uri="{FF2B5EF4-FFF2-40B4-BE49-F238E27FC236}">
                  <a16:creationId xmlns:a16="http://schemas.microsoft.com/office/drawing/2014/main" id="{FC0094FA-9CCC-D305-431A-8F91265D246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1" name="Téglalap 1041">
              <a:extLst>
                <a:ext uri="{FF2B5EF4-FFF2-40B4-BE49-F238E27FC236}">
                  <a16:creationId xmlns:a16="http://schemas.microsoft.com/office/drawing/2014/main" id="{96E8F5E1-E5B1-9A1B-2C92-8E9B660A9E1C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2" name="Téglalap 1042">
              <a:extLst>
                <a:ext uri="{FF2B5EF4-FFF2-40B4-BE49-F238E27FC236}">
                  <a16:creationId xmlns:a16="http://schemas.microsoft.com/office/drawing/2014/main" id="{40F48AF0-5FF9-8F1E-09EE-2AF47B20D174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3" name="Téglalap 1043">
              <a:extLst>
                <a:ext uri="{FF2B5EF4-FFF2-40B4-BE49-F238E27FC236}">
                  <a16:creationId xmlns:a16="http://schemas.microsoft.com/office/drawing/2014/main" id="{DC0CD117-EAC2-6C70-75DA-A0EEACE1477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4" name="Téglalap 1044">
              <a:extLst>
                <a:ext uri="{FF2B5EF4-FFF2-40B4-BE49-F238E27FC236}">
                  <a16:creationId xmlns:a16="http://schemas.microsoft.com/office/drawing/2014/main" id="{DCCAAE1F-D855-FF50-0CD5-37E8EB6A6A1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5" name="Téglalap 1045">
              <a:extLst>
                <a:ext uri="{FF2B5EF4-FFF2-40B4-BE49-F238E27FC236}">
                  <a16:creationId xmlns:a16="http://schemas.microsoft.com/office/drawing/2014/main" id="{DDE67207-B5C2-CD42-5B8E-23A01E785F6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6" name="Téglalap 1046">
              <a:extLst>
                <a:ext uri="{FF2B5EF4-FFF2-40B4-BE49-F238E27FC236}">
                  <a16:creationId xmlns:a16="http://schemas.microsoft.com/office/drawing/2014/main" id="{20564FB4-ED63-1C47-AC2C-83B80977552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7" name="Csoportba foglalás 1047">
            <a:extLst>
              <a:ext uri="{FF2B5EF4-FFF2-40B4-BE49-F238E27FC236}">
                <a16:creationId xmlns:a16="http://schemas.microsoft.com/office/drawing/2014/main" id="{21A8F591-9C11-CAB9-F31F-769278748858}"/>
              </a:ext>
            </a:extLst>
          </p:cNvPr>
          <p:cNvGrpSpPr/>
          <p:nvPr/>
        </p:nvGrpSpPr>
        <p:grpSpPr>
          <a:xfrm>
            <a:off x="9526597" y="5363151"/>
            <a:ext cx="283009" cy="742888"/>
            <a:chOff x="1200180" y="3973062"/>
            <a:chExt cx="198774" cy="464204"/>
          </a:xfrm>
        </p:grpSpPr>
        <p:sp>
          <p:nvSpPr>
            <p:cNvPr id="338" name="Téglalap: lekerekített 1048">
              <a:extLst>
                <a:ext uri="{FF2B5EF4-FFF2-40B4-BE49-F238E27FC236}">
                  <a16:creationId xmlns:a16="http://schemas.microsoft.com/office/drawing/2014/main" id="{403C48CC-EA8B-988C-95A5-5EFF94EC15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9" name="Ellipszis 1049">
              <a:extLst>
                <a:ext uri="{FF2B5EF4-FFF2-40B4-BE49-F238E27FC236}">
                  <a16:creationId xmlns:a16="http://schemas.microsoft.com/office/drawing/2014/main" id="{873C70BB-3227-B858-D567-7646A4D4A8E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0" name="Ellipszis 1050">
              <a:extLst>
                <a:ext uri="{FF2B5EF4-FFF2-40B4-BE49-F238E27FC236}">
                  <a16:creationId xmlns:a16="http://schemas.microsoft.com/office/drawing/2014/main" id="{51EF9BF8-752C-52BB-F166-AB902C7F2FC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1" name="Csoportba foglalás 1051">
            <a:extLst>
              <a:ext uri="{FF2B5EF4-FFF2-40B4-BE49-F238E27FC236}">
                <a16:creationId xmlns:a16="http://schemas.microsoft.com/office/drawing/2014/main" id="{32CE491F-4D24-A74F-3BFD-837EEDFD7279}"/>
              </a:ext>
            </a:extLst>
          </p:cNvPr>
          <p:cNvGrpSpPr/>
          <p:nvPr/>
        </p:nvGrpSpPr>
        <p:grpSpPr>
          <a:xfrm>
            <a:off x="10572767" y="5363151"/>
            <a:ext cx="283009" cy="742888"/>
            <a:chOff x="1191109" y="3428777"/>
            <a:chExt cx="198774" cy="464204"/>
          </a:xfrm>
        </p:grpSpPr>
        <p:sp>
          <p:nvSpPr>
            <p:cNvPr id="342" name="Téglalap: lekerekített 1052">
              <a:extLst>
                <a:ext uri="{FF2B5EF4-FFF2-40B4-BE49-F238E27FC236}">
                  <a16:creationId xmlns:a16="http://schemas.microsoft.com/office/drawing/2014/main" id="{B3D21174-8AD3-3D40-54E7-F47D46A08ED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3" name="Ellipszis 1053">
              <a:extLst>
                <a:ext uri="{FF2B5EF4-FFF2-40B4-BE49-F238E27FC236}">
                  <a16:creationId xmlns:a16="http://schemas.microsoft.com/office/drawing/2014/main" id="{C9FBBAC0-01E3-8718-7574-9F974B2887E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4" name="Ellipszis 1054">
              <a:extLst>
                <a:ext uri="{FF2B5EF4-FFF2-40B4-BE49-F238E27FC236}">
                  <a16:creationId xmlns:a16="http://schemas.microsoft.com/office/drawing/2014/main" id="{93C69C11-3E68-87A0-F70D-B647C5E3126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5" name="Csoportba foglalás 1055">
            <a:extLst>
              <a:ext uri="{FF2B5EF4-FFF2-40B4-BE49-F238E27FC236}">
                <a16:creationId xmlns:a16="http://schemas.microsoft.com/office/drawing/2014/main" id="{10A2DBA7-8767-2A15-F1D9-487BE6630FDC}"/>
              </a:ext>
            </a:extLst>
          </p:cNvPr>
          <p:cNvGrpSpPr/>
          <p:nvPr/>
        </p:nvGrpSpPr>
        <p:grpSpPr>
          <a:xfrm>
            <a:off x="11050647" y="5363151"/>
            <a:ext cx="283009" cy="742888"/>
            <a:chOff x="1200180" y="3973062"/>
            <a:chExt cx="198774" cy="464204"/>
          </a:xfrm>
        </p:grpSpPr>
        <p:sp>
          <p:nvSpPr>
            <p:cNvPr id="346" name="Téglalap: lekerekített 1056">
              <a:extLst>
                <a:ext uri="{FF2B5EF4-FFF2-40B4-BE49-F238E27FC236}">
                  <a16:creationId xmlns:a16="http://schemas.microsoft.com/office/drawing/2014/main" id="{DE1F5CA1-C66D-6693-2E72-B199B5FCEEE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7" name="Ellipszis 1057">
              <a:extLst>
                <a:ext uri="{FF2B5EF4-FFF2-40B4-BE49-F238E27FC236}">
                  <a16:creationId xmlns:a16="http://schemas.microsoft.com/office/drawing/2014/main" id="{FAEF63ED-2975-3BDA-A959-64E6A085002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8" name="Ellipszis 1058">
              <a:extLst>
                <a:ext uri="{FF2B5EF4-FFF2-40B4-BE49-F238E27FC236}">
                  <a16:creationId xmlns:a16="http://schemas.microsoft.com/office/drawing/2014/main" id="{E3F1F55C-AA9A-AB06-D3CD-A0F2A47E23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9" name="Csoportba foglalás 1059">
            <a:extLst>
              <a:ext uri="{FF2B5EF4-FFF2-40B4-BE49-F238E27FC236}">
                <a16:creationId xmlns:a16="http://schemas.microsoft.com/office/drawing/2014/main" id="{6ECFC286-140A-3B13-C966-36402EDA6749}"/>
              </a:ext>
            </a:extLst>
          </p:cNvPr>
          <p:cNvGrpSpPr/>
          <p:nvPr/>
        </p:nvGrpSpPr>
        <p:grpSpPr>
          <a:xfrm>
            <a:off x="10908574" y="5363151"/>
            <a:ext cx="283009" cy="742888"/>
            <a:chOff x="1191109" y="3428777"/>
            <a:chExt cx="198774" cy="464204"/>
          </a:xfrm>
        </p:grpSpPr>
        <p:sp>
          <p:nvSpPr>
            <p:cNvPr id="350" name="Téglalap: lekerekített 1060">
              <a:extLst>
                <a:ext uri="{FF2B5EF4-FFF2-40B4-BE49-F238E27FC236}">
                  <a16:creationId xmlns:a16="http://schemas.microsoft.com/office/drawing/2014/main" id="{74D63D47-F629-231F-D8CE-109DDDC737D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1" name="Ellipszis 1061">
              <a:extLst>
                <a:ext uri="{FF2B5EF4-FFF2-40B4-BE49-F238E27FC236}">
                  <a16:creationId xmlns:a16="http://schemas.microsoft.com/office/drawing/2014/main" id="{F29A4B4C-C001-5042-5F82-72F90C3FD27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2" name="Ellipszis 1062">
              <a:extLst>
                <a:ext uri="{FF2B5EF4-FFF2-40B4-BE49-F238E27FC236}">
                  <a16:creationId xmlns:a16="http://schemas.microsoft.com/office/drawing/2014/main" id="{6BEC4F04-7DDE-5CD9-4820-CD0F7B644D2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8" name="Csoportba foglalás 1068">
            <a:extLst>
              <a:ext uri="{FF2B5EF4-FFF2-40B4-BE49-F238E27FC236}">
                <a16:creationId xmlns:a16="http://schemas.microsoft.com/office/drawing/2014/main" id="{BEA7967C-02D7-CC3C-E873-A7E1BF656744}"/>
              </a:ext>
            </a:extLst>
          </p:cNvPr>
          <p:cNvGrpSpPr/>
          <p:nvPr/>
        </p:nvGrpSpPr>
        <p:grpSpPr>
          <a:xfrm>
            <a:off x="2048435" y="5363151"/>
            <a:ext cx="283009" cy="742888"/>
            <a:chOff x="1200180" y="3973062"/>
            <a:chExt cx="198774" cy="464204"/>
          </a:xfrm>
        </p:grpSpPr>
        <p:sp>
          <p:nvSpPr>
            <p:cNvPr id="359" name="Téglalap: lekerekített 1069">
              <a:extLst>
                <a:ext uri="{FF2B5EF4-FFF2-40B4-BE49-F238E27FC236}">
                  <a16:creationId xmlns:a16="http://schemas.microsoft.com/office/drawing/2014/main" id="{3D4CFE37-487C-01AD-D018-3BF0AEBCDEF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0" name="Ellipszis 1070">
              <a:extLst>
                <a:ext uri="{FF2B5EF4-FFF2-40B4-BE49-F238E27FC236}">
                  <a16:creationId xmlns:a16="http://schemas.microsoft.com/office/drawing/2014/main" id="{CF0A3462-160A-CD1B-BA33-F4337B91715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1" name="Ellipszis 1071">
              <a:extLst>
                <a:ext uri="{FF2B5EF4-FFF2-40B4-BE49-F238E27FC236}">
                  <a16:creationId xmlns:a16="http://schemas.microsoft.com/office/drawing/2014/main" id="{2860D066-08E4-DE87-D7F9-94198135A0C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62" name="Csoportba foglalás 1072">
            <a:extLst>
              <a:ext uri="{FF2B5EF4-FFF2-40B4-BE49-F238E27FC236}">
                <a16:creationId xmlns:a16="http://schemas.microsoft.com/office/drawing/2014/main" id="{0685D652-7432-6B75-DD40-1D738DEB85E7}"/>
              </a:ext>
            </a:extLst>
          </p:cNvPr>
          <p:cNvGrpSpPr/>
          <p:nvPr/>
        </p:nvGrpSpPr>
        <p:grpSpPr>
          <a:xfrm>
            <a:off x="2422989" y="5363151"/>
            <a:ext cx="283009" cy="742888"/>
            <a:chOff x="1200180" y="3973062"/>
            <a:chExt cx="198774" cy="464204"/>
          </a:xfrm>
        </p:grpSpPr>
        <p:sp>
          <p:nvSpPr>
            <p:cNvPr id="363" name="Téglalap: lekerekített 1073">
              <a:extLst>
                <a:ext uri="{FF2B5EF4-FFF2-40B4-BE49-F238E27FC236}">
                  <a16:creationId xmlns:a16="http://schemas.microsoft.com/office/drawing/2014/main" id="{72EF93D2-A29E-725D-829C-DB74DEC7C77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4" name="Ellipszis 1074">
              <a:extLst>
                <a:ext uri="{FF2B5EF4-FFF2-40B4-BE49-F238E27FC236}">
                  <a16:creationId xmlns:a16="http://schemas.microsoft.com/office/drawing/2014/main" id="{D4343571-D618-E329-AD8B-5EF093985B5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5" name="Ellipszis 1075">
              <a:extLst>
                <a:ext uri="{FF2B5EF4-FFF2-40B4-BE49-F238E27FC236}">
                  <a16:creationId xmlns:a16="http://schemas.microsoft.com/office/drawing/2014/main" id="{FE35D2BB-562A-FD1A-D8F1-4647A1FD85C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66" name="Csoportba foglalás 1076">
            <a:extLst>
              <a:ext uri="{FF2B5EF4-FFF2-40B4-BE49-F238E27FC236}">
                <a16:creationId xmlns:a16="http://schemas.microsoft.com/office/drawing/2014/main" id="{4FF8C91A-14D2-D8D4-7859-944560D3117D}"/>
              </a:ext>
            </a:extLst>
          </p:cNvPr>
          <p:cNvGrpSpPr/>
          <p:nvPr/>
        </p:nvGrpSpPr>
        <p:grpSpPr>
          <a:xfrm>
            <a:off x="2203423" y="5363151"/>
            <a:ext cx="283009" cy="742888"/>
            <a:chOff x="1191109" y="3428777"/>
            <a:chExt cx="198774" cy="464204"/>
          </a:xfrm>
        </p:grpSpPr>
        <p:sp>
          <p:nvSpPr>
            <p:cNvPr id="367" name="Téglalap: lekerekített 1077">
              <a:extLst>
                <a:ext uri="{FF2B5EF4-FFF2-40B4-BE49-F238E27FC236}">
                  <a16:creationId xmlns:a16="http://schemas.microsoft.com/office/drawing/2014/main" id="{92DFE090-6CFB-1136-311D-474D29FC72B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8" name="Ellipszis 1078">
              <a:extLst>
                <a:ext uri="{FF2B5EF4-FFF2-40B4-BE49-F238E27FC236}">
                  <a16:creationId xmlns:a16="http://schemas.microsoft.com/office/drawing/2014/main" id="{069A09BE-1674-9947-0632-2C090529205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9" name="Ellipszis 1079">
              <a:extLst>
                <a:ext uri="{FF2B5EF4-FFF2-40B4-BE49-F238E27FC236}">
                  <a16:creationId xmlns:a16="http://schemas.microsoft.com/office/drawing/2014/main" id="{5544F2A1-5D13-F2B4-FADB-1DC0C740AB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70" name="Csoportba foglalás 1080">
            <a:extLst>
              <a:ext uri="{FF2B5EF4-FFF2-40B4-BE49-F238E27FC236}">
                <a16:creationId xmlns:a16="http://schemas.microsoft.com/office/drawing/2014/main" id="{8091EC93-3E34-727A-4E82-BFB7C9CBB810}"/>
              </a:ext>
            </a:extLst>
          </p:cNvPr>
          <p:cNvGrpSpPr/>
          <p:nvPr/>
        </p:nvGrpSpPr>
        <p:grpSpPr>
          <a:xfrm>
            <a:off x="5303179" y="5363151"/>
            <a:ext cx="283009" cy="742888"/>
            <a:chOff x="1200180" y="3973062"/>
            <a:chExt cx="198774" cy="464204"/>
          </a:xfrm>
        </p:grpSpPr>
        <p:sp>
          <p:nvSpPr>
            <p:cNvPr id="371" name="Téglalap: lekerekített 1081">
              <a:extLst>
                <a:ext uri="{FF2B5EF4-FFF2-40B4-BE49-F238E27FC236}">
                  <a16:creationId xmlns:a16="http://schemas.microsoft.com/office/drawing/2014/main" id="{51575C2B-4F49-7227-0C35-3E7D8CE534B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2" name="Ellipszis 1082">
              <a:extLst>
                <a:ext uri="{FF2B5EF4-FFF2-40B4-BE49-F238E27FC236}">
                  <a16:creationId xmlns:a16="http://schemas.microsoft.com/office/drawing/2014/main" id="{BAE7E11A-9A35-D355-B224-5A01C4BE2DC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3" name="Ellipszis 1083">
              <a:extLst>
                <a:ext uri="{FF2B5EF4-FFF2-40B4-BE49-F238E27FC236}">
                  <a16:creationId xmlns:a16="http://schemas.microsoft.com/office/drawing/2014/main" id="{8226D6EE-AC0E-698C-F480-8130565F38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74" name="Csoportba foglalás 1084">
            <a:extLst>
              <a:ext uri="{FF2B5EF4-FFF2-40B4-BE49-F238E27FC236}">
                <a16:creationId xmlns:a16="http://schemas.microsoft.com/office/drawing/2014/main" id="{78A45EFA-F05A-163E-B249-E758FA623EF3}"/>
              </a:ext>
            </a:extLst>
          </p:cNvPr>
          <p:cNvGrpSpPr/>
          <p:nvPr/>
        </p:nvGrpSpPr>
        <p:grpSpPr>
          <a:xfrm>
            <a:off x="5587326" y="5363151"/>
            <a:ext cx="283009" cy="742888"/>
            <a:chOff x="1200180" y="3973062"/>
            <a:chExt cx="198774" cy="464204"/>
          </a:xfrm>
        </p:grpSpPr>
        <p:sp>
          <p:nvSpPr>
            <p:cNvPr id="375" name="Ellipszis 1085">
              <a:extLst>
                <a:ext uri="{FF2B5EF4-FFF2-40B4-BE49-F238E27FC236}">
                  <a16:creationId xmlns:a16="http://schemas.microsoft.com/office/drawing/2014/main" id="{32665301-4320-DFE0-B209-2EDFF8EA290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6" name="Téglalap: lekerekített 1086">
              <a:extLst>
                <a:ext uri="{FF2B5EF4-FFF2-40B4-BE49-F238E27FC236}">
                  <a16:creationId xmlns:a16="http://schemas.microsoft.com/office/drawing/2014/main" id="{794D6613-F093-46DF-AE11-098D765B40E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7" name="Ellipszis 1087">
              <a:extLst>
                <a:ext uri="{FF2B5EF4-FFF2-40B4-BE49-F238E27FC236}">
                  <a16:creationId xmlns:a16="http://schemas.microsoft.com/office/drawing/2014/main" id="{C5FABF21-D42F-09DC-0FC9-71062B29A88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78" name="Csoportba foglalás 1088">
            <a:extLst>
              <a:ext uri="{FF2B5EF4-FFF2-40B4-BE49-F238E27FC236}">
                <a16:creationId xmlns:a16="http://schemas.microsoft.com/office/drawing/2014/main" id="{0187F7A4-F6A1-4262-BF24-6C36C1688A2C}"/>
              </a:ext>
            </a:extLst>
          </p:cNvPr>
          <p:cNvGrpSpPr/>
          <p:nvPr/>
        </p:nvGrpSpPr>
        <p:grpSpPr>
          <a:xfrm>
            <a:off x="5445251" y="5363151"/>
            <a:ext cx="283009" cy="742888"/>
            <a:chOff x="1191109" y="3428777"/>
            <a:chExt cx="198774" cy="464204"/>
          </a:xfrm>
        </p:grpSpPr>
        <p:sp>
          <p:nvSpPr>
            <p:cNvPr id="379" name="Téglalap: lekerekített 1089">
              <a:extLst>
                <a:ext uri="{FF2B5EF4-FFF2-40B4-BE49-F238E27FC236}">
                  <a16:creationId xmlns:a16="http://schemas.microsoft.com/office/drawing/2014/main" id="{76F02231-2186-4570-BE3F-A62504492AF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0" name="Ellipszis 1090">
              <a:extLst>
                <a:ext uri="{FF2B5EF4-FFF2-40B4-BE49-F238E27FC236}">
                  <a16:creationId xmlns:a16="http://schemas.microsoft.com/office/drawing/2014/main" id="{BD8C50AF-F96B-5D9F-735B-6C5471BA646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1" name="Ellipszis 1091">
              <a:extLst>
                <a:ext uri="{FF2B5EF4-FFF2-40B4-BE49-F238E27FC236}">
                  <a16:creationId xmlns:a16="http://schemas.microsoft.com/office/drawing/2014/main" id="{14AC56AF-7A8B-E0C9-3A69-3323DA1F41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82" name="Csoportba foglalás 1092">
            <a:extLst>
              <a:ext uri="{FF2B5EF4-FFF2-40B4-BE49-F238E27FC236}">
                <a16:creationId xmlns:a16="http://schemas.microsoft.com/office/drawing/2014/main" id="{22E20058-337E-4C39-55A7-CF8E264D9186}"/>
              </a:ext>
            </a:extLst>
          </p:cNvPr>
          <p:cNvGrpSpPr/>
          <p:nvPr/>
        </p:nvGrpSpPr>
        <p:grpSpPr>
          <a:xfrm>
            <a:off x="8183371" y="5363151"/>
            <a:ext cx="283009" cy="742888"/>
            <a:chOff x="1200180" y="3973062"/>
            <a:chExt cx="198774" cy="464204"/>
          </a:xfrm>
        </p:grpSpPr>
        <p:sp>
          <p:nvSpPr>
            <p:cNvPr id="383" name="Téglalap: lekerekített 1093">
              <a:extLst>
                <a:ext uri="{FF2B5EF4-FFF2-40B4-BE49-F238E27FC236}">
                  <a16:creationId xmlns:a16="http://schemas.microsoft.com/office/drawing/2014/main" id="{3EADB9DF-35A2-B18F-9F5C-7DBF840E51E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4" name="Ellipszis 1094">
              <a:extLst>
                <a:ext uri="{FF2B5EF4-FFF2-40B4-BE49-F238E27FC236}">
                  <a16:creationId xmlns:a16="http://schemas.microsoft.com/office/drawing/2014/main" id="{917DA181-A5B2-B804-FC6F-9E570DCF23D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5" name="Ellipszis 1095">
              <a:extLst>
                <a:ext uri="{FF2B5EF4-FFF2-40B4-BE49-F238E27FC236}">
                  <a16:creationId xmlns:a16="http://schemas.microsoft.com/office/drawing/2014/main" id="{E3F7DAA7-6F2A-44B8-E961-A92BF54635F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86" name="Csoportba foglalás 1096">
            <a:extLst>
              <a:ext uri="{FF2B5EF4-FFF2-40B4-BE49-F238E27FC236}">
                <a16:creationId xmlns:a16="http://schemas.microsoft.com/office/drawing/2014/main" id="{3A0C5567-8218-CFCB-EBDD-5483A5135797}"/>
              </a:ext>
            </a:extLst>
          </p:cNvPr>
          <p:cNvGrpSpPr/>
          <p:nvPr/>
        </p:nvGrpSpPr>
        <p:grpSpPr>
          <a:xfrm>
            <a:off x="8622503" y="5363151"/>
            <a:ext cx="283009" cy="742888"/>
            <a:chOff x="1200180" y="3973062"/>
            <a:chExt cx="198774" cy="464204"/>
          </a:xfrm>
        </p:grpSpPr>
        <p:sp>
          <p:nvSpPr>
            <p:cNvPr id="387" name="Téglalap: lekerekített 1097">
              <a:extLst>
                <a:ext uri="{FF2B5EF4-FFF2-40B4-BE49-F238E27FC236}">
                  <a16:creationId xmlns:a16="http://schemas.microsoft.com/office/drawing/2014/main" id="{50EA3C24-2EE4-CAD8-4B24-C8789030659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8" name="Ellipszis 1098">
              <a:extLst>
                <a:ext uri="{FF2B5EF4-FFF2-40B4-BE49-F238E27FC236}">
                  <a16:creationId xmlns:a16="http://schemas.microsoft.com/office/drawing/2014/main" id="{3F6A6F1A-2ACC-27CC-BB65-ECF3DAD501D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9" name="Ellipszis 1099">
              <a:extLst>
                <a:ext uri="{FF2B5EF4-FFF2-40B4-BE49-F238E27FC236}">
                  <a16:creationId xmlns:a16="http://schemas.microsoft.com/office/drawing/2014/main" id="{81D35598-DB43-8E96-38B5-D30AECFD9CB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90" name="Csoportba foglalás 1100">
            <a:extLst>
              <a:ext uri="{FF2B5EF4-FFF2-40B4-BE49-F238E27FC236}">
                <a16:creationId xmlns:a16="http://schemas.microsoft.com/office/drawing/2014/main" id="{6215B650-C86A-E620-2184-96913124DF8F}"/>
              </a:ext>
            </a:extLst>
          </p:cNvPr>
          <p:cNvGrpSpPr/>
          <p:nvPr/>
        </p:nvGrpSpPr>
        <p:grpSpPr>
          <a:xfrm>
            <a:off x="8467516" y="5363151"/>
            <a:ext cx="283009" cy="742888"/>
            <a:chOff x="1191109" y="3428777"/>
            <a:chExt cx="198774" cy="464204"/>
          </a:xfrm>
        </p:grpSpPr>
        <p:sp>
          <p:nvSpPr>
            <p:cNvPr id="391" name="Téglalap: lekerekített 1101">
              <a:extLst>
                <a:ext uri="{FF2B5EF4-FFF2-40B4-BE49-F238E27FC236}">
                  <a16:creationId xmlns:a16="http://schemas.microsoft.com/office/drawing/2014/main" id="{A64C1BF8-C062-FDCF-5686-C1686632E07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2" name="Ellipszis 1102">
              <a:extLst>
                <a:ext uri="{FF2B5EF4-FFF2-40B4-BE49-F238E27FC236}">
                  <a16:creationId xmlns:a16="http://schemas.microsoft.com/office/drawing/2014/main" id="{B6B117E7-EAD7-FBF8-4373-2D9DEEB7C8E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3" name="Ellipszis 1103">
              <a:extLst>
                <a:ext uri="{FF2B5EF4-FFF2-40B4-BE49-F238E27FC236}">
                  <a16:creationId xmlns:a16="http://schemas.microsoft.com/office/drawing/2014/main" id="{9C2C3218-B29C-7A8B-357B-29335449ED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94" name="Téglalap 1120">
            <a:extLst>
              <a:ext uri="{FF2B5EF4-FFF2-40B4-BE49-F238E27FC236}">
                <a16:creationId xmlns:a16="http://schemas.microsoft.com/office/drawing/2014/main" id="{4285DA28-CF67-D4AD-B320-AACCB6CE7C1C}"/>
              </a:ext>
            </a:extLst>
          </p:cNvPr>
          <p:cNvSpPr/>
          <p:nvPr/>
        </p:nvSpPr>
        <p:spPr>
          <a:xfrm>
            <a:off x="555154" y="6104845"/>
            <a:ext cx="11081692" cy="985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95" name="Csoportba foglalás 213">
            <a:extLst>
              <a:ext uri="{FF2B5EF4-FFF2-40B4-BE49-F238E27FC236}">
                <a16:creationId xmlns:a16="http://schemas.microsoft.com/office/drawing/2014/main" id="{EF687793-0DCE-576D-FA64-A0C75500663E}"/>
              </a:ext>
            </a:extLst>
          </p:cNvPr>
          <p:cNvGrpSpPr/>
          <p:nvPr/>
        </p:nvGrpSpPr>
        <p:grpSpPr>
          <a:xfrm>
            <a:off x="10096207" y="4745154"/>
            <a:ext cx="317779" cy="488081"/>
            <a:chOff x="8446865" y="727722"/>
            <a:chExt cx="319245" cy="481213"/>
          </a:xfrm>
        </p:grpSpPr>
        <p:sp>
          <p:nvSpPr>
            <p:cNvPr id="396" name="Téglalap 214">
              <a:extLst>
                <a:ext uri="{FF2B5EF4-FFF2-40B4-BE49-F238E27FC236}">
                  <a16:creationId xmlns:a16="http://schemas.microsoft.com/office/drawing/2014/main" id="{EDFEF247-1E08-895C-C7F8-A59E778A467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7" name="Folyamatábra: Adatok 215">
              <a:extLst>
                <a:ext uri="{FF2B5EF4-FFF2-40B4-BE49-F238E27FC236}">
                  <a16:creationId xmlns:a16="http://schemas.microsoft.com/office/drawing/2014/main" id="{7A9C97B7-07D1-B3BD-1558-32B13195960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8" name="Téglalap 216">
              <a:extLst>
                <a:ext uri="{FF2B5EF4-FFF2-40B4-BE49-F238E27FC236}">
                  <a16:creationId xmlns:a16="http://schemas.microsoft.com/office/drawing/2014/main" id="{215F0236-2E2C-560F-4786-594A24F25CB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9" name="Téglalap 217">
              <a:extLst>
                <a:ext uri="{FF2B5EF4-FFF2-40B4-BE49-F238E27FC236}">
                  <a16:creationId xmlns:a16="http://schemas.microsoft.com/office/drawing/2014/main" id="{58DFDC56-4487-0E9D-BC33-C01BE0DA77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0" name="Téglalap 218">
              <a:extLst>
                <a:ext uri="{FF2B5EF4-FFF2-40B4-BE49-F238E27FC236}">
                  <a16:creationId xmlns:a16="http://schemas.microsoft.com/office/drawing/2014/main" id="{6015FE04-5E4D-0E71-36BE-8998691AC86D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1" name="Téglalap 219">
              <a:extLst>
                <a:ext uri="{FF2B5EF4-FFF2-40B4-BE49-F238E27FC236}">
                  <a16:creationId xmlns:a16="http://schemas.microsoft.com/office/drawing/2014/main" id="{29975DC2-2FE1-AB07-9F92-C1B92252A40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2" name="Csoportba foglalás 220">
            <a:extLst>
              <a:ext uri="{FF2B5EF4-FFF2-40B4-BE49-F238E27FC236}">
                <a16:creationId xmlns:a16="http://schemas.microsoft.com/office/drawing/2014/main" id="{48F142CC-F089-C357-DC6E-E4DA05E1A31B}"/>
              </a:ext>
            </a:extLst>
          </p:cNvPr>
          <p:cNvGrpSpPr/>
          <p:nvPr/>
        </p:nvGrpSpPr>
        <p:grpSpPr>
          <a:xfrm>
            <a:off x="9541260" y="4747442"/>
            <a:ext cx="317779" cy="488081"/>
            <a:chOff x="8446865" y="727722"/>
            <a:chExt cx="319245" cy="481213"/>
          </a:xfrm>
        </p:grpSpPr>
        <p:sp>
          <p:nvSpPr>
            <p:cNvPr id="403" name="Téglalap 221">
              <a:extLst>
                <a:ext uri="{FF2B5EF4-FFF2-40B4-BE49-F238E27FC236}">
                  <a16:creationId xmlns:a16="http://schemas.microsoft.com/office/drawing/2014/main" id="{88FBFAFB-CB80-6BDE-F6E6-F045D005472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4" name="Folyamatábra: Adatok 222">
              <a:extLst>
                <a:ext uri="{FF2B5EF4-FFF2-40B4-BE49-F238E27FC236}">
                  <a16:creationId xmlns:a16="http://schemas.microsoft.com/office/drawing/2014/main" id="{E65490E8-03A6-C008-F111-FDC5E62BBCE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5" name="Téglalap 223">
              <a:extLst>
                <a:ext uri="{FF2B5EF4-FFF2-40B4-BE49-F238E27FC236}">
                  <a16:creationId xmlns:a16="http://schemas.microsoft.com/office/drawing/2014/main" id="{C294666B-DB2E-415D-6548-414F78CB70E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6" name="Téglalap 224">
              <a:extLst>
                <a:ext uri="{FF2B5EF4-FFF2-40B4-BE49-F238E27FC236}">
                  <a16:creationId xmlns:a16="http://schemas.microsoft.com/office/drawing/2014/main" id="{488D2227-E590-298B-B128-BC0DF2B5602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7" name="Téglalap 225">
              <a:extLst>
                <a:ext uri="{FF2B5EF4-FFF2-40B4-BE49-F238E27FC236}">
                  <a16:creationId xmlns:a16="http://schemas.microsoft.com/office/drawing/2014/main" id="{380BADE1-57FC-BBA2-6D82-1B7117C039A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8" name="Téglalap 226">
              <a:extLst>
                <a:ext uri="{FF2B5EF4-FFF2-40B4-BE49-F238E27FC236}">
                  <a16:creationId xmlns:a16="http://schemas.microsoft.com/office/drawing/2014/main" id="{99154D46-D527-5CFF-7BB8-71B71336816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7A8DBEAD-3E42-0A24-457F-EAC523F72DAF}"/>
              </a:ext>
            </a:extLst>
          </p:cNvPr>
          <p:cNvGrpSpPr/>
          <p:nvPr/>
        </p:nvGrpSpPr>
        <p:grpSpPr>
          <a:xfrm>
            <a:off x="4546356" y="5476575"/>
            <a:ext cx="139978" cy="621832"/>
            <a:chOff x="3331952" y="5828971"/>
            <a:chExt cx="140624" cy="613081"/>
          </a:xfrm>
        </p:grpSpPr>
        <p:sp>
          <p:nvSpPr>
            <p:cNvPr id="410" name="Téglalap 116">
              <a:extLst>
                <a:ext uri="{FF2B5EF4-FFF2-40B4-BE49-F238E27FC236}">
                  <a16:creationId xmlns:a16="http://schemas.microsoft.com/office/drawing/2014/main" id="{035E79CB-373D-FAE6-42E7-58837154CAC6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9AFC236E-26B2-1007-C241-CCED60AF080B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2" name="Csoportba foglalás 975">
            <a:extLst>
              <a:ext uri="{FF2B5EF4-FFF2-40B4-BE49-F238E27FC236}">
                <a16:creationId xmlns:a16="http://schemas.microsoft.com/office/drawing/2014/main" id="{333263C6-F7FB-C831-0CE7-3243F1030903}"/>
              </a:ext>
            </a:extLst>
          </p:cNvPr>
          <p:cNvGrpSpPr/>
          <p:nvPr/>
        </p:nvGrpSpPr>
        <p:grpSpPr>
          <a:xfrm>
            <a:off x="12615624" y="5711535"/>
            <a:ext cx="1536569" cy="381994"/>
            <a:chOff x="7957322" y="4560808"/>
            <a:chExt cx="1311639" cy="217809"/>
          </a:xfrm>
        </p:grpSpPr>
        <p:sp>
          <p:nvSpPr>
            <p:cNvPr id="413" name="Folyamatábra: Bekötés 976">
              <a:extLst>
                <a:ext uri="{FF2B5EF4-FFF2-40B4-BE49-F238E27FC236}">
                  <a16:creationId xmlns:a16="http://schemas.microsoft.com/office/drawing/2014/main" id="{5203B8E9-752B-5D74-9292-076E5810FF29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4" name="Folyamatábra: Bekötés 977">
              <a:extLst>
                <a:ext uri="{FF2B5EF4-FFF2-40B4-BE49-F238E27FC236}">
                  <a16:creationId xmlns:a16="http://schemas.microsoft.com/office/drawing/2014/main" id="{460D0294-D87D-C3EB-A42A-B6D803DBE14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5" name="Folyamatábra: Bekötés 978">
              <a:extLst>
                <a:ext uri="{FF2B5EF4-FFF2-40B4-BE49-F238E27FC236}">
                  <a16:creationId xmlns:a16="http://schemas.microsoft.com/office/drawing/2014/main" id="{E866FBEB-253F-D7A2-C294-AC01C535B1B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6" name="Folyamatábra: Bekötés 979">
              <a:extLst>
                <a:ext uri="{FF2B5EF4-FFF2-40B4-BE49-F238E27FC236}">
                  <a16:creationId xmlns:a16="http://schemas.microsoft.com/office/drawing/2014/main" id="{0B329796-2503-2734-8A50-D8ED983B0545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Trapezoid 980">
              <a:extLst>
                <a:ext uri="{FF2B5EF4-FFF2-40B4-BE49-F238E27FC236}">
                  <a16:creationId xmlns:a16="http://schemas.microsoft.com/office/drawing/2014/main" id="{FD5BA1D1-CEC8-C481-8BF3-DD1A23E8DC5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8" name="Trapezoid 981">
              <a:extLst>
                <a:ext uri="{FF2B5EF4-FFF2-40B4-BE49-F238E27FC236}">
                  <a16:creationId xmlns:a16="http://schemas.microsoft.com/office/drawing/2014/main" id="{F6A5F250-3123-EA61-FD7D-18CBD5D0549A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31F144D-F3C6-118C-BB8D-CCFE267F4E13}"/>
              </a:ext>
            </a:extLst>
          </p:cNvPr>
          <p:cNvGrpSpPr/>
          <p:nvPr/>
        </p:nvGrpSpPr>
        <p:grpSpPr>
          <a:xfrm>
            <a:off x="7969320" y="5482933"/>
            <a:ext cx="139978" cy="621832"/>
            <a:chOff x="3331952" y="5828971"/>
            <a:chExt cx="140624" cy="613081"/>
          </a:xfrm>
        </p:grpSpPr>
        <p:sp>
          <p:nvSpPr>
            <p:cNvPr id="420" name="Téglalap 116">
              <a:extLst>
                <a:ext uri="{FF2B5EF4-FFF2-40B4-BE49-F238E27FC236}">
                  <a16:creationId xmlns:a16="http://schemas.microsoft.com/office/drawing/2014/main" id="{A746D44E-FD1C-EFB5-14B0-E3BEDFE2B120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C681BD3D-6F81-B79F-1ED4-6D03A8DFF66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22" name="Ellipszis 1">
            <a:extLst>
              <a:ext uri="{FF2B5EF4-FFF2-40B4-BE49-F238E27FC236}">
                <a16:creationId xmlns:a16="http://schemas.microsoft.com/office/drawing/2014/main" id="{05BE3A42-F7A8-18EF-4F11-9FDD40B15397}"/>
              </a:ext>
            </a:extLst>
          </p:cNvPr>
          <p:cNvSpPr/>
          <p:nvPr/>
        </p:nvSpPr>
        <p:spPr>
          <a:xfrm>
            <a:off x="10456006" y="654565"/>
            <a:ext cx="1180840" cy="119917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3" name="Egyenes összekötő 3">
            <a:extLst>
              <a:ext uri="{FF2B5EF4-FFF2-40B4-BE49-F238E27FC236}">
                <a16:creationId xmlns:a16="http://schemas.microsoft.com/office/drawing/2014/main" id="{BCB8AF73-3C82-4763-D60F-C045260D7AA9}"/>
              </a:ext>
            </a:extLst>
          </p:cNvPr>
          <p:cNvCxnSpPr>
            <a:cxnSpLocks/>
          </p:cNvCxnSpPr>
          <p:nvPr/>
        </p:nvCxnSpPr>
        <p:spPr>
          <a:xfrm flipH="1">
            <a:off x="9526597" y="1610724"/>
            <a:ext cx="645955" cy="4511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Egyenes összekötő 6">
            <a:extLst>
              <a:ext uri="{FF2B5EF4-FFF2-40B4-BE49-F238E27FC236}">
                <a16:creationId xmlns:a16="http://schemas.microsoft.com/office/drawing/2014/main" id="{3DB9093B-34D7-3593-7E65-180683011322}"/>
              </a:ext>
            </a:extLst>
          </p:cNvPr>
          <p:cNvCxnSpPr>
            <a:cxnSpLocks/>
          </p:cNvCxnSpPr>
          <p:nvPr/>
        </p:nvCxnSpPr>
        <p:spPr>
          <a:xfrm flipH="1">
            <a:off x="10413986" y="2063363"/>
            <a:ext cx="208109" cy="6293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Egyenes összekötő 8">
            <a:extLst>
              <a:ext uri="{FF2B5EF4-FFF2-40B4-BE49-F238E27FC236}">
                <a16:creationId xmlns:a16="http://schemas.microsoft.com/office/drawing/2014/main" id="{6D1592C3-DEB5-7966-502F-479EF3B03A9C}"/>
              </a:ext>
            </a:extLst>
          </p:cNvPr>
          <p:cNvCxnSpPr>
            <a:cxnSpLocks/>
          </p:cNvCxnSpPr>
          <p:nvPr/>
        </p:nvCxnSpPr>
        <p:spPr>
          <a:xfrm>
            <a:off x="11388306" y="2093689"/>
            <a:ext cx="138211" cy="67496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gyenes összekötő 10">
            <a:extLst>
              <a:ext uri="{FF2B5EF4-FFF2-40B4-BE49-F238E27FC236}">
                <a16:creationId xmlns:a16="http://schemas.microsoft.com/office/drawing/2014/main" id="{0AC65C9A-F986-F270-2113-96A14F32A89B}"/>
              </a:ext>
            </a:extLst>
          </p:cNvPr>
          <p:cNvCxnSpPr>
            <a:cxnSpLocks/>
          </p:cNvCxnSpPr>
          <p:nvPr/>
        </p:nvCxnSpPr>
        <p:spPr>
          <a:xfrm flipH="1">
            <a:off x="9236735" y="1092590"/>
            <a:ext cx="881390" cy="1781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3" name="Csoportba foglalás 1063">
            <a:extLst>
              <a:ext uri="{FF2B5EF4-FFF2-40B4-BE49-F238E27FC236}">
                <a16:creationId xmlns:a16="http://schemas.microsoft.com/office/drawing/2014/main" id="{82F42207-5F8F-7808-8181-B003DC6C3DF5}"/>
              </a:ext>
            </a:extLst>
          </p:cNvPr>
          <p:cNvGrpSpPr/>
          <p:nvPr/>
        </p:nvGrpSpPr>
        <p:grpSpPr>
          <a:xfrm>
            <a:off x="1671807" y="5785918"/>
            <a:ext cx="605391" cy="307613"/>
            <a:chOff x="2746142" y="6244089"/>
            <a:chExt cx="425202" cy="192216"/>
          </a:xfrm>
        </p:grpSpPr>
        <p:sp>
          <p:nvSpPr>
            <p:cNvPr id="354" name="Folyamatábra: Lyukkártya 1064">
              <a:extLst>
                <a:ext uri="{FF2B5EF4-FFF2-40B4-BE49-F238E27FC236}">
                  <a16:creationId xmlns:a16="http://schemas.microsoft.com/office/drawing/2014/main" id="{8F23765E-CE15-D342-51EE-39B51065856A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5" name="Folyamatábra: Lyukkártya 1065">
              <a:extLst>
                <a:ext uri="{FF2B5EF4-FFF2-40B4-BE49-F238E27FC236}">
                  <a16:creationId xmlns:a16="http://schemas.microsoft.com/office/drawing/2014/main" id="{E70D99BB-F40C-8432-BBE8-54E3B5D8F6F4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6" name="Ellipszis 1066">
              <a:extLst>
                <a:ext uri="{FF2B5EF4-FFF2-40B4-BE49-F238E27FC236}">
                  <a16:creationId xmlns:a16="http://schemas.microsoft.com/office/drawing/2014/main" id="{21882DCB-AE15-0A7A-4789-A1EBF05557C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7" name="Ellipszis 1067">
              <a:extLst>
                <a:ext uri="{FF2B5EF4-FFF2-40B4-BE49-F238E27FC236}">
                  <a16:creationId xmlns:a16="http://schemas.microsoft.com/office/drawing/2014/main" id="{2AA58AAA-78AD-FB74-F6C8-0A18EEA1023D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3021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74237" y="413701"/>
            <a:ext cx="5109805" cy="5940088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latin typeface="Bookman Old Style" panose="02050604050505020204" pitchFamily="18" charset="0"/>
              </a:rPr>
              <a:t>Mit jelent az hogy okos város?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Bookman Old Style" panose="02050604050505020204" pitchFamily="18" charset="0"/>
              </a:rPr>
              <a:t>Az okos város egy olyan város amely különböző korszerű és innovatív informatikai megoldásokat használva próbálja fenntartható módon könnyebbé tenni életünket.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>
                <a:latin typeface="Bookman Old Style" panose="02050604050505020204" pitchFamily="18" charset="0"/>
              </a:rPr>
              <a:t>Miért jó az okos város nekünk?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Bookman Old Style" panose="02050604050505020204" pitchFamily="18" charset="0"/>
              </a:rPr>
              <a:t>Egy okos város sokall egyszerűbb, hatékonyabb és biztonságosabb lehet a lakosok számára.</a:t>
            </a:r>
          </a:p>
          <a:p>
            <a:endParaRPr lang="hu-HU" sz="2000" dirty="0">
              <a:latin typeface="Bookman Old Style" panose="02050604050505020204" pitchFamily="18" charset="0"/>
            </a:endParaRPr>
          </a:p>
          <a:p>
            <a:r>
              <a:rPr lang="hu-HU" sz="2400" dirty="0">
                <a:latin typeface="Bookman Old Style" panose="02050604050505020204" pitchFamily="18" charset="0"/>
              </a:rPr>
              <a:t>Mi a gond az okos városokkal?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Bookman Old Style" panose="02050604050505020204" pitchFamily="18" charset="0"/>
              </a:rPr>
              <a:t>Az okos város egy komplex rendszer ahol egyes helyeken egy hiba vagy egy támadás hatalmas problémákat okozhat.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Szövegdoboz 2">
            <a:extLst>
              <a:ext uri="{FF2B5EF4-FFF2-40B4-BE49-F238E27FC236}">
                <a16:creationId xmlns:a16="http://schemas.microsoft.com/office/drawing/2014/main" id="{3EF994EB-97C2-F5AF-6F90-A302E719DB2C}"/>
              </a:ext>
            </a:extLst>
          </p:cNvPr>
          <p:cNvSpPr txBox="1"/>
          <p:nvPr/>
        </p:nvSpPr>
        <p:spPr>
          <a:xfrm>
            <a:off x="6962411" y="31449"/>
            <a:ext cx="5208788" cy="661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Mi az okosotthon, és hogyan működik?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Egy olyan otthon ahol okos készülékeket felhasználva segítik az ember napjait.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/>
              <a:t>Milyen eszközök találhatók egy okosotthonban?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Világítás, fűtés-hűtés, kamera, háztartási gép.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/>
              <a:t>Milyen biztonsági előnyöket nyújtanak az okosotthon rendszerek?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Kamerák, mozgásérzékelők, okos </a:t>
            </a:r>
            <a:r>
              <a:rPr lang="hu-HU" sz="2000" dirty="0" err="1"/>
              <a:t>ajtózárak</a:t>
            </a:r>
            <a:r>
              <a:rPr lang="hu-HU" sz="2000" dirty="0"/>
              <a:t> és riasztók valós időben figyelik az otthont.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/>
              <a:t>Hogyan vezérelhetők távolról az okosotthon eszközei?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Okostelefonról, tabletről vagy számítógépről egy applikáció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églalap 7">
            <a:extLst>
              <a:ext uri="{FF2B5EF4-FFF2-40B4-BE49-F238E27FC236}">
                <a16:creationId xmlns:a16="http://schemas.microsoft.com/office/drawing/2014/main" id="{32F3EC93-2EAE-8A88-2047-ED17DCF31C06}"/>
              </a:ext>
            </a:extLst>
          </p:cNvPr>
          <p:cNvSpPr/>
          <p:nvPr/>
        </p:nvSpPr>
        <p:spPr>
          <a:xfrm>
            <a:off x="-9746683" y="-7402262"/>
            <a:ext cx="44376443" cy="25610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">
            <a:extLst>
              <a:ext uri="{FF2B5EF4-FFF2-40B4-BE49-F238E27FC236}">
                <a16:creationId xmlns:a16="http://schemas.microsoft.com/office/drawing/2014/main" id="{468155CE-1198-38D7-B216-660DCAEEA1C2}"/>
              </a:ext>
            </a:extLst>
          </p:cNvPr>
          <p:cNvSpPr/>
          <p:nvPr/>
        </p:nvSpPr>
        <p:spPr>
          <a:xfrm>
            <a:off x="-9828859" y="6543726"/>
            <a:ext cx="44376498" cy="1161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E65571-3B2A-5AD7-1507-F190A72D2F2E}"/>
              </a:ext>
            </a:extLst>
          </p:cNvPr>
          <p:cNvGrpSpPr/>
          <p:nvPr/>
        </p:nvGrpSpPr>
        <p:grpSpPr>
          <a:xfrm>
            <a:off x="-6253741" y="-1448315"/>
            <a:ext cx="3480490" cy="9073151"/>
            <a:chOff x="724510" y="1592958"/>
            <a:chExt cx="954237" cy="2434069"/>
          </a:xfrm>
        </p:grpSpPr>
        <p:cxnSp>
          <p:nvCxnSpPr>
            <p:cNvPr id="155" name="Egyenes összekötő 22">
              <a:extLst>
                <a:ext uri="{FF2B5EF4-FFF2-40B4-BE49-F238E27FC236}">
                  <a16:creationId xmlns:a16="http://schemas.microsoft.com/office/drawing/2014/main" id="{A276DAF2-96AA-C56D-9F91-04738057EA28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Egyenes összekötő 23">
              <a:extLst>
                <a:ext uri="{FF2B5EF4-FFF2-40B4-BE49-F238E27FC236}">
                  <a16:creationId xmlns:a16="http://schemas.microsoft.com/office/drawing/2014/main" id="{4C6D7748-75B6-3787-ED40-CFB12EE5A7F5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églalap 18">
              <a:extLst>
                <a:ext uri="{FF2B5EF4-FFF2-40B4-BE49-F238E27FC236}">
                  <a16:creationId xmlns:a16="http://schemas.microsoft.com/office/drawing/2014/main" id="{2FC857A3-D9EF-E46A-7D20-1EA51F4E7F4E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9">
              <a:extLst>
                <a:ext uri="{FF2B5EF4-FFF2-40B4-BE49-F238E27FC236}">
                  <a16:creationId xmlns:a16="http://schemas.microsoft.com/office/drawing/2014/main" id="{066CFA3D-A88A-378C-1AA7-E451142A6FCB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20">
              <a:extLst>
                <a:ext uri="{FF2B5EF4-FFF2-40B4-BE49-F238E27FC236}">
                  <a16:creationId xmlns:a16="http://schemas.microsoft.com/office/drawing/2014/main" id="{8B5890E1-0069-C838-5709-532073831FC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0" name="Egyenes összekötő 25">
              <a:extLst>
                <a:ext uri="{FF2B5EF4-FFF2-40B4-BE49-F238E27FC236}">
                  <a16:creationId xmlns:a16="http://schemas.microsoft.com/office/drawing/2014/main" id="{E3B6E7FE-A740-EAB8-EAD8-62B2E66EC6AA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églalap 26">
              <a:extLst>
                <a:ext uri="{FF2B5EF4-FFF2-40B4-BE49-F238E27FC236}">
                  <a16:creationId xmlns:a16="http://schemas.microsoft.com/office/drawing/2014/main" id="{CD3D2204-C0BF-EDE4-C121-1B6CAFBCA46C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Téglalap 29">
              <a:extLst>
                <a:ext uri="{FF2B5EF4-FFF2-40B4-BE49-F238E27FC236}">
                  <a16:creationId xmlns:a16="http://schemas.microsoft.com/office/drawing/2014/main" id="{5266D17B-2013-296A-4844-70CE340ACA3C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Téglalap 30">
              <a:extLst>
                <a:ext uri="{FF2B5EF4-FFF2-40B4-BE49-F238E27FC236}">
                  <a16:creationId xmlns:a16="http://schemas.microsoft.com/office/drawing/2014/main" id="{AAB8023A-0FB0-8C9A-1449-97380DACA607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7" name="Ellipszis 31">
              <a:extLst>
                <a:ext uri="{FF2B5EF4-FFF2-40B4-BE49-F238E27FC236}">
                  <a16:creationId xmlns:a16="http://schemas.microsoft.com/office/drawing/2014/main" id="{42EA1B2C-FA2A-475F-1492-DB8AD4AD8EF2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88" name="Csoportba foglalás 49">
              <a:extLst>
                <a:ext uri="{FF2B5EF4-FFF2-40B4-BE49-F238E27FC236}">
                  <a16:creationId xmlns:a16="http://schemas.microsoft.com/office/drawing/2014/main" id="{03BF1ED4-A9F4-A1DD-610F-D772FA1414B6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590" name="Téglalap 41">
                <a:extLst>
                  <a:ext uri="{FF2B5EF4-FFF2-40B4-BE49-F238E27FC236}">
                    <a16:creationId xmlns:a16="http://schemas.microsoft.com/office/drawing/2014/main" id="{DC2A2907-55CF-BF8A-D4B5-40EE411C4842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591" name="Téglalap 20">
                <a:extLst>
                  <a:ext uri="{FF2B5EF4-FFF2-40B4-BE49-F238E27FC236}">
                    <a16:creationId xmlns:a16="http://schemas.microsoft.com/office/drawing/2014/main" id="{14F4F966-BDF0-F1EA-554F-C6BEAB35B877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2" name="Háromszög 44">
                <a:extLst>
                  <a:ext uri="{FF2B5EF4-FFF2-40B4-BE49-F238E27FC236}">
                    <a16:creationId xmlns:a16="http://schemas.microsoft.com/office/drawing/2014/main" id="{1BFE4A10-D0F8-D408-E7C2-171A5F9C31CA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3" name="Téglalap 47">
                <a:extLst>
                  <a:ext uri="{FF2B5EF4-FFF2-40B4-BE49-F238E27FC236}">
                    <a16:creationId xmlns:a16="http://schemas.microsoft.com/office/drawing/2014/main" id="{1C9FF5E6-98E6-DE5C-DB78-62F535A1D29A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4" name="Téglalap 47">
                <a:extLst>
                  <a:ext uri="{FF2B5EF4-FFF2-40B4-BE49-F238E27FC236}">
                    <a16:creationId xmlns:a16="http://schemas.microsoft.com/office/drawing/2014/main" id="{1A823FB3-1332-AA5F-4538-2BB0B22F5DE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94A4702A-CECD-2B1F-81B9-AE45266CBF1D}"/>
              </a:ext>
            </a:extLst>
          </p:cNvPr>
          <p:cNvGrpSpPr/>
          <p:nvPr/>
        </p:nvGrpSpPr>
        <p:grpSpPr>
          <a:xfrm>
            <a:off x="-1858849" y="-1464407"/>
            <a:ext cx="8424086" cy="3310857"/>
            <a:chOff x="2185117" y="1592958"/>
            <a:chExt cx="2309610" cy="888209"/>
          </a:xfrm>
        </p:grpSpPr>
        <p:sp>
          <p:nvSpPr>
            <p:cNvPr id="596" name="Téglalap 52">
              <a:extLst>
                <a:ext uri="{FF2B5EF4-FFF2-40B4-BE49-F238E27FC236}">
                  <a16:creationId xmlns:a16="http://schemas.microsoft.com/office/drawing/2014/main" id="{2BC4539C-0F2E-2E3B-2059-C8DFE9D44559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Téglalap 53">
              <a:extLst>
                <a:ext uri="{FF2B5EF4-FFF2-40B4-BE49-F238E27FC236}">
                  <a16:creationId xmlns:a16="http://schemas.microsoft.com/office/drawing/2014/main" id="{545D7DF5-E4DE-F1B9-6FC7-76CBF48B87B7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Téglalap 54">
              <a:extLst>
                <a:ext uri="{FF2B5EF4-FFF2-40B4-BE49-F238E27FC236}">
                  <a16:creationId xmlns:a16="http://schemas.microsoft.com/office/drawing/2014/main" id="{16E7E999-77B3-FBB8-7ADC-3FC51E447DD2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99" name="Egyenes összekötő 60">
              <a:extLst>
                <a:ext uri="{FF2B5EF4-FFF2-40B4-BE49-F238E27FC236}">
                  <a16:creationId xmlns:a16="http://schemas.microsoft.com/office/drawing/2014/main" id="{F627D6F5-D254-4B6D-BA74-03856AF0E631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Egyenes összekötő 62">
              <a:extLst>
                <a:ext uri="{FF2B5EF4-FFF2-40B4-BE49-F238E27FC236}">
                  <a16:creationId xmlns:a16="http://schemas.microsoft.com/office/drawing/2014/main" id="{2BD163B5-4D1B-5E44-E91B-0D02D4CB3A4D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8718BB75-8DB2-7D13-D46F-059DBF445E92}"/>
              </a:ext>
            </a:extLst>
          </p:cNvPr>
          <p:cNvGrpSpPr/>
          <p:nvPr/>
        </p:nvGrpSpPr>
        <p:grpSpPr>
          <a:xfrm>
            <a:off x="-2000110" y="3255719"/>
            <a:ext cx="8424086" cy="4051774"/>
            <a:chOff x="2150943" y="2842521"/>
            <a:chExt cx="2309610" cy="1086976"/>
          </a:xfrm>
        </p:grpSpPr>
        <p:sp>
          <p:nvSpPr>
            <p:cNvPr id="602" name="Téglalap 569">
              <a:extLst>
                <a:ext uri="{FF2B5EF4-FFF2-40B4-BE49-F238E27FC236}">
                  <a16:creationId xmlns:a16="http://schemas.microsoft.com/office/drawing/2014/main" id="{50D59B45-1DD9-B893-BDA0-74D1756B7FA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Téglalap 53">
              <a:extLst>
                <a:ext uri="{FF2B5EF4-FFF2-40B4-BE49-F238E27FC236}">
                  <a16:creationId xmlns:a16="http://schemas.microsoft.com/office/drawing/2014/main" id="{EAE3472B-1765-9F72-D19D-B44F1FD5B614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4" name="Téglalap 54">
              <a:extLst>
                <a:ext uri="{FF2B5EF4-FFF2-40B4-BE49-F238E27FC236}">
                  <a16:creationId xmlns:a16="http://schemas.microsoft.com/office/drawing/2014/main" id="{6662AA84-8D26-060E-C058-D929138E630B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5" name="Téglalap 572">
              <a:extLst>
                <a:ext uri="{FF2B5EF4-FFF2-40B4-BE49-F238E27FC236}">
                  <a16:creationId xmlns:a16="http://schemas.microsoft.com/office/drawing/2014/main" id="{2181DC88-3ACC-A4DE-F97C-811A85863DFA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églalap 127">
              <a:extLst>
                <a:ext uri="{FF2B5EF4-FFF2-40B4-BE49-F238E27FC236}">
                  <a16:creationId xmlns:a16="http://schemas.microsoft.com/office/drawing/2014/main" id="{663AEC91-440C-41DD-C7D4-B675F9AD8D04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7" name="Téglalap 130">
              <a:extLst>
                <a:ext uri="{FF2B5EF4-FFF2-40B4-BE49-F238E27FC236}">
                  <a16:creationId xmlns:a16="http://schemas.microsoft.com/office/drawing/2014/main" id="{6779890E-0662-337C-16C1-94AC2589748B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Téglalap 131">
            <a:extLst>
              <a:ext uri="{FF2B5EF4-FFF2-40B4-BE49-F238E27FC236}">
                <a16:creationId xmlns:a16="http://schemas.microsoft.com/office/drawing/2014/main" id="{02F05D2C-57D1-10B8-4D42-5CFBFAE9AEE0}"/>
              </a:ext>
            </a:extLst>
          </p:cNvPr>
          <p:cNvSpPr/>
          <p:nvPr/>
        </p:nvSpPr>
        <p:spPr>
          <a:xfrm>
            <a:off x="16865666" y="-176641"/>
            <a:ext cx="5924489" cy="344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9" name="Csoportba foglalás 135">
            <a:extLst>
              <a:ext uri="{FF2B5EF4-FFF2-40B4-BE49-F238E27FC236}">
                <a16:creationId xmlns:a16="http://schemas.microsoft.com/office/drawing/2014/main" id="{2088150C-887F-4AB7-2B9D-DDBC038B40A2}"/>
              </a:ext>
            </a:extLst>
          </p:cNvPr>
          <p:cNvGrpSpPr/>
          <p:nvPr/>
        </p:nvGrpSpPr>
        <p:grpSpPr>
          <a:xfrm>
            <a:off x="15849520" y="4640815"/>
            <a:ext cx="7285362" cy="2364055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610" name="Téglalap 132">
              <a:extLst>
                <a:ext uri="{FF2B5EF4-FFF2-40B4-BE49-F238E27FC236}">
                  <a16:creationId xmlns:a16="http://schemas.microsoft.com/office/drawing/2014/main" id="{8A70F62F-DF11-A189-17F5-8CE56F37C43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53">
              <a:extLst>
                <a:ext uri="{FF2B5EF4-FFF2-40B4-BE49-F238E27FC236}">
                  <a16:creationId xmlns:a16="http://schemas.microsoft.com/office/drawing/2014/main" id="{F0509653-97C4-78A8-6B3D-8021DC4046E5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54">
              <a:extLst>
                <a:ext uri="{FF2B5EF4-FFF2-40B4-BE49-F238E27FC236}">
                  <a16:creationId xmlns:a16="http://schemas.microsoft.com/office/drawing/2014/main" id="{50A0C21E-6858-E110-8E71-A869EF14760C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3" name="Ellipszis 137">
            <a:extLst>
              <a:ext uri="{FF2B5EF4-FFF2-40B4-BE49-F238E27FC236}">
                <a16:creationId xmlns:a16="http://schemas.microsoft.com/office/drawing/2014/main" id="{2D1BF9EA-39AF-A07A-D8BE-4481E58DB1EA}"/>
              </a:ext>
            </a:extLst>
          </p:cNvPr>
          <p:cNvSpPr/>
          <p:nvPr/>
        </p:nvSpPr>
        <p:spPr>
          <a:xfrm rot="317759">
            <a:off x="14320863" y="7340717"/>
            <a:ext cx="8374000" cy="43441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A34DF379-E99B-973B-F5B7-1311C37B8EE5}"/>
              </a:ext>
            </a:extLst>
          </p:cNvPr>
          <p:cNvGrpSpPr/>
          <p:nvPr/>
        </p:nvGrpSpPr>
        <p:grpSpPr>
          <a:xfrm>
            <a:off x="10015045" y="8211379"/>
            <a:ext cx="9914759" cy="3853766"/>
            <a:chOff x="5440552" y="4188697"/>
            <a:chExt cx="2718304" cy="1033856"/>
          </a:xfrm>
        </p:grpSpPr>
        <p:sp>
          <p:nvSpPr>
            <p:cNvPr id="616" name="Téglalap 149">
              <a:extLst>
                <a:ext uri="{FF2B5EF4-FFF2-40B4-BE49-F238E27FC236}">
                  <a16:creationId xmlns:a16="http://schemas.microsoft.com/office/drawing/2014/main" id="{50435207-F4D5-0CF3-12D6-ADB6DFA9BBB9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140">
              <a:extLst>
                <a:ext uri="{FF2B5EF4-FFF2-40B4-BE49-F238E27FC236}">
                  <a16:creationId xmlns:a16="http://schemas.microsoft.com/office/drawing/2014/main" id="{11A62022-47C8-7479-DCEA-3AB876C73CA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148">
              <a:extLst>
                <a:ext uri="{FF2B5EF4-FFF2-40B4-BE49-F238E27FC236}">
                  <a16:creationId xmlns:a16="http://schemas.microsoft.com/office/drawing/2014/main" id="{9079BA0F-B8E8-B6EE-3060-18179173933D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145">
              <a:extLst>
                <a:ext uri="{FF2B5EF4-FFF2-40B4-BE49-F238E27FC236}">
                  <a16:creationId xmlns:a16="http://schemas.microsoft.com/office/drawing/2014/main" id="{7A17DE13-7CDE-D2C3-2E60-EF4D191E631A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146">
              <a:extLst>
                <a:ext uri="{FF2B5EF4-FFF2-40B4-BE49-F238E27FC236}">
                  <a16:creationId xmlns:a16="http://schemas.microsoft.com/office/drawing/2014/main" id="{F165C4A2-D895-B6FD-63E8-9B56B77B1654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147">
              <a:extLst>
                <a:ext uri="{FF2B5EF4-FFF2-40B4-BE49-F238E27FC236}">
                  <a16:creationId xmlns:a16="http://schemas.microsoft.com/office/drawing/2014/main" id="{413FC283-E0E1-0AEC-D923-792137712DE9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31" name="Ellipszis 607">
            <a:extLst>
              <a:ext uri="{FF2B5EF4-FFF2-40B4-BE49-F238E27FC236}">
                <a16:creationId xmlns:a16="http://schemas.microsoft.com/office/drawing/2014/main" id="{1A66FF27-C405-F638-A0A3-F91C253B5D27}"/>
              </a:ext>
            </a:extLst>
          </p:cNvPr>
          <p:cNvSpPr/>
          <p:nvPr/>
        </p:nvSpPr>
        <p:spPr>
          <a:xfrm>
            <a:off x="11172320" y="13674216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Ellipszis 608">
            <a:extLst>
              <a:ext uri="{FF2B5EF4-FFF2-40B4-BE49-F238E27FC236}">
                <a16:creationId xmlns:a16="http://schemas.microsoft.com/office/drawing/2014/main" id="{0BCFF2AE-AFD5-0170-523F-4EC1140DB7D0}"/>
              </a:ext>
            </a:extLst>
          </p:cNvPr>
          <p:cNvSpPr/>
          <p:nvPr/>
        </p:nvSpPr>
        <p:spPr>
          <a:xfrm>
            <a:off x="11960823" y="14144605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Ellipszis 609">
            <a:extLst>
              <a:ext uri="{FF2B5EF4-FFF2-40B4-BE49-F238E27FC236}">
                <a16:creationId xmlns:a16="http://schemas.microsoft.com/office/drawing/2014/main" id="{3594CF96-E198-E7AD-5667-B67A72AD4BF8}"/>
              </a:ext>
            </a:extLst>
          </p:cNvPr>
          <p:cNvSpPr/>
          <p:nvPr/>
        </p:nvSpPr>
        <p:spPr>
          <a:xfrm>
            <a:off x="9968117" y="14053652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35" name="Csoportba foglalás 606">
            <a:extLst>
              <a:ext uri="{FF2B5EF4-FFF2-40B4-BE49-F238E27FC236}">
                <a16:creationId xmlns:a16="http://schemas.microsoft.com/office/drawing/2014/main" id="{7341AF08-9FF5-581D-8ECF-D57EB18FEFF4}"/>
              </a:ext>
            </a:extLst>
          </p:cNvPr>
          <p:cNvGrpSpPr/>
          <p:nvPr/>
        </p:nvGrpSpPr>
        <p:grpSpPr>
          <a:xfrm rot="20907785">
            <a:off x="18757094" y="12910393"/>
            <a:ext cx="3100642" cy="2490860"/>
            <a:chOff x="1945630" y="4995481"/>
            <a:chExt cx="850095" cy="668227"/>
          </a:xfrm>
        </p:grpSpPr>
        <p:grpSp>
          <p:nvGrpSpPr>
            <p:cNvPr id="636" name="Csoportba foglalás 597">
              <a:extLst>
                <a:ext uri="{FF2B5EF4-FFF2-40B4-BE49-F238E27FC236}">
                  <a16:creationId xmlns:a16="http://schemas.microsoft.com/office/drawing/2014/main" id="{DEA38917-B308-87C1-50B4-0E2CEC9C64C8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219" name="Egyenes összekötő 159">
                <a:extLst>
                  <a:ext uri="{FF2B5EF4-FFF2-40B4-BE49-F238E27FC236}">
                    <a16:creationId xmlns:a16="http://schemas.microsoft.com/office/drawing/2014/main" id="{40AC2213-9F27-D9F9-FC04-D2458BCC8B19}"/>
                  </a:ext>
                </a:extLst>
              </p:cNvPr>
              <p:cNvCxnSpPr>
                <a:stCxn id="211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Egyenes összekötő 160">
                <a:extLst>
                  <a:ext uri="{FF2B5EF4-FFF2-40B4-BE49-F238E27FC236}">
                    <a16:creationId xmlns:a16="http://schemas.microsoft.com/office/drawing/2014/main" id="{1BA1E7E1-F91B-89CC-D296-86E283444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Egyenes összekötő 586">
                <a:extLst>
                  <a:ext uri="{FF2B5EF4-FFF2-40B4-BE49-F238E27FC236}">
                    <a16:creationId xmlns:a16="http://schemas.microsoft.com/office/drawing/2014/main" id="{0480501B-3362-3E88-17BA-2284863F3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590">
                <a:extLst>
                  <a:ext uri="{FF2B5EF4-FFF2-40B4-BE49-F238E27FC236}">
                    <a16:creationId xmlns:a16="http://schemas.microsoft.com/office/drawing/2014/main" id="{EB25355E-C3FF-D633-C82C-A82FCFA9E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592">
                <a:extLst>
                  <a:ext uri="{FF2B5EF4-FFF2-40B4-BE49-F238E27FC236}">
                    <a16:creationId xmlns:a16="http://schemas.microsoft.com/office/drawing/2014/main" id="{7FCF4ED7-02CE-0BE5-4B1D-E1FBE2836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Csoportba foglalás 598">
              <a:extLst>
                <a:ext uri="{FF2B5EF4-FFF2-40B4-BE49-F238E27FC236}">
                  <a16:creationId xmlns:a16="http://schemas.microsoft.com/office/drawing/2014/main" id="{8DF080F9-91B9-EBCE-5003-3D9623028871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214" name="Egyenes összekötő 599">
                <a:extLst>
                  <a:ext uri="{FF2B5EF4-FFF2-40B4-BE49-F238E27FC236}">
                    <a16:creationId xmlns:a16="http://schemas.microsoft.com/office/drawing/2014/main" id="{F1030E11-10DC-61DD-A93E-0F977E209760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Egyenes összekötő 600">
                <a:extLst>
                  <a:ext uri="{FF2B5EF4-FFF2-40B4-BE49-F238E27FC236}">
                    <a16:creationId xmlns:a16="http://schemas.microsoft.com/office/drawing/2014/main" id="{AD0066ED-0352-1051-194D-CED07362B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Egyenes összekötő 601">
                <a:extLst>
                  <a:ext uri="{FF2B5EF4-FFF2-40B4-BE49-F238E27FC236}">
                    <a16:creationId xmlns:a16="http://schemas.microsoft.com/office/drawing/2014/main" id="{2031F99B-B347-8E35-ACF2-A50D1FF5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Egyenes összekötő 602">
                <a:extLst>
                  <a:ext uri="{FF2B5EF4-FFF2-40B4-BE49-F238E27FC236}">
                    <a16:creationId xmlns:a16="http://schemas.microsoft.com/office/drawing/2014/main" id="{AD9CC43E-6F45-1EF2-9002-C23338817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Egyenes összekötő 603">
                <a:extLst>
                  <a:ext uri="{FF2B5EF4-FFF2-40B4-BE49-F238E27FC236}">
                    <a16:creationId xmlns:a16="http://schemas.microsoft.com/office/drawing/2014/main" id="{243ADFD3-5429-D947-5327-35A60E1E4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Ellipszis 157">
              <a:extLst>
                <a:ext uri="{FF2B5EF4-FFF2-40B4-BE49-F238E27FC236}">
                  <a16:creationId xmlns:a16="http://schemas.microsoft.com/office/drawing/2014/main" id="{903FFE53-DB2E-630E-E1B4-C58BD6819BC9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604">
              <a:extLst>
                <a:ext uri="{FF2B5EF4-FFF2-40B4-BE49-F238E27FC236}">
                  <a16:creationId xmlns:a16="http://schemas.microsoft.com/office/drawing/2014/main" id="{9D280B9F-F450-A0A0-546B-AFA1CEE6DF9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605">
              <a:extLst>
                <a:ext uri="{FF2B5EF4-FFF2-40B4-BE49-F238E27FC236}">
                  <a16:creationId xmlns:a16="http://schemas.microsoft.com/office/drawing/2014/main" id="{D582E39A-29B3-7D93-67C9-2F2D273D0449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7895118-D385-E838-FFEB-5FEBAD5646EA}"/>
              </a:ext>
            </a:extLst>
          </p:cNvPr>
          <p:cNvGrpSpPr/>
          <p:nvPr/>
        </p:nvGrpSpPr>
        <p:grpSpPr>
          <a:xfrm>
            <a:off x="14927966" y="-3072799"/>
            <a:ext cx="8688935" cy="4233784"/>
            <a:chOff x="6902450" y="873035"/>
            <a:chExt cx="2382223" cy="1135804"/>
          </a:xfrm>
        </p:grpSpPr>
        <p:sp>
          <p:nvSpPr>
            <p:cNvPr id="225" name="Téglalap 151">
              <a:extLst>
                <a:ext uri="{FF2B5EF4-FFF2-40B4-BE49-F238E27FC236}">
                  <a16:creationId xmlns:a16="http://schemas.microsoft.com/office/drawing/2014/main" id="{748E7493-9C5A-507E-EE75-233FEC879983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152">
              <a:extLst>
                <a:ext uri="{FF2B5EF4-FFF2-40B4-BE49-F238E27FC236}">
                  <a16:creationId xmlns:a16="http://schemas.microsoft.com/office/drawing/2014/main" id="{50B1ECCF-1085-CEE9-CAF7-0AB111A2996D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153">
              <a:extLst>
                <a:ext uri="{FF2B5EF4-FFF2-40B4-BE49-F238E27FC236}">
                  <a16:creationId xmlns:a16="http://schemas.microsoft.com/office/drawing/2014/main" id="{84681AC6-CE10-82FB-BE1F-6FC9887F7323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155">
              <a:extLst>
                <a:ext uri="{FF2B5EF4-FFF2-40B4-BE49-F238E27FC236}">
                  <a16:creationId xmlns:a16="http://schemas.microsoft.com/office/drawing/2014/main" id="{36311908-A4C7-8FB2-8577-12579175F20B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Téglalap 156">
              <a:extLst>
                <a:ext uri="{FF2B5EF4-FFF2-40B4-BE49-F238E27FC236}">
                  <a16:creationId xmlns:a16="http://schemas.microsoft.com/office/drawing/2014/main" id="{12BACE7C-69A3-7FEB-735A-5E91E03EB6F5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" name="Szabadkézi sokszög: alakzat 611">
              <a:extLst>
                <a:ext uri="{FF2B5EF4-FFF2-40B4-BE49-F238E27FC236}">
                  <a16:creationId xmlns:a16="http://schemas.microsoft.com/office/drawing/2014/main" id="{A8FCF66A-28A9-6A27-C519-E67B6A4135C5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Szabadkézi sokszög: alakzat 612">
              <a:extLst>
                <a:ext uri="{FF2B5EF4-FFF2-40B4-BE49-F238E27FC236}">
                  <a16:creationId xmlns:a16="http://schemas.microsoft.com/office/drawing/2014/main" id="{163E7EAD-2BBC-2C64-7714-7E4B682E4C30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Szabadkézi sokszög: alakzat 613">
              <a:extLst>
                <a:ext uri="{FF2B5EF4-FFF2-40B4-BE49-F238E27FC236}">
                  <a16:creationId xmlns:a16="http://schemas.microsoft.com/office/drawing/2014/main" id="{5B596EB9-5A73-6FD5-EA58-410C057F187C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93531BC-0739-F021-36BF-11ED7529B79F}"/>
              </a:ext>
            </a:extLst>
          </p:cNvPr>
          <p:cNvGrpSpPr/>
          <p:nvPr/>
        </p:nvGrpSpPr>
        <p:grpSpPr>
          <a:xfrm>
            <a:off x="3121410" y="2527237"/>
            <a:ext cx="1433146" cy="2049318"/>
            <a:chOff x="3575709" y="2668095"/>
            <a:chExt cx="392922" cy="549774"/>
          </a:xfrm>
        </p:grpSpPr>
        <p:sp>
          <p:nvSpPr>
            <p:cNvPr id="234" name="Téglalap 614">
              <a:extLst>
                <a:ext uri="{FF2B5EF4-FFF2-40B4-BE49-F238E27FC236}">
                  <a16:creationId xmlns:a16="http://schemas.microsoft.com/office/drawing/2014/main" id="{72EC9C0B-FE2F-B96E-22C0-23991F82A36C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617">
              <a:extLst>
                <a:ext uri="{FF2B5EF4-FFF2-40B4-BE49-F238E27FC236}">
                  <a16:creationId xmlns:a16="http://schemas.microsoft.com/office/drawing/2014/main" id="{B43823E1-EDFE-5681-0C44-C4D4E7AC1FA1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618">
              <a:extLst>
                <a:ext uri="{FF2B5EF4-FFF2-40B4-BE49-F238E27FC236}">
                  <a16:creationId xmlns:a16="http://schemas.microsoft.com/office/drawing/2014/main" id="{6C928233-1C91-8323-AF2C-37A24AD30BD1}"/>
                </a:ext>
              </a:extLst>
            </p:cNvPr>
            <p:cNvSpPr/>
            <p:nvPr/>
          </p:nvSpPr>
          <p:spPr>
            <a:xfrm rot="170324">
              <a:off x="3606644" y="2673049"/>
              <a:ext cx="339213" cy="97582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7" name="Téglalap 619">
              <a:extLst>
                <a:ext uri="{FF2B5EF4-FFF2-40B4-BE49-F238E27FC236}">
                  <a16:creationId xmlns:a16="http://schemas.microsoft.com/office/drawing/2014/main" id="{C7214A20-E40C-5EEC-8794-C35E847320DC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621">
              <a:extLst>
                <a:ext uri="{FF2B5EF4-FFF2-40B4-BE49-F238E27FC236}">
                  <a16:creationId xmlns:a16="http://schemas.microsoft.com/office/drawing/2014/main" id="{5C4FA5F4-489A-3070-6517-7ED11B5D8BE0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622">
              <a:extLst>
                <a:ext uri="{FF2B5EF4-FFF2-40B4-BE49-F238E27FC236}">
                  <a16:creationId xmlns:a16="http://schemas.microsoft.com/office/drawing/2014/main" id="{D9F31F6C-E297-DACE-E5A1-389484AEC4C2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623">
              <a:extLst>
                <a:ext uri="{FF2B5EF4-FFF2-40B4-BE49-F238E27FC236}">
                  <a16:creationId xmlns:a16="http://schemas.microsoft.com/office/drawing/2014/main" id="{F2A87B59-95CD-BC04-CA61-D64B0B75E1E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624">
              <a:extLst>
                <a:ext uri="{FF2B5EF4-FFF2-40B4-BE49-F238E27FC236}">
                  <a16:creationId xmlns:a16="http://schemas.microsoft.com/office/drawing/2014/main" id="{984C0456-B076-932F-D53D-1D4862C5C660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Ív 626">
              <a:extLst>
                <a:ext uri="{FF2B5EF4-FFF2-40B4-BE49-F238E27FC236}">
                  <a16:creationId xmlns:a16="http://schemas.microsoft.com/office/drawing/2014/main" id="{441DE246-BB81-63D3-768F-E6D2BF748723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Ív 627">
              <a:extLst>
                <a:ext uri="{FF2B5EF4-FFF2-40B4-BE49-F238E27FC236}">
                  <a16:creationId xmlns:a16="http://schemas.microsoft.com/office/drawing/2014/main" id="{8FF35BF3-FDC5-8067-DD6D-8B721FA68735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A5420F0-AED3-EA59-80C5-AD0C6BD94908}"/>
              </a:ext>
            </a:extLst>
          </p:cNvPr>
          <p:cNvGrpSpPr/>
          <p:nvPr/>
        </p:nvGrpSpPr>
        <p:grpSpPr>
          <a:xfrm>
            <a:off x="30435819" y="1128629"/>
            <a:ext cx="2214694" cy="6116566"/>
            <a:chOff x="11039263" y="2288596"/>
            <a:chExt cx="607197" cy="1640901"/>
          </a:xfrm>
        </p:grpSpPr>
        <p:sp>
          <p:nvSpPr>
            <p:cNvPr id="245" name="Ellipszis 229">
              <a:extLst>
                <a:ext uri="{FF2B5EF4-FFF2-40B4-BE49-F238E27FC236}">
                  <a16:creationId xmlns:a16="http://schemas.microsoft.com/office/drawing/2014/main" id="{34F8A40B-4EBA-BB25-AD97-6C445678019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30">
              <a:extLst>
                <a:ext uri="{FF2B5EF4-FFF2-40B4-BE49-F238E27FC236}">
                  <a16:creationId xmlns:a16="http://schemas.microsoft.com/office/drawing/2014/main" id="{6ECC8432-7B9A-5ABC-C3BD-88CCB406218C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rapezoid 232">
              <a:extLst>
                <a:ext uri="{FF2B5EF4-FFF2-40B4-BE49-F238E27FC236}">
                  <a16:creationId xmlns:a16="http://schemas.microsoft.com/office/drawing/2014/main" id="{AFF3725D-FB82-F817-EF71-0D048547A79B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9" name="Téglalap 128">
            <a:extLst>
              <a:ext uri="{FF2B5EF4-FFF2-40B4-BE49-F238E27FC236}">
                <a16:creationId xmlns:a16="http://schemas.microsoft.com/office/drawing/2014/main" id="{24A81062-5DBC-2217-6263-F5F8754A35E0}"/>
              </a:ext>
            </a:extLst>
          </p:cNvPr>
          <p:cNvSpPr/>
          <p:nvPr/>
        </p:nvSpPr>
        <p:spPr>
          <a:xfrm>
            <a:off x="382918" y="3143153"/>
            <a:ext cx="584186" cy="149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Szövegdoboz 588">
            <a:extLst>
              <a:ext uri="{FF2B5EF4-FFF2-40B4-BE49-F238E27FC236}">
                <a16:creationId xmlns:a16="http://schemas.microsoft.com/office/drawing/2014/main" id="{CE5C2016-D220-BB0E-9D59-DBB270C7B2FF}"/>
              </a:ext>
            </a:extLst>
          </p:cNvPr>
          <p:cNvSpPr txBox="1"/>
          <p:nvPr/>
        </p:nvSpPr>
        <p:spPr>
          <a:xfrm>
            <a:off x="6194999" y="1531763"/>
            <a:ext cx="5208788" cy="3108543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Okos kávégép</a:t>
            </a:r>
          </a:p>
          <a:p>
            <a:pPr algn="ctr"/>
            <a:endParaRPr lang="hu-HU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Távoli vezérlés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Személyre szabhatóság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Automatizálás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Energiahatékonyság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Értesítések és karbantartás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DD87EC1-A448-094F-E35B-CF51FCC8C3AC}"/>
              </a:ext>
            </a:extLst>
          </p:cNvPr>
          <p:cNvSpPr/>
          <p:nvPr/>
        </p:nvSpPr>
        <p:spPr>
          <a:xfrm>
            <a:off x="3602102" y="3420886"/>
            <a:ext cx="53700" cy="67851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6F98C8CC-0DCC-1ECC-7629-9A1B8324EA08}"/>
              </a:ext>
            </a:extLst>
          </p:cNvPr>
          <p:cNvSpPr/>
          <p:nvPr/>
        </p:nvSpPr>
        <p:spPr>
          <a:xfrm>
            <a:off x="3416060" y="3743864"/>
            <a:ext cx="506083" cy="414068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3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89" grpId="1" animBg="1"/>
      <p:bldP spid="251" grpId="0" animBg="1"/>
      <p:bldP spid="251" grpId="1" animBg="1"/>
      <p:bldP spid="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8655C504-0F00-15D4-F64E-4500244FE1F2}"/>
              </a:ext>
            </a:extLst>
          </p:cNvPr>
          <p:cNvSpPr/>
          <p:nvPr/>
        </p:nvSpPr>
        <p:spPr>
          <a:xfrm>
            <a:off x="3645069" y="2988220"/>
            <a:ext cx="114012" cy="114725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églalap 7">
            <a:extLst>
              <a:ext uri="{FF2B5EF4-FFF2-40B4-BE49-F238E27FC236}">
                <a16:creationId xmlns:a16="http://schemas.microsoft.com/office/drawing/2014/main" id="{B5F7F449-1DFF-7D86-AC19-9B6F6FA9C37A}"/>
              </a:ext>
            </a:extLst>
          </p:cNvPr>
          <p:cNvSpPr/>
          <p:nvPr/>
        </p:nvSpPr>
        <p:spPr>
          <a:xfrm>
            <a:off x="-13025782" y="-11672802"/>
            <a:ext cx="32427925" cy="1895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5">
            <a:extLst>
              <a:ext uri="{FF2B5EF4-FFF2-40B4-BE49-F238E27FC236}">
                <a16:creationId xmlns:a16="http://schemas.microsoft.com/office/drawing/2014/main" id="{39121CE9-B16A-F867-E4DF-5793C2F27173}"/>
              </a:ext>
            </a:extLst>
          </p:cNvPr>
          <p:cNvSpPr/>
          <p:nvPr/>
        </p:nvSpPr>
        <p:spPr>
          <a:xfrm>
            <a:off x="-13410905" y="-1073716"/>
            <a:ext cx="32427965" cy="8597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7ADF1-37EE-DF06-B14F-BAC130C5B47E}"/>
              </a:ext>
            </a:extLst>
          </p:cNvPr>
          <p:cNvGrpSpPr/>
          <p:nvPr/>
        </p:nvGrpSpPr>
        <p:grpSpPr>
          <a:xfrm>
            <a:off x="-10473327" y="-7266426"/>
            <a:ext cx="2543356" cy="6714826"/>
            <a:chOff x="724510" y="1592958"/>
            <a:chExt cx="954237" cy="2434069"/>
          </a:xfrm>
        </p:grpSpPr>
        <p:cxnSp>
          <p:nvCxnSpPr>
            <p:cNvPr id="18" name="Egyenes összekötő 22">
              <a:extLst>
                <a:ext uri="{FF2B5EF4-FFF2-40B4-BE49-F238E27FC236}">
                  <a16:creationId xmlns:a16="http://schemas.microsoft.com/office/drawing/2014/main" id="{2A2D99C1-D1A7-E610-0C1C-0B5D84A5C899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gyenes összekötő 23">
              <a:extLst>
                <a:ext uri="{FF2B5EF4-FFF2-40B4-BE49-F238E27FC236}">
                  <a16:creationId xmlns:a16="http://schemas.microsoft.com/office/drawing/2014/main" id="{10630EB2-711C-0084-1FA1-8ECABD301610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églalap 18">
              <a:extLst>
                <a:ext uri="{FF2B5EF4-FFF2-40B4-BE49-F238E27FC236}">
                  <a16:creationId xmlns:a16="http://schemas.microsoft.com/office/drawing/2014/main" id="{95E8D9A0-FB2C-7ACC-2AD6-E7D13BDB57FA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19">
              <a:extLst>
                <a:ext uri="{FF2B5EF4-FFF2-40B4-BE49-F238E27FC236}">
                  <a16:creationId xmlns:a16="http://schemas.microsoft.com/office/drawing/2014/main" id="{42B32629-294C-5582-FDBB-178DC017CC38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0">
              <a:extLst>
                <a:ext uri="{FF2B5EF4-FFF2-40B4-BE49-F238E27FC236}">
                  <a16:creationId xmlns:a16="http://schemas.microsoft.com/office/drawing/2014/main" id="{BDFFAAE9-4BEA-51E1-44DB-BEBEBC21ACE2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3" name="Egyenes összekötő 25">
              <a:extLst>
                <a:ext uri="{FF2B5EF4-FFF2-40B4-BE49-F238E27FC236}">
                  <a16:creationId xmlns:a16="http://schemas.microsoft.com/office/drawing/2014/main" id="{3DC02445-D62E-DB34-BCF3-E143CDA6BE46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églalap 26">
              <a:extLst>
                <a:ext uri="{FF2B5EF4-FFF2-40B4-BE49-F238E27FC236}">
                  <a16:creationId xmlns:a16="http://schemas.microsoft.com/office/drawing/2014/main" id="{E256F899-B842-35D2-63E6-17AB19B43F12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9">
              <a:extLst>
                <a:ext uri="{FF2B5EF4-FFF2-40B4-BE49-F238E27FC236}">
                  <a16:creationId xmlns:a16="http://schemas.microsoft.com/office/drawing/2014/main" id="{BCB48030-9064-07D1-2A89-BA81D9653D7D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30">
              <a:extLst>
                <a:ext uri="{FF2B5EF4-FFF2-40B4-BE49-F238E27FC236}">
                  <a16:creationId xmlns:a16="http://schemas.microsoft.com/office/drawing/2014/main" id="{94E37FAE-B881-FABB-9EDA-7DEBA9C100B6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31">
              <a:extLst>
                <a:ext uri="{FF2B5EF4-FFF2-40B4-BE49-F238E27FC236}">
                  <a16:creationId xmlns:a16="http://schemas.microsoft.com/office/drawing/2014/main" id="{5AFCB8A3-827E-9EBE-E37A-4A1BF27E9324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49">
              <a:extLst>
                <a:ext uri="{FF2B5EF4-FFF2-40B4-BE49-F238E27FC236}">
                  <a16:creationId xmlns:a16="http://schemas.microsoft.com/office/drawing/2014/main" id="{596A05E1-8D84-94FE-1413-17760E9CBAA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29" name="Téglalap 41">
                <a:extLst>
                  <a:ext uri="{FF2B5EF4-FFF2-40B4-BE49-F238E27FC236}">
                    <a16:creationId xmlns:a16="http://schemas.microsoft.com/office/drawing/2014/main" id="{1AB06057-06C2-D7FC-1D7A-243C500F1677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30" name="Téglalap 20">
                <a:extLst>
                  <a:ext uri="{FF2B5EF4-FFF2-40B4-BE49-F238E27FC236}">
                    <a16:creationId xmlns:a16="http://schemas.microsoft.com/office/drawing/2014/main" id="{FFA00AEB-13CF-AE08-0B33-61E27D6D2643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Háromszög 44">
                <a:extLst>
                  <a:ext uri="{FF2B5EF4-FFF2-40B4-BE49-F238E27FC236}">
                    <a16:creationId xmlns:a16="http://schemas.microsoft.com/office/drawing/2014/main" id="{304874AD-41B5-E583-BA2C-AA5857ACEE58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Téglalap 47">
                <a:extLst>
                  <a:ext uri="{FF2B5EF4-FFF2-40B4-BE49-F238E27FC236}">
                    <a16:creationId xmlns:a16="http://schemas.microsoft.com/office/drawing/2014/main" id="{673B88F4-8C51-0D4F-D2BA-D975C0780F15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47">
                <a:extLst>
                  <a:ext uri="{FF2B5EF4-FFF2-40B4-BE49-F238E27FC236}">
                    <a16:creationId xmlns:a16="http://schemas.microsoft.com/office/drawing/2014/main" id="{0B81777E-0777-8DFB-E98F-6EA2B81876A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F92307-AF94-952D-21C8-DC2D4C1D34C7}"/>
              </a:ext>
            </a:extLst>
          </p:cNvPr>
          <p:cNvGrpSpPr/>
          <p:nvPr/>
        </p:nvGrpSpPr>
        <p:grpSpPr>
          <a:xfrm>
            <a:off x="-7165611" y="-7160981"/>
            <a:ext cx="6155871" cy="2450288"/>
            <a:chOff x="2185117" y="1592958"/>
            <a:chExt cx="2309610" cy="888209"/>
          </a:xfrm>
        </p:grpSpPr>
        <p:sp>
          <p:nvSpPr>
            <p:cNvPr id="36" name="Téglalap 52">
              <a:extLst>
                <a:ext uri="{FF2B5EF4-FFF2-40B4-BE49-F238E27FC236}">
                  <a16:creationId xmlns:a16="http://schemas.microsoft.com/office/drawing/2014/main" id="{EB24D494-1E16-FCC7-75DB-B1FCFA24B6F1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53">
              <a:extLst>
                <a:ext uri="{FF2B5EF4-FFF2-40B4-BE49-F238E27FC236}">
                  <a16:creationId xmlns:a16="http://schemas.microsoft.com/office/drawing/2014/main" id="{8588E399-31C1-3D82-17A3-46E6CF194372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54">
              <a:extLst>
                <a:ext uri="{FF2B5EF4-FFF2-40B4-BE49-F238E27FC236}">
                  <a16:creationId xmlns:a16="http://schemas.microsoft.com/office/drawing/2014/main" id="{EC4A555A-5245-FA63-389A-0FE026B99B7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9" name="Egyenes összekötő 60">
              <a:extLst>
                <a:ext uri="{FF2B5EF4-FFF2-40B4-BE49-F238E27FC236}">
                  <a16:creationId xmlns:a16="http://schemas.microsoft.com/office/drawing/2014/main" id="{B81ED539-6469-612D-2C7D-ECB6F3E4A83A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62">
              <a:extLst>
                <a:ext uri="{FF2B5EF4-FFF2-40B4-BE49-F238E27FC236}">
                  <a16:creationId xmlns:a16="http://schemas.microsoft.com/office/drawing/2014/main" id="{CBAECD2A-2B0A-B833-B984-E5D879DE5BE8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églalap 128">
            <a:extLst>
              <a:ext uri="{FF2B5EF4-FFF2-40B4-BE49-F238E27FC236}">
                <a16:creationId xmlns:a16="http://schemas.microsoft.com/office/drawing/2014/main" id="{0E179635-504F-47FF-0B71-8F995F7DAF1D}"/>
              </a:ext>
            </a:extLst>
          </p:cNvPr>
          <p:cNvSpPr/>
          <p:nvPr/>
        </p:nvSpPr>
        <p:spPr>
          <a:xfrm>
            <a:off x="-5583179" y="-3844618"/>
            <a:ext cx="391148" cy="126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F2DCF3-2FE1-C0D0-829E-40FC72FDCDD9}"/>
              </a:ext>
            </a:extLst>
          </p:cNvPr>
          <p:cNvGrpSpPr/>
          <p:nvPr/>
        </p:nvGrpSpPr>
        <p:grpSpPr>
          <a:xfrm>
            <a:off x="-7365002" y="-3785080"/>
            <a:ext cx="6155871" cy="2998623"/>
            <a:chOff x="2150943" y="2842521"/>
            <a:chExt cx="2309610" cy="1086976"/>
          </a:xfrm>
        </p:grpSpPr>
        <p:sp>
          <p:nvSpPr>
            <p:cNvPr id="43" name="Téglalap 569">
              <a:extLst>
                <a:ext uri="{FF2B5EF4-FFF2-40B4-BE49-F238E27FC236}">
                  <a16:creationId xmlns:a16="http://schemas.microsoft.com/office/drawing/2014/main" id="{740C97D8-0FF2-5885-4DA2-CE160651EAD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53">
              <a:extLst>
                <a:ext uri="{FF2B5EF4-FFF2-40B4-BE49-F238E27FC236}">
                  <a16:creationId xmlns:a16="http://schemas.microsoft.com/office/drawing/2014/main" id="{4A115BCB-B6FC-50BC-173B-76D2C920F35E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Téglalap 54">
              <a:extLst>
                <a:ext uri="{FF2B5EF4-FFF2-40B4-BE49-F238E27FC236}">
                  <a16:creationId xmlns:a16="http://schemas.microsoft.com/office/drawing/2014/main" id="{5574033F-D6E6-D84D-A80C-44A309815A8A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Téglalap 572">
              <a:extLst>
                <a:ext uri="{FF2B5EF4-FFF2-40B4-BE49-F238E27FC236}">
                  <a16:creationId xmlns:a16="http://schemas.microsoft.com/office/drawing/2014/main" id="{F8E0632C-5541-4F95-3A16-2C0EC3BACD36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127">
              <a:extLst>
                <a:ext uri="{FF2B5EF4-FFF2-40B4-BE49-F238E27FC236}">
                  <a16:creationId xmlns:a16="http://schemas.microsoft.com/office/drawing/2014/main" id="{A5495282-370A-4553-94A3-0F19AF4EA0A9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130">
              <a:extLst>
                <a:ext uri="{FF2B5EF4-FFF2-40B4-BE49-F238E27FC236}">
                  <a16:creationId xmlns:a16="http://schemas.microsoft.com/office/drawing/2014/main" id="{E4A32C38-9C0F-95A6-0DB9-D290A4C1E3D4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9" name="Téglalap 131">
            <a:extLst>
              <a:ext uri="{FF2B5EF4-FFF2-40B4-BE49-F238E27FC236}">
                <a16:creationId xmlns:a16="http://schemas.microsoft.com/office/drawing/2014/main" id="{874178F1-2C49-4D33-5935-0D40CF41E705}"/>
              </a:ext>
            </a:extLst>
          </p:cNvPr>
          <p:cNvSpPr/>
          <p:nvPr/>
        </p:nvSpPr>
        <p:spPr>
          <a:xfrm>
            <a:off x="6421095" y="-6325290"/>
            <a:ext cx="4329299" cy="2548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0" name="Csoportba foglalás 135">
            <a:extLst>
              <a:ext uri="{FF2B5EF4-FFF2-40B4-BE49-F238E27FC236}">
                <a16:creationId xmlns:a16="http://schemas.microsoft.com/office/drawing/2014/main" id="{CCA595A1-C535-48A6-805F-CD8087317114}"/>
              </a:ext>
            </a:extLst>
          </p:cNvPr>
          <p:cNvGrpSpPr/>
          <p:nvPr/>
        </p:nvGrpSpPr>
        <p:grpSpPr>
          <a:xfrm>
            <a:off x="5678551" y="-2760003"/>
            <a:ext cx="5323752" cy="1749582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51" name="Téglalap 132">
              <a:extLst>
                <a:ext uri="{FF2B5EF4-FFF2-40B4-BE49-F238E27FC236}">
                  <a16:creationId xmlns:a16="http://schemas.microsoft.com/office/drawing/2014/main" id="{7EA46E97-5491-358C-E81B-013B556686B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3">
              <a:extLst>
                <a:ext uri="{FF2B5EF4-FFF2-40B4-BE49-F238E27FC236}">
                  <a16:creationId xmlns:a16="http://schemas.microsoft.com/office/drawing/2014/main" id="{59980CE6-947D-6905-E828-A97DE7C0ED12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4">
              <a:extLst>
                <a:ext uri="{FF2B5EF4-FFF2-40B4-BE49-F238E27FC236}">
                  <a16:creationId xmlns:a16="http://schemas.microsoft.com/office/drawing/2014/main" id="{D0CAF51A-8E90-87F4-0502-4DBC4D561685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4" name="Ellipszis 137">
            <a:extLst>
              <a:ext uri="{FF2B5EF4-FFF2-40B4-BE49-F238E27FC236}">
                <a16:creationId xmlns:a16="http://schemas.microsoft.com/office/drawing/2014/main" id="{73E12161-9BE9-AFF0-3157-C1023CC0BED8}"/>
              </a:ext>
            </a:extLst>
          </p:cNvPr>
          <p:cNvSpPr/>
          <p:nvPr/>
        </p:nvSpPr>
        <p:spPr>
          <a:xfrm rot="317759">
            <a:off x="4561490" y="-761869"/>
            <a:ext cx="6119270" cy="3214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CC7052-95C0-405B-1EDF-3DDA6D61F624}"/>
              </a:ext>
            </a:extLst>
          </p:cNvPr>
          <p:cNvGrpSpPr/>
          <p:nvPr/>
        </p:nvGrpSpPr>
        <p:grpSpPr>
          <a:xfrm>
            <a:off x="1415029" y="-117513"/>
            <a:ext cx="7245174" cy="2852082"/>
            <a:chOff x="5440552" y="4188697"/>
            <a:chExt cx="2718304" cy="1033856"/>
          </a:xfrm>
        </p:grpSpPr>
        <p:sp>
          <p:nvSpPr>
            <p:cNvPr id="56" name="Téglalap 149">
              <a:extLst>
                <a:ext uri="{FF2B5EF4-FFF2-40B4-BE49-F238E27FC236}">
                  <a16:creationId xmlns:a16="http://schemas.microsoft.com/office/drawing/2014/main" id="{35CCA9E6-920D-1376-7809-0F45A7E2C97F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140">
              <a:extLst>
                <a:ext uri="{FF2B5EF4-FFF2-40B4-BE49-F238E27FC236}">
                  <a16:creationId xmlns:a16="http://schemas.microsoft.com/office/drawing/2014/main" id="{500C28BA-9F53-DDF5-8A1F-8F57BCCC1B7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148">
              <a:extLst>
                <a:ext uri="{FF2B5EF4-FFF2-40B4-BE49-F238E27FC236}">
                  <a16:creationId xmlns:a16="http://schemas.microsoft.com/office/drawing/2014/main" id="{756C2357-D723-04AB-743B-2CA617F4048A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145">
              <a:extLst>
                <a:ext uri="{FF2B5EF4-FFF2-40B4-BE49-F238E27FC236}">
                  <a16:creationId xmlns:a16="http://schemas.microsoft.com/office/drawing/2014/main" id="{D5871DE3-22F9-15B0-1DF8-A71B9E4E28B3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146">
              <a:extLst>
                <a:ext uri="{FF2B5EF4-FFF2-40B4-BE49-F238E27FC236}">
                  <a16:creationId xmlns:a16="http://schemas.microsoft.com/office/drawing/2014/main" id="{09642DAF-8B77-3822-D962-5D78E9D78352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147">
              <a:extLst>
                <a:ext uri="{FF2B5EF4-FFF2-40B4-BE49-F238E27FC236}">
                  <a16:creationId xmlns:a16="http://schemas.microsoft.com/office/drawing/2014/main" id="{3C6DF3B8-EDDA-BB95-8AC8-232AF787060E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2" name="Ellipszis 607">
            <a:extLst>
              <a:ext uri="{FF2B5EF4-FFF2-40B4-BE49-F238E27FC236}">
                <a16:creationId xmlns:a16="http://schemas.microsoft.com/office/drawing/2014/main" id="{4F151BC7-AAF7-555A-67D4-E7369F943D96}"/>
              </a:ext>
            </a:extLst>
          </p:cNvPr>
          <p:cNvSpPr/>
          <p:nvPr/>
        </p:nvSpPr>
        <p:spPr>
          <a:xfrm>
            <a:off x="2260703" y="3925404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Ellipszis 608">
            <a:extLst>
              <a:ext uri="{FF2B5EF4-FFF2-40B4-BE49-F238E27FC236}">
                <a16:creationId xmlns:a16="http://schemas.microsoft.com/office/drawing/2014/main" id="{3BD435D7-1A17-65D4-2627-E022E3552DCC}"/>
              </a:ext>
            </a:extLst>
          </p:cNvPr>
          <p:cNvSpPr/>
          <p:nvPr/>
        </p:nvSpPr>
        <p:spPr>
          <a:xfrm>
            <a:off x="2836899" y="4273528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Ellipszis 609">
            <a:extLst>
              <a:ext uri="{FF2B5EF4-FFF2-40B4-BE49-F238E27FC236}">
                <a16:creationId xmlns:a16="http://schemas.microsoft.com/office/drawing/2014/main" id="{7AFFFC93-92DB-03C4-451D-F40BD79E8B79}"/>
              </a:ext>
            </a:extLst>
          </p:cNvPr>
          <p:cNvSpPr/>
          <p:nvPr/>
        </p:nvSpPr>
        <p:spPr>
          <a:xfrm>
            <a:off x="1380737" y="4206216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71" name="Csoportba foglalás 606">
            <a:extLst>
              <a:ext uri="{FF2B5EF4-FFF2-40B4-BE49-F238E27FC236}">
                <a16:creationId xmlns:a16="http://schemas.microsoft.com/office/drawing/2014/main" id="{DB2802E0-B7F2-661B-E34D-814DECFBE769}"/>
              </a:ext>
            </a:extLst>
          </p:cNvPr>
          <p:cNvGrpSpPr/>
          <p:nvPr/>
        </p:nvGrpSpPr>
        <p:grpSpPr>
          <a:xfrm rot="20907785">
            <a:off x="7803250" y="3360117"/>
            <a:ext cx="2265783" cy="1843427"/>
            <a:chOff x="1945630" y="4995481"/>
            <a:chExt cx="850095" cy="668227"/>
          </a:xfrm>
        </p:grpSpPr>
        <p:grpSp>
          <p:nvGrpSpPr>
            <p:cNvPr id="572" name="Csoportba foglalás 597">
              <a:extLst>
                <a:ext uri="{FF2B5EF4-FFF2-40B4-BE49-F238E27FC236}">
                  <a16:creationId xmlns:a16="http://schemas.microsoft.com/office/drawing/2014/main" id="{9E636B98-D39F-2B53-A47D-D491BE9D5113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39" name="Egyenes összekötő 159">
                <a:extLst>
                  <a:ext uri="{FF2B5EF4-FFF2-40B4-BE49-F238E27FC236}">
                    <a16:creationId xmlns:a16="http://schemas.microsoft.com/office/drawing/2014/main" id="{50DD899C-532E-165C-14C3-602B3FA1FB9B}"/>
                  </a:ext>
                </a:extLst>
              </p:cNvPr>
              <p:cNvCxnSpPr>
                <a:stCxn id="574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60">
                <a:extLst>
                  <a:ext uri="{FF2B5EF4-FFF2-40B4-BE49-F238E27FC236}">
                    <a16:creationId xmlns:a16="http://schemas.microsoft.com/office/drawing/2014/main" id="{7AED5AA3-41B3-865D-F542-786A3E871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Egyenes összekötő 586">
                <a:extLst>
                  <a:ext uri="{FF2B5EF4-FFF2-40B4-BE49-F238E27FC236}">
                    <a16:creationId xmlns:a16="http://schemas.microsoft.com/office/drawing/2014/main" id="{28AC9BE3-BA64-7F9F-E57D-42F7A90C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Egyenes összekötő 590">
                <a:extLst>
                  <a:ext uri="{FF2B5EF4-FFF2-40B4-BE49-F238E27FC236}">
                    <a16:creationId xmlns:a16="http://schemas.microsoft.com/office/drawing/2014/main" id="{46DF485F-2306-94DE-4F35-C4F477EB2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Egyenes összekötő 592">
                <a:extLst>
                  <a:ext uri="{FF2B5EF4-FFF2-40B4-BE49-F238E27FC236}">
                    <a16:creationId xmlns:a16="http://schemas.microsoft.com/office/drawing/2014/main" id="{9D5A22EE-C8DE-60E7-9733-A3487C2C8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Csoportba foglalás 598">
              <a:extLst>
                <a:ext uri="{FF2B5EF4-FFF2-40B4-BE49-F238E27FC236}">
                  <a16:creationId xmlns:a16="http://schemas.microsoft.com/office/drawing/2014/main" id="{C735CCCC-4C31-8550-67E8-509C9A026B85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129" name="Egyenes összekötő 599">
                <a:extLst>
                  <a:ext uri="{FF2B5EF4-FFF2-40B4-BE49-F238E27FC236}">
                    <a16:creationId xmlns:a16="http://schemas.microsoft.com/office/drawing/2014/main" id="{71528D86-F61D-C4B2-9689-A99953EAB957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600">
                <a:extLst>
                  <a:ext uri="{FF2B5EF4-FFF2-40B4-BE49-F238E27FC236}">
                    <a16:creationId xmlns:a16="http://schemas.microsoft.com/office/drawing/2014/main" id="{6C6E0F3F-10E0-511C-36FD-56C7ECA49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601">
                <a:extLst>
                  <a:ext uri="{FF2B5EF4-FFF2-40B4-BE49-F238E27FC236}">
                    <a16:creationId xmlns:a16="http://schemas.microsoft.com/office/drawing/2014/main" id="{244F673F-065F-9089-4550-89C5DAED1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602">
                <a:extLst>
                  <a:ext uri="{FF2B5EF4-FFF2-40B4-BE49-F238E27FC236}">
                    <a16:creationId xmlns:a16="http://schemas.microsoft.com/office/drawing/2014/main" id="{BC7639BA-ADA3-21A7-09D2-82087AA5A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gyenes összekötő 603">
                <a:extLst>
                  <a:ext uri="{FF2B5EF4-FFF2-40B4-BE49-F238E27FC236}">
                    <a16:creationId xmlns:a16="http://schemas.microsoft.com/office/drawing/2014/main" id="{4F4B88C5-142F-4EEE-AA7A-9D6B37052B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4" name="Ellipszis 157">
              <a:extLst>
                <a:ext uri="{FF2B5EF4-FFF2-40B4-BE49-F238E27FC236}">
                  <a16:creationId xmlns:a16="http://schemas.microsoft.com/office/drawing/2014/main" id="{9733B7EE-4009-BC05-B4E3-51DCDE4E979D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5" name="Téglalap 604">
              <a:extLst>
                <a:ext uri="{FF2B5EF4-FFF2-40B4-BE49-F238E27FC236}">
                  <a16:creationId xmlns:a16="http://schemas.microsoft.com/office/drawing/2014/main" id="{57CAF064-A9A2-6F9D-20F5-361ECCDA5FBD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Ellipszis 605">
              <a:extLst>
                <a:ext uri="{FF2B5EF4-FFF2-40B4-BE49-F238E27FC236}">
                  <a16:creationId xmlns:a16="http://schemas.microsoft.com/office/drawing/2014/main" id="{8375A158-B4FB-D338-D02E-D3F6E6B47961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25A3D6-7170-8C65-0876-93182D1A8A52}"/>
              </a:ext>
            </a:extLst>
          </p:cNvPr>
          <p:cNvGrpSpPr/>
          <p:nvPr/>
        </p:nvGrpSpPr>
        <p:grpSpPr>
          <a:xfrm>
            <a:off x="5005129" y="-8468668"/>
            <a:ext cx="6349408" cy="3133324"/>
            <a:chOff x="6902450" y="873035"/>
            <a:chExt cx="2382223" cy="1135804"/>
          </a:xfrm>
        </p:grpSpPr>
        <p:sp>
          <p:nvSpPr>
            <p:cNvPr id="151" name="Téglalap 151">
              <a:extLst>
                <a:ext uri="{FF2B5EF4-FFF2-40B4-BE49-F238E27FC236}">
                  <a16:creationId xmlns:a16="http://schemas.microsoft.com/office/drawing/2014/main" id="{6D25724A-F6C1-0065-5F07-C423666FDEF6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2">
              <a:extLst>
                <a:ext uri="{FF2B5EF4-FFF2-40B4-BE49-F238E27FC236}">
                  <a16:creationId xmlns:a16="http://schemas.microsoft.com/office/drawing/2014/main" id="{27A16131-D67D-2368-3630-BD918C36AC48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3">
              <a:extLst>
                <a:ext uri="{FF2B5EF4-FFF2-40B4-BE49-F238E27FC236}">
                  <a16:creationId xmlns:a16="http://schemas.microsoft.com/office/drawing/2014/main" id="{63BEF24C-52F8-F5EE-69F0-E6079788F7AD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5">
              <a:extLst>
                <a:ext uri="{FF2B5EF4-FFF2-40B4-BE49-F238E27FC236}">
                  <a16:creationId xmlns:a16="http://schemas.microsoft.com/office/drawing/2014/main" id="{C2A8EF7C-BE60-5AAC-50F8-90DD104E3A7D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6">
              <a:extLst>
                <a:ext uri="{FF2B5EF4-FFF2-40B4-BE49-F238E27FC236}">
                  <a16:creationId xmlns:a16="http://schemas.microsoft.com/office/drawing/2014/main" id="{F1FE82EB-BA6B-0CA8-84FC-AB7B7327D7F9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Szabadkézi sokszög: alakzat 611">
              <a:extLst>
                <a:ext uri="{FF2B5EF4-FFF2-40B4-BE49-F238E27FC236}">
                  <a16:creationId xmlns:a16="http://schemas.microsoft.com/office/drawing/2014/main" id="{9D1D236B-F284-7D0D-16AE-28D7F49F4432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Szabadkézi sokszög: alakzat 612">
              <a:extLst>
                <a:ext uri="{FF2B5EF4-FFF2-40B4-BE49-F238E27FC236}">
                  <a16:creationId xmlns:a16="http://schemas.microsoft.com/office/drawing/2014/main" id="{4C786FF4-35BD-4B58-6AE8-037FD812F9F7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Szabadkézi sokszög: alakzat 613">
              <a:extLst>
                <a:ext uri="{FF2B5EF4-FFF2-40B4-BE49-F238E27FC236}">
                  <a16:creationId xmlns:a16="http://schemas.microsoft.com/office/drawing/2014/main" id="{BDA3BEEA-EDC0-E6F2-D5FA-1F6FE807998F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3C8694BF-4416-367D-8B4B-ABC4F28F1A57}"/>
              </a:ext>
            </a:extLst>
          </p:cNvPr>
          <p:cNvGrpSpPr/>
          <p:nvPr/>
        </p:nvGrpSpPr>
        <p:grpSpPr>
          <a:xfrm>
            <a:off x="-3622469" y="-4324213"/>
            <a:ext cx="1047266" cy="1516652"/>
            <a:chOff x="3575709" y="2668095"/>
            <a:chExt cx="392922" cy="549774"/>
          </a:xfrm>
        </p:grpSpPr>
        <p:sp>
          <p:nvSpPr>
            <p:cNvPr id="577" name="Téglalap 614">
              <a:extLst>
                <a:ext uri="{FF2B5EF4-FFF2-40B4-BE49-F238E27FC236}">
                  <a16:creationId xmlns:a16="http://schemas.microsoft.com/office/drawing/2014/main" id="{77FC3DC6-0CA2-9A6C-CB92-36768D776359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Téglalap 617">
              <a:extLst>
                <a:ext uri="{FF2B5EF4-FFF2-40B4-BE49-F238E27FC236}">
                  <a16:creationId xmlns:a16="http://schemas.microsoft.com/office/drawing/2014/main" id="{0EFB9E05-2B1E-3D12-5F59-296012EECE7B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Téglalap 618">
              <a:extLst>
                <a:ext uri="{FF2B5EF4-FFF2-40B4-BE49-F238E27FC236}">
                  <a16:creationId xmlns:a16="http://schemas.microsoft.com/office/drawing/2014/main" id="{6717C720-C61B-ED54-982E-0817A71E9AE5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0" name="Téglalap 619">
              <a:extLst>
                <a:ext uri="{FF2B5EF4-FFF2-40B4-BE49-F238E27FC236}">
                  <a16:creationId xmlns:a16="http://schemas.microsoft.com/office/drawing/2014/main" id="{F91D6F41-80B8-6446-3CAE-BA82B5110DA1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Téglalap 621">
              <a:extLst>
                <a:ext uri="{FF2B5EF4-FFF2-40B4-BE49-F238E27FC236}">
                  <a16:creationId xmlns:a16="http://schemas.microsoft.com/office/drawing/2014/main" id="{94B0865E-1F80-ED65-AE95-7CEF7039B134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Téglalap 622">
              <a:extLst>
                <a:ext uri="{FF2B5EF4-FFF2-40B4-BE49-F238E27FC236}">
                  <a16:creationId xmlns:a16="http://schemas.microsoft.com/office/drawing/2014/main" id="{92F5627C-7541-2455-8F69-761D1864AAEF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Téglalap 623">
              <a:extLst>
                <a:ext uri="{FF2B5EF4-FFF2-40B4-BE49-F238E27FC236}">
                  <a16:creationId xmlns:a16="http://schemas.microsoft.com/office/drawing/2014/main" id="{D4757BA5-6D7D-52E1-EDD2-EDF12438FF0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6" name="Téglalap 624">
              <a:extLst>
                <a:ext uri="{FF2B5EF4-FFF2-40B4-BE49-F238E27FC236}">
                  <a16:creationId xmlns:a16="http://schemas.microsoft.com/office/drawing/2014/main" id="{45080850-C88E-B404-343E-8FCDE89FCB88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Ív 626">
              <a:extLst>
                <a:ext uri="{FF2B5EF4-FFF2-40B4-BE49-F238E27FC236}">
                  <a16:creationId xmlns:a16="http://schemas.microsoft.com/office/drawing/2014/main" id="{EE0C2AD3-9F53-8EE1-E717-9D6442094CB7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Ív 627">
              <a:extLst>
                <a:ext uri="{FF2B5EF4-FFF2-40B4-BE49-F238E27FC236}">
                  <a16:creationId xmlns:a16="http://schemas.microsoft.com/office/drawing/2014/main" id="{AEC59FF7-B7FD-FBE8-E1C6-4432A167190B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BDC8FC1-4461-486F-2894-9EBA8870B48B}"/>
              </a:ext>
            </a:extLst>
          </p:cNvPr>
          <p:cNvGrpSpPr/>
          <p:nvPr/>
        </p:nvGrpSpPr>
        <p:grpSpPr>
          <a:xfrm>
            <a:off x="16337436" y="-5359290"/>
            <a:ext cx="1618380" cy="4526727"/>
            <a:chOff x="11039263" y="2288596"/>
            <a:chExt cx="607197" cy="1640901"/>
          </a:xfrm>
        </p:grpSpPr>
        <p:sp>
          <p:nvSpPr>
            <p:cNvPr id="613" name="Ellipszis 229">
              <a:extLst>
                <a:ext uri="{FF2B5EF4-FFF2-40B4-BE49-F238E27FC236}">
                  <a16:creationId xmlns:a16="http://schemas.microsoft.com/office/drawing/2014/main" id="{264992A2-CA93-4FE4-6B3F-AA714A4114A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230">
              <a:extLst>
                <a:ext uri="{FF2B5EF4-FFF2-40B4-BE49-F238E27FC236}">
                  <a16:creationId xmlns:a16="http://schemas.microsoft.com/office/drawing/2014/main" id="{33E57865-79B0-ECE5-43A2-F36344136EF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rapezoid 232">
              <a:extLst>
                <a:ext uri="{FF2B5EF4-FFF2-40B4-BE49-F238E27FC236}">
                  <a16:creationId xmlns:a16="http://schemas.microsoft.com/office/drawing/2014/main" id="{6A690931-E5B9-0D50-881B-1B7B52737F88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956A34-618F-DE31-77E7-B26D204469A0}"/>
              </a:ext>
            </a:extLst>
          </p:cNvPr>
          <p:cNvSpPr txBox="1"/>
          <p:nvPr/>
        </p:nvSpPr>
        <p:spPr>
          <a:xfrm>
            <a:off x="6194999" y="1531763"/>
            <a:ext cx="5208788" cy="3539430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Robotporszívó</a:t>
            </a:r>
          </a:p>
          <a:p>
            <a:pPr algn="ctr"/>
            <a:endParaRPr lang="hu-HU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Automatizált takarítás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Távoli vezérlés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Intelligens térképezés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Időzítés és személyre szabás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Energiatakarékosság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Csendes működés</a:t>
            </a:r>
          </a:p>
        </p:txBody>
      </p:sp>
      <p:sp>
        <p:nvSpPr>
          <p:cNvPr id="133" name="Free-form: Shape 132">
            <a:extLst>
              <a:ext uri="{FF2B5EF4-FFF2-40B4-BE49-F238E27FC236}">
                <a16:creationId xmlns:a16="http://schemas.microsoft.com/office/drawing/2014/main" id="{346156F0-09A7-19D4-7F4D-F0D75EDE8BA5}"/>
              </a:ext>
            </a:extLst>
          </p:cNvPr>
          <p:cNvSpPr/>
          <p:nvPr/>
        </p:nvSpPr>
        <p:spPr>
          <a:xfrm>
            <a:off x="-3407200" y="-3418291"/>
            <a:ext cx="366038" cy="306930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9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54557 0.01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570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D5A5A3A-022C-A1C5-FC93-26030D53BDBD}"/>
              </a:ext>
            </a:extLst>
          </p:cNvPr>
          <p:cNvSpPr txBox="1"/>
          <p:nvPr/>
        </p:nvSpPr>
        <p:spPr>
          <a:xfrm>
            <a:off x="6945798" y="1522145"/>
            <a:ext cx="5109805" cy="3046988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latin typeface="Bookman Old Style" panose="02050604050505020204" pitchFamily="18" charset="0"/>
              </a:rPr>
              <a:t>Mitől okos az okos város?</a:t>
            </a:r>
          </a:p>
          <a:p>
            <a:endParaRPr lang="hu-HU" sz="28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Bookman Old Style" panose="02050604050505020204" pitchFamily="18" charset="0"/>
              </a:rPr>
              <a:t>Például, az okos közvilágítástól ami figyeli a fényviszonyokat és az emberi jelenlétett ennek megfelelően állítva a fényeket, ezzel biztonságosabbá és energia hatékonyabbá téve az éjszakai közlekedést. </a:t>
            </a:r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643</Words>
  <Application>Microsoft Office PowerPoint</Application>
  <PresentationFormat>Widescreen</PresentationFormat>
  <Paragraphs>78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Bookman Old Style</vt:lpstr>
      <vt:lpstr>Calibri</vt:lpstr>
      <vt:lpstr>Office-téma</vt:lpstr>
      <vt:lpstr>Az okos város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>Kothencz Martin</dc:creator>
  <cp:lastModifiedBy>Kis Gergely</cp:lastModifiedBy>
  <cp:revision>669</cp:revision>
  <dcterms:created xsi:type="dcterms:W3CDTF">2024-09-22T10:05:19Z</dcterms:created>
  <dcterms:modified xsi:type="dcterms:W3CDTF">2024-10-06T15:26:30Z</dcterms:modified>
</cp:coreProperties>
</file>