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61" r:id="rId4"/>
    <p:sldId id="273" r:id="rId5"/>
    <p:sldId id="278" r:id="rId6"/>
    <p:sldId id="274" r:id="rId7"/>
    <p:sldId id="271" r:id="rId8"/>
    <p:sldId id="265" r:id="rId9"/>
    <p:sldId id="272" r:id="rId10"/>
    <p:sldId id="263" r:id="rId11"/>
    <p:sldId id="264" r:id="rId12"/>
    <p:sldId id="277" r:id="rId13"/>
    <p:sldId id="281" r:id="rId14"/>
    <p:sldId id="279" r:id="rId15"/>
    <p:sldId id="280" r:id="rId16"/>
    <p:sldId id="256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6AD"/>
    <a:srgbClr val="CFEA8A"/>
    <a:srgbClr val="DDB587"/>
    <a:srgbClr val="ABD5E4"/>
    <a:srgbClr val="663300"/>
    <a:srgbClr val="FFFF00"/>
    <a:srgbClr val="000000"/>
    <a:srgbClr val="E4D2D8"/>
    <a:srgbClr val="26262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64" autoAdjust="0"/>
  </p:normalViewPr>
  <p:slideViewPr>
    <p:cSldViewPr snapToGrid="0">
      <p:cViewPr varScale="1">
        <p:scale>
          <a:sx n="104" d="100"/>
          <a:sy n="104" d="100"/>
        </p:scale>
        <p:origin x="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C326-B756-4382-914D-D79DE96CB0A4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239F-AB88-4C77-8DDD-7874D3ADF0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20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2024.10.02.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okman Old Style" panose="02050604050505020204" pitchFamily="18" charset="0"/>
              </a:rPr>
              <a:t>Készítette : Kis Gergely Jenő, Kothencz Martin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1">
            <a:extLst>
              <a:ext uri="{FF2B5EF4-FFF2-40B4-BE49-F238E27FC236}">
                <a16:creationId xmlns:a16="http://schemas.microsoft.com/office/drawing/2014/main" id="{5A204100-082E-97FE-8D02-49EEF52C9DFD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5" name="Téglalap 2">
              <a:extLst>
                <a:ext uri="{FF2B5EF4-FFF2-40B4-BE49-F238E27FC236}">
                  <a16:creationId xmlns:a16="http://schemas.microsoft.com/office/drawing/2014/main" id="{B34A3023-E31A-7B8A-45FA-576025AE6F9E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3">
              <a:extLst>
                <a:ext uri="{FF2B5EF4-FFF2-40B4-BE49-F238E27FC236}">
                  <a16:creationId xmlns:a16="http://schemas.microsoft.com/office/drawing/2014/main" id="{4C5310E8-0C12-AF6D-077C-D385AB639A5E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4">
              <a:extLst>
                <a:ext uri="{FF2B5EF4-FFF2-40B4-BE49-F238E27FC236}">
                  <a16:creationId xmlns:a16="http://schemas.microsoft.com/office/drawing/2014/main" id="{3F10E5A0-69D1-29B9-8A73-E58A1F24764C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5">
              <a:extLst>
                <a:ext uri="{FF2B5EF4-FFF2-40B4-BE49-F238E27FC236}">
                  <a16:creationId xmlns:a16="http://schemas.microsoft.com/office/drawing/2014/main" id="{89D5A252-8A3F-30A7-D580-79E0D66112DD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6">
              <a:extLst>
                <a:ext uri="{FF2B5EF4-FFF2-40B4-BE49-F238E27FC236}">
                  <a16:creationId xmlns:a16="http://schemas.microsoft.com/office/drawing/2014/main" id="{419C0F48-6167-7B18-7AD6-698531ACE8B2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7">
              <a:extLst>
                <a:ext uri="{FF2B5EF4-FFF2-40B4-BE49-F238E27FC236}">
                  <a16:creationId xmlns:a16="http://schemas.microsoft.com/office/drawing/2014/main" id="{657685C9-28BD-AC91-CDCB-8442FD8E54FB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Csillag: 5 ágú 11">
              <a:extLst>
                <a:ext uri="{FF2B5EF4-FFF2-40B4-BE49-F238E27FC236}">
                  <a16:creationId xmlns:a16="http://schemas.microsoft.com/office/drawing/2014/main" id="{0583FBB3-DD95-06F0-6B3B-B1E12FE436CF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Ellipszis 12">
            <a:extLst>
              <a:ext uri="{FF2B5EF4-FFF2-40B4-BE49-F238E27FC236}">
                <a16:creationId xmlns:a16="http://schemas.microsoft.com/office/drawing/2014/main" id="{0EDB49FE-1305-8356-49AA-7E4B2FCC6DC3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Ellipszis 1">
            <a:extLst>
              <a:ext uri="{FF2B5EF4-FFF2-40B4-BE49-F238E27FC236}">
                <a16:creationId xmlns:a16="http://schemas.microsoft.com/office/drawing/2014/main" id="{F2580603-EA80-4286-AE87-BDA985F8B01B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713194F4-F207-4AC1-96F4-797E2ED62F94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64125D1A-A988-46A5-8FF1-2D5C7B7250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CECDA647-47F9-42D2-BB0D-8BD816B7650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F40CF545-A415-4658-80AD-0425EB3020D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CD799F97-8EB2-4725-9693-E57E4F3408E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425A4BD-D9D5-449C-B9C0-1A735351A4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89605DA-4CD4-4DF8-84A7-81484EEA5E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E4A9482C-853F-426C-8CCE-3FC0ADE503BC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3945F2B-FF7E-46C4-BD97-17B08E7B59D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652AFA01-F1E4-47E5-93F9-729293B6DA8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AA842560-D647-4B23-9F4F-D9EC1E7AFF0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D4DD56E6-80BD-4E36-80E2-FF44C30C2E1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6CAED6A-B612-480D-A98C-894085BC15B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F0C40E7-3A6A-4B27-A88A-DD6A9E6780D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3F47327F-44CD-4BC3-BCD7-1F94E0EDE1C7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2BA6738E-1544-4AEC-8504-2E7146C5507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0473474-8EC2-43CD-9906-F520E7225F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5B2A0476-3396-4CAB-BB44-84AB6A12CB9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D2EAF44A-8B99-48C7-A7E9-FB071DFCAC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73BBF79D-4B45-49DA-9BFB-0917E38F41C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2E20C0A9-0CE0-448E-B440-76BC097E9E9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8F088A1D-988F-4E82-B442-A82789CD2698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CC05B86-D388-4058-B8BD-54DE5A8358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097478FF-8CC0-499B-B216-5C7F6D7D76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E0937A73-77D2-4179-BA27-35C2DF8C05B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11E0AF2-7AB0-4E13-81E3-C07995A5C37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FFBB3D36-45FE-4760-9D6E-E5FC0F33BC0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E5EF63B8-C526-4A83-B20E-635468EC69A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00853A02-1C5E-42B1-BC1D-5A52A5BBA533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589DF4C2-3EC3-4EB7-977F-A85C6CD91E7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0BA874C7-4A84-49CE-A578-31716778284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D074316A-410F-4BD5-866F-F7411FFFF2E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24E7F35A-DE84-4129-9D9B-7CA1E9D1765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B7CD6173-34CC-4C8C-82C2-F8489479304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346ED65-7A30-4218-84DF-BC87C16876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16EA9F76-4F9B-4B1B-907A-98A98A373EB1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7E1680E-D8EA-4EB2-84AA-4F60A236A4D1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CF711D5-5CA5-4BB5-8B16-82E3ED7B9B8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BE4994A4-4E1E-4793-9A94-E30F96CE358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D26F449-4690-4A0D-AC24-37E21759DE4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226AB9E8-39E3-4D91-B607-AF43AF8E2EC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1E4AEE99-138E-401F-A3CB-385500F6C4F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B4E4A6AE-004A-4EB0-AF14-E014260A3984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C642B0CC-2B3C-4446-95AC-CA9A5BA3AB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532B78C3-6254-424E-89AC-26F7373184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C3E216FF-4347-44DC-A6B4-8D0409FB116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5E4847D8-EA97-477D-8E94-3DEFCF62A6A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4A341A37-2C81-41C8-A2AF-2DC000E742B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4D678DF0-6EF8-43C2-8574-7A3D8D58C07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8" name="Csoportba foglalás 427">
            <a:extLst>
              <a:ext uri="{FF2B5EF4-FFF2-40B4-BE49-F238E27FC236}">
                <a16:creationId xmlns:a16="http://schemas.microsoft.com/office/drawing/2014/main" id="{9AB88621-FCA9-4770-9660-6A8465D81D45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429" name="Téglalap: lekerekített 428">
              <a:extLst>
                <a:ext uri="{FF2B5EF4-FFF2-40B4-BE49-F238E27FC236}">
                  <a16:creationId xmlns:a16="http://schemas.microsoft.com/office/drawing/2014/main" id="{B6834357-E3E1-47A2-B474-BC95C66627B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Ellipszis 429">
              <a:extLst>
                <a:ext uri="{FF2B5EF4-FFF2-40B4-BE49-F238E27FC236}">
                  <a16:creationId xmlns:a16="http://schemas.microsoft.com/office/drawing/2014/main" id="{6B787F12-A923-4E61-8B53-CA293E8528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Ellipszis 430">
              <a:extLst>
                <a:ext uri="{FF2B5EF4-FFF2-40B4-BE49-F238E27FC236}">
                  <a16:creationId xmlns:a16="http://schemas.microsoft.com/office/drawing/2014/main" id="{107AA699-D27A-4113-86B7-FF0C2D95A34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2" name="Csoportba foglalás 431">
            <a:extLst>
              <a:ext uri="{FF2B5EF4-FFF2-40B4-BE49-F238E27FC236}">
                <a16:creationId xmlns:a16="http://schemas.microsoft.com/office/drawing/2014/main" id="{14033291-54B5-49B7-AA8F-4437F3345773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433" name="Téglalap: lekerekített 432">
              <a:extLst>
                <a:ext uri="{FF2B5EF4-FFF2-40B4-BE49-F238E27FC236}">
                  <a16:creationId xmlns:a16="http://schemas.microsoft.com/office/drawing/2014/main" id="{32CF0DE9-7125-4B55-AB59-29C1467675F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23C82B09-38FD-4224-B2BD-3875AFA78A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5010DAB9-617F-4687-8AF6-49BE43F065B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E1B6E74B-4EB3-414C-A697-BC6B2B676E92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444" name="Háromszög 443">
              <a:extLst>
                <a:ext uri="{FF2B5EF4-FFF2-40B4-BE49-F238E27FC236}">
                  <a16:creationId xmlns:a16="http://schemas.microsoft.com/office/drawing/2014/main" id="{F999021F-0DB4-410A-AD59-4E9A5180AAEA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A2F30B34-FDC9-416E-B890-79E93DD02AE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086DB211-0B13-40CE-B772-D7FE8DA4D01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0FAE4BB0-1BFD-48B8-B146-1DEACC660715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B2AAFF71-05F9-458C-9C90-76B1A23D17EA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Téglalap 448">
              <a:extLst>
                <a:ext uri="{FF2B5EF4-FFF2-40B4-BE49-F238E27FC236}">
                  <a16:creationId xmlns:a16="http://schemas.microsoft.com/office/drawing/2014/main" id="{6C6C7FFB-6B99-4E45-8413-3760AE7F164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BC283ED5-4488-4D92-916D-BBC6A415633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5DA98DBC-9F20-4B2C-9AFB-DEA34B2B089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29F80DAC-0CFE-4F41-8E2E-AC7CD930486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450DCB13-B45B-423B-BD29-4FDA2C7F70F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4" name="Csoportba foglalás 453">
            <a:extLst>
              <a:ext uri="{FF2B5EF4-FFF2-40B4-BE49-F238E27FC236}">
                <a16:creationId xmlns:a16="http://schemas.microsoft.com/office/drawing/2014/main" id="{42381FE0-81E5-4D3A-852B-A6FCC2671D1D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E13F5279-92FA-495C-B690-D5A9C52854D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96D29C1F-4EE5-4033-A65E-6BB31D55330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58D39136-75CE-49AE-B0AE-E29346D15B7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58B69B04-D9ED-4279-B6C9-E1A25423E9AE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E034FD1B-0B02-4C9E-8F6E-2A6F7B86B81F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18397CC1-624C-4D14-8874-331D94C84BC4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E777E096-74AA-47D9-A94A-4029F4843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178DBE30-0693-4E40-A001-ABBCC3E515D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7684E96E-2CB2-4935-A280-592B85574C3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D6F3F3A8-7743-4947-B4D9-26AFF0B2C05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A6611468-1697-4C71-96C1-E4BEDFDC3DAE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8742562C-46E8-4452-A793-CB4C26DFC510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83907B35-1124-43B8-A450-8956AB10734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68B92-2E59-2938-6B15-AD24C605FD05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17534481" y="-32816072"/>
            <a:chExt cx="12684423" cy="38781902"/>
          </a:xfrm>
        </p:grpSpPr>
        <p:grpSp>
          <p:nvGrpSpPr>
            <p:cNvPr id="469" name="Csoportba foglalás 468">
              <a:extLst>
                <a:ext uri="{FF2B5EF4-FFF2-40B4-BE49-F238E27FC236}">
                  <a16:creationId xmlns:a16="http://schemas.microsoft.com/office/drawing/2014/main" id="{32C80378-ED96-4ED3-8437-4F5362C20D65}"/>
                </a:ext>
              </a:extLst>
            </p:cNvPr>
            <p:cNvGrpSpPr/>
            <p:nvPr/>
          </p:nvGrpSpPr>
          <p:grpSpPr>
            <a:xfrm>
              <a:off x="17534481" y="-32816072"/>
              <a:ext cx="12684423" cy="38781902"/>
              <a:chOff x="3229104" y="2116626"/>
              <a:chExt cx="1038188" cy="2514161"/>
            </a:xfrm>
          </p:grpSpPr>
          <p:sp>
            <p:nvSpPr>
              <p:cNvPr id="479" name="Derékszögű háromszög 478">
                <a:extLst>
                  <a:ext uri="{FF2B5EF4-FFF2-40B4-BE49-F238E27FC236}">
                    <a16:creationId xmlns:a16="http://schemas.microsoft.com/office/drawing/2014/main" id="{AF286BB4-B926-4C57-9476-4CA84D5C7E9E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Téglalap 479">
                <a:extLst>
                  <a:ext uri="{FF2B5EF4-FFF2-40B4-BE49-F238E27FC236}">
                    <a16:creationId xmlns:a16="http://schemas.microsoft.com/office/drawing/2014/main" id="{A5A11664-32C4-452C-96D1-2593DB40FB3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63F4F4F8-AD55-487C-B573-94DCA8F21691}"/>
                </a:ext>
              </a:extLst>
            </p:cNvPr>
            <p:cNvSpPr/>
            <p:nvPr/>
          </p:nvSpPr>
          <p:spPr>
            <a:xfrm>
              <a:off x="18752564" y="-2475146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Derékszögű háromszög 470">
              <a:extLst>
                <a:ext uri="{FF2B5EF4-FFF2-40B4-BE49-F238E27FC236}">
                  <a16:creationId xmlns:a16="http://schemas.microsoft.com/office/drawing/2014/main" id="{F5DA495B-3A06-4439-915E-A42BDEBF54D4}"/>
                </a:ext>
              </a:extLst>
            </p:cNvPr>
            <p:cNvSpPr/>
            <p:nvPr/>
          </p:nvSpPr>
          <p:spPr>
            <a:xfrm flipH="1">
              <a:off x="21410386" y="-30367369"/>
              <a:ext cx="7683743" cy="386873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D98918-656B-40B6-A732-3A54155D35D0}"/>
                </a:ext>
              </a:extLst>
            </p:cNvPr>
            <p:cNvSpPr/>
            <p:nvPr/>
          </p:nvSpPr>
          <p:spPr>
            <a:xfrm>
              <a:off x="18752552" y="-20833432"/>
              <a:ext cx="10280146" cy="19967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7C99B9F5-CF94-48E4-8754-403185DFC039}"/>
                </a:ext>
              </a:extLst>
            </p:cNvPr>
            <p:cNvSpPr/>
            <p:nvPr/>
          </p:nvSpPr>
          <p:spPr>
            <a:xfrm>
              <a:off x="18752552" y="-17055308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3CA2224-FDF1-484F-B519-54BEA886F826}"/>
                </a:ext>
              </a:extLst>
            </p:cNvPr>
            <p:cNvSpPr/>
            <p:nvPr/>
          </p:nvSpPr>
          <p:spPr>
            <a:xfrm>
              <a:off x="18752552" y="-13417123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4134B084-AC1E-4865-94AF-BC8EA9307E8D}"/>
                </a:ext>
              </a:extLst>
            </p:cNvPr>
            <p:cNvSpPr/>
            <p:nvPr/>
          </p:nvSpPr>
          <p:spPr>
            <a:xfrm>
              <a:off x="18752564" y="-949907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3D2F0E79-8F32-40DB-B75D-CAABA8EB7F20}"/>
                </a:ext>
              </a:extLst>
            </p:cNvPr>
            <p:cNvSpPr/>
            <p:nvPr/>
          </p:nvSpPr>
          <p:spPr>
            <a:xfrm>
              <a:off x="18752564" y="-5860890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252716A9-B63E-4141-9BCC-B6D215365E0C}"/>
                </a:ext>
              </a:extLst>
            </p:cNvPr>
            <p:cNvSpPr/>
            <p:nvPr/>
          </p:nvSpPr>
          <p:spPr>
            <a:xfrm>
              <a:off x="18752564" y="-1942827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535C34E-D646-4321-98BC-8D60F92D5515}"/>
                </a:ext>
              </a:extLst>
            </p:cNvPr>
            <p:cNvSpPr/>
            <p:nvPr/>
          </p:nvSpPr>
          <p:spPr>
            <a:xfrm>
              <a:off x="18752552" y="1835282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1" name="Csoportba foglalás 480">
            <a:extLst>
              <a:ext uri="{FF2B5EF4-FFF2-40B4-BE49-F238E27FC236}">
                <a16:creationId xmlns:a16="http://schemas.microsoft.com/office/drawing/2014/main" id="{B84A4EEB-1AD9-4170-AB9C-6739A4DD7FE9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7ECC027C-1A13-4959-96ED-D581480E8DB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653EAC97-E6EE-4A79-877C-AA566C88C1E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4" name="Téglalap 483">
              <a:extLst>
                <a:ext uri="{FF2B5EF4-FFF2-40B4-BE49-F238E27FC236}">
                  <a16:creationId xmlns:a16="http://schemas.microsoft.com/office/drawing/2014/main" id="{4F4111A7-0F7B-41A8-80B1-877D0398D5B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Téglalap 484">
              <a:extLst>
                <a:ext uri="{FF2B5EF4-FFF2-40B4-BE49-F238E27FC236}">
                  <a16:creationId xmlns:a16="http://schemas.microsoft.com/office/drawing/2014/main" id="{FDA6BF82-05DF-400A-A3BA-CBE8CBD0CCE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40887EA3-9690-4DB8-93D2-266F71446648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01D98FF9-CF3B-4BF6-841A-990B28DCAF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1EA65938-C47C-4CE1-A68C-44B4B1C12B2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495C763F-6573-4C08-B470-E25BFD2858AB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1AB6188C-6D00-40AC-A77D-9E967E53D4A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41A74A7-33D0-49D5-A344-2FAFA43E528D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3962A4A-362C-46EC-BDD7-D2B9D6C37FF9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89E80835-0D9C-468A-A66F-79EAF82245E4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4007CE6-421C-4817-9422-A9CC45DE3B3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56652917-0E26-4CDF-A4F1-C0887772C648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B3DE994A-4215-4DB9-8A5F-FF65B4C8830B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D7449048-A9AC-4994-A883-5BE85584EBF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F3DE48BF-AABF-40A7-A5F6-067C89B9DFC6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9" name="Téglalap 498">
              <a:extLst>
                <a:ext uri="{FF2B5EF4-FFF2-40B4-BE49-F238E27FC236}">
                  <a16:creationId xmlns:a16="http://schemas.microsoft.com/office/drawing/2014/main" id="{5363EEC4-E9FA-45B3-B6BA-A5ADB83515FF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C3917BCC-1A7A-4B7E-B598-ED8F45FFAFDA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57C34775-3A43-4880-9C9F-68376725BD8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436B76C0-7497-4A1D-AF09-D5138559C184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7BCF68FC-0147-48B1-A0F2-4EC561EA23A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A52CDA4-EFF0-420E-9835-EF0A9540A2A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CE11A429-803D-4364-A25C-4BBE38D8728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2810825A-C7B1-47C1-9CDB-A8632C825F1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A1F135CD-E4E3-48E8-8530-B751869C2CE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8" name="Csoportba foglalás 507">
            <a:extLst>
              <a:ext uri="{FF2B5EF4-FFF2-40B4-BE49-F238E27FC236}">
                <a16:creationId xmlns:a16="http://schemas.microsoft.com/office/drawing/2014/main" id="{9130AFBB-67A7-46EE-BB47-5770B8E0CEBE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509" name="Téglalap: lekerekített 508">
              <a:extLst>
                <a:ext uri="{FF2B5EF4-FFF2-40B4-BE49-F238E27FC236}">
                  <a16:creationId xmlns:a16="http://schemas.microsoft.com/office/drawing/2014/main" id="{EA26CD54-7371-46D3-9D73-25BF31D9A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Ellipszis 509">
              <a:extLst>
                <a:ext uri="{FF2B5EF4-FFF2-40B4-BE49-F238E27FC236}">
                  <a16:creationId xmlns:a16="http://schemas.microsoft.com/office/drawing/2014/main" id="{2F428CE0-E6F2-4BF2-83DA-F5E32906713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Ellipszis 510">
              <a:extLst>
                <a:ext uri="{FF2B5EF4-FFF2-40B4-BE49-F238E27FC236}">
                  <a16:creationId xmlns:a16="http://schemas.microsoft.com/office/drawing/2014/main" id="{BF8D70C8-DAAF-4A6C-8296-B6FF429271B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2" name="Csoportba foglalás 511">
            <a:extLst>
              <a:ext uri="{FF2B5EF4-FFF2-40B4-BE49-F238E27FC236}">
                <a16:creationId xmlns:a16="http://schemas.microsoft.com/office/drawing/2014/main" id="{1F154117-A0CB-4B70-B7F4-66CBD727C79C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513" name="Téglalap: lekerekített 512">
              <a:extLst>
                <a:ext uri="{FF2B5EF4-FFF2-40B4-BE49-F238E27FC236}">
                  <a16:creationId xmlns:a16="http://schemas.microsoft.com/office/drawing/2014/main" id="{D8576F46-7D93-41E1-A927-84A34CEBB7A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Ellipszis 513">
              <a:extLst>
                <a:ext uri="{FF2B5EF4-FFF2-40B4-BE49-F238E27FC236}">
                  <a16:creationId xmlns:a16="http://schemas.microsoft.com/office/drawing/2014/main" id="{2A295428-0144-402B-A631-F4F04F59D67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9CB71107-948F-499D-825E-8B0BDC96F0D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6" name="Csoportba foglalás 515">
            <a:extLst>
              <a:ext uri="{FF2B5EF4-FFF2-40B4-BE49-F238E27FC236}">
                <a16:creationId xmlns:a16="http://schemas.microsoft.com/office/drawing/2014/main" id="{73747F0E-D918-4864-8B40-188C20DCE0B8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517" name="Téglalap: lekerekített 516">
              <a:extLst>
                <a:ext uri="{FF2B5EF4-FFF2-40B4-BE49-F238E27FC236}">
                  <a16:creationId xmlns:a16="http://schemas.microsoft.com/office/drawing/2014/main" id="{3F7A637D-2ADE-4E85-9AFB-BF131B92902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Ellipszis 517">
              <a:extLst>
                <a:ext uri="{FF2B5EF4-FFF2-40B4-BE49-F238E27FC236}">
                  <a16:creationId xmlns:a16="http://schemas.microsoft.com/office/drawing/2014/main" id="{00E1BE47-2829-4EA7-8F1A-1F2CAB87AA1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AF6188AF-9A4B-468E-89CB-45516DB71C7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6C9E697E-718F-40FD-AA12-D38E715F4BF6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521" name="Téglalap: lekerekített 520">
              <a:extLst>
                <a:ext uri="{FF2B5EF4-FFF2-40B4-BE49-F238E27FC236}">
                  <a16:creationId xmlns:a16="http://schemas.microsoft.com/office/drawing/2014/main" id="{0FA6EAE9-A249-4815-870A-9BCC79296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Ellipszis 521">
              <a:extLst>
                <a:ext uri="{FF2B5EF4-FFF2-40B4-BE49-F238E27FC236}">
                  <a16:creationId xmlns:a16="http://schemas.microsoft.com/office/drawing/2014/main" id="{B81F2500-6831-44F1-9A57-FD4C39061A3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814A477F-34BF-48A6-9DED-C5F050C0E7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4" name="Csoportba foglalás 523">
            <a:extLst>
              <a:ext uri="{FF2B5EF4-FFF2-40B4-BE49-F238E27FC236}">
                <a16:creationId xmlns:a16="http://schemas.microsoft.com/office/drawing/2014/main" id="{EC3E6EFA-C430-4C38-B9C0-43E5346273F0}"/>
              </a:ext>
            </a:extLst>
          </p:cNvPr>
          <p:cNvGrpSpPr/>
          <p:nvPr/>
        </p:nvGrpSpPr>
        <p:grpSpPr>
          <a:xfrm>
            <a:off x="33679634" y="2954226"/>
            <a:ext cx="5195051" cy="2965010"/>
            <a:chOff x="2746142" y="6244089"/>
            <a:chExt cx="425202" cy="192216"/>
          </a:xfrm>
        </p:grpSpPr>
        <p:sp>
          <p:nvSpPr>
            <p:cNvPr id="525" name="Folyamatábra: Lyukkártya 524">
              <a:extLst>
                <a:ext uri="{FF2B5EF4-FFF2-40B4-BE49-F238E27FC236}">
                  <a16:creationId xmlns:a16="http://schemas.microsoft.com/office/drawing/2014/main" id="{750A2904-A390-49AD-98B7-67BDF8313FB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Folyamatábra: Lyukkártya 525">
              <a:extLst>
                <a:ext uri="{FF2B5EF4-FFF2-40B4-BE49-F238E27FC236}">
                  <a16:creationId xmlns:a16="http://schemas.microsoft.com/office/drawing/2014/main" id="{67E901B2-41A8-4EA6-B879-84D9FE9008C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760F31BB-3175-4345-B6CF-103B1DE0E10B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DEC69C89-38D5-49F1-8B22-9C3995A14F9E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DEC4014-DCB7-4FDE-BBEC-045FC0CE1511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530" name="Téglalap: lekerekített 529">
              <a:extLst>
                <a:ext uri="{FF2B5EF4-FFF2-40B4-BE49-F238E27FC236}">
                  <a16:creationId xmlns:a16="http://schemas.microsoft.com/office/drawing/2014/main" id="{9306BCCF-693C-44A9-B0C4-18AB286388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Ellipszis 530">
              <a:extLst>
                <a:ext uri="{FF2B5EF4-FFF2-40B4-BE49-F238E27FC236}">
                  <a16:creationId xmlns:a16="http://schemas.microsoft.com/office/drawing/2014/main" id="{93ADAE3D-EB61-4E57-9560-6D5821C753C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7CFBAB0C-BD68-406C-A647-6CC90237F88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3" name="Csoportba foglalás 532">
            <a:extLst>
              <a:ext uri="{FF2B5EF4-FFF2-40B4-BE49-F238E27FC236}">
                <a16:creationId xmlns:a16="http://schemas.microsoft.com/office/drawing/2014/main" id="{89AF5E71-6A5F-4ACC-B0FD-A6F9B1FCB45B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534" name="Téglalap: lekerekített 533">
              <a:extLst>
                <a:ext uri="{FF2B5EF4-FFF2-40B4-BE49-F238E27FC236}">
                  <a16:creationId xmlns:a16="http://schemas.microsoft.com/office/drawing/2014/main" id="{F43189C2-E0B2-4A5E-AE00-9EBBBFDB220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Ellipszis 534">
              <a:extLst>
                <a:ext uri="{FF2B5EF4-FFF2-40B4-BE49-F238E27FC236}">
                  <a16:creationId xmlns:a16="http://schemas.microsoft.com/office/drawing/2014/main" id="{C7D3C9DF-4A8F-4AD1-BADC-07267A59625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F0373E9D-0C61-4069-BA0D-9E35C7E4444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7" name="Csoportba foglalás 536">
            <a:extLst>
              <a:ext uri="{FF2B5EF4-FFF2-40B4-BE49-F238E27FC236}">
                <a16:creationId xmlns:a16="http://schemas.microsoft.com/office/drawing/2014/main" id="{E03A3E4B-17EA-4A52-926E-19A57D4ACD53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538" name="Téglalap: lekerekített 537">
              <a:extLst>
                <a:ext uri="{FF2B5EF4-FFF2-40B4-BE49-F238E27FC236}">
                  <a16:creationId xmlns:a16="http://schemas.microsoft.com/office/drawing/2014/main" id="{0C67989F-A01E-4A2F-BBFF-6E41123A648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Ellipszis 538">
              <a:extLst>
                <a:ext uri="{FF2B5EF4-FFF2-40B4-BE49-F238E27FC236}">
                  <a16:creationId xmlns:a16="http://schemas.microsoft.com/office/drawing/2014/main" id="{60C6C363-11DD-45B8-BDCC-CDDD5F3DDF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B874833-8D46-4B6F-B10D-E0C2A7612FC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1" name="Csoportba foglalás 540">
            <a:extLst>
              <a:ext uri="{FF2B5EF4-FFF2-40B4-BE49-F238E27FC236}">
                <a16:creationId xmlns:a16="http://schemas.microsoft.com/office/drawing/2014/main" id="{382FB0FB-ABF4-4676-BBFC-6914282C4BF5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542" name="Téglalap: lekerekített 541">
              <a:extLst>
                <a:ext uri="{FF2B5EF4-FFF2-40B4-BE49-F238E27FC236}">
                  <a16:creationId xmlns:a16="http://schemas.microsoft.com/office/drawing/2014/main" id="{0C1D49FF-9509-420A-AC0E-5E2BBD8EB8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Ellipszis 542">
              <a:extLst>
                <a:ext uri="{FF2B5EF4-FFF2-40B4-BE49-F238E27FC236}">
                  <a16:creationId xmlns:a16="http://schemas.microsoft.com/office/drawing/2014/main" id="{45D926B0-1F04-4179-8738-77EF543F34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A3AFCEAD-1730-4C0A-AD14-7684F1F16E8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5" name="Csoportba foglalás 544">
            <a:extLst>
              <a:ext uri="{FF2B5EF4-FFF2-40B4-BE49-F238E27FC236}">
                <a16:creationId xmlns:a16="http://schemas.microsoft.com/office/drawing/2014/main" id="{F1C941EC-428A-4DE3-9D4B-B50E71A78328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546" name="Ellipszis 545">
              <a:extLst>
                <a:ext uri="{FF2B5EF4-FFF2-40B4-BE49-F238E27FC236}">
                  <a16:creationId xmlns:a16="http://schemas.microsoft.com/office/drawing/2014/main" id="{A7A7102D-6DEE-4070-BD8E-4FE5BF06746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73F0C171-9E31-4BC2-99AA-4B9B712C77A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F67BCE91-6424-43B5-A79A-1B80C7DE2AD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9" name="Csoportba foglalás 548">
            <a:extLst>
              <a:ext uri="{FF2B5EF4-FFF2-40B4-BE49-F238E27FC236}">
                <a16:creationId xmlns:a16="http://schemas.microsoft.com/office/drawing/2014/main" id="{FB17092D-A958-4AAE-9101-788413E1E63A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550" name="Téglalap: lekerekített 549">
              <a:extLst>
                <a:ext uri="{FF2B5EF4-FFF2-40B4-BE49-F238E27FC236}">
                  <a16:creationId xmlns:a16="http://schemas.microsoft.com/office/drawing/2014/main" id="{DC77B4B3-D6CE-47C3-94D1-39764021E56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EFD2A40A-87B2-449F-BCE3-26BD0957D0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Ellipszis 551">
              <a:extLst>
                <a:ext uri="{FF2B5EF4-FFF2-40B4-BE49-F238E27FC236}">
                  <a16:creationId xmlns:a16="http://schemas.microsoft.com/office/drawing/2014/main" id="{66545B8F-0174-4136-A2EC-7B95A28A7A3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3" name="Csoportba foglalás 552">
            <a:extLst>
              <a:ext uri="{FF2B5EF4-FFF2-40B4-BE49-F238E27FC236}">
                <a16:creationId xmlns:a16="http://schemas.microsoft.com/office/drawing/2014/main" id="{0B3C1135-0DFA-4599-A885-29CED8D5B205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554" name="Téglalap: lekerekített 553">
              <a:extLst>
                <a:ext uri="{FF2B5EF4-FFF2-40B4-BE49-F238E27FC236}">
                  <a16:creationId xmlns:a16="http://schemas.microsoft.com/office/drawing/2014/main" id="{78A3CD62-F990-40EE-9E67-FFA19F4473C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Ellipszis 554">
              <a:extLst>
                <a:ext uri="{FF2B5EF4-FFF2-40B4-BE49-F238E27FC236}">
                  <a16:creationId xmlns:a16="http://schemas.microsoft.com/office/drawing/2014/main" id="{E4510427-25D9-481F-B2AA-1FE03838A42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1BF41E23-7D31-44D2-B7EF-577FD097FFD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7" name="Csoportba foglalás 556">
            <a:extLst>
              <a:ext uri="{FF2B5EF4-FFF2-40B4-BE49-F238E27FC236}">
                <a16:creationId xmlns:a16="http://schemas.microsoft.com/office/drawing/2014/main" id="{2E1B8167-BEA4-4E95-A46A-2129F766E433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558" name="Téglalap: lekerekített 557">
              <a:extLst>
                <a:ext uri="{FF2B5EF4-FFF2-40B4-BE49-F238E27FC236}">
                  <a16:creationId xmlns:a16="http://schemas.microsoft.com/office/drawing/2014/main" id="{CB3E154A-C6AB-484B-9EA7-2349324ABA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Ellipszis 558">
              <a:extLst>
                <a:ext uri="{FF2B5EF4-FFF2-40B4-BE49-F238E27FC236}">
                  <a16:creationId xmlns:a16="http://schemas.microsoft.com/office/drawing/2014/main" id="{4616DEFB-E631-4861-A3B2-F00D77994CF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286A174C-B5FC-4DDF-8664-8D0A63249D9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1" name="Csoportba foglalás 560">
            <a:extLst>
              <a:ext uri="{FF2B5EF4-FFF2-40B4-BE49-F238E27FC236}">
                <a16:creationId xmlns:a16="http://schemas.microsoft.com/office/drawing/2014/main" id="{9D8453AE-786E-4220-8782-2E967A3731A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562" name="Téglalap: lekerekített 561">
              <a:extLst>
                <a:ext uri="{FF2B5EF4-FFF2-40B4-BE49-F238E27FC236}">
                  <a16:creationId xmlns:a16="http://schemas.microsoft.com/office/drawing/2014/main" id="{74A737F5-7C50-465B-95CB-E8BEF04905C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Ellipszis 562">
              <a:extLst>
                <a:ext uri="{FF2B5EF4-FFF2-40B4-BE49-F238E27FC236}">
                  <a16:creationId xmlns:a16="http://schemas.microsoft.com/office/drawing/2014/main" id="{68B3B02E-5DA3-4A55-BA82-F1575490892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5DB77AD8-B7CE-4163-B24E-D10FE101663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3" name="Csoportba foglalás 572">
            <a:extLst>
              <a:ext uri="{FF2B5EF4-FFF2-40B4-BE49-F238E27FC236}">
                <a16:creationId xmlns:a16="http://schemas.microsoft.com/office/drawing/2014/main" id="{968118EC-36E2-4B29-B4B1-0B0B855E8A2D}"/>
              </a:ext>
            </a:extLst>
          </p:cNvPr>
          <p:cNvGrpSpPr/>
          <p:nvPr/>
        </p:nvGrpSpPr>
        <p:grpSpPr>
          <a:xfrm>
            <a:off x="7818678" y="2164571"/>
            <a:ext cx="7382266" cy="3818945"/>
            <a:chOff x="3526291" y="6200931"/>
            <a:chExt cx="642366" cy="251734"/>
          </a:xfrm>
        </p:grpSpPr>
        <p:sp>
          <p:nvSpPr>
            <p:cNvPr id="574" name="Romboid 573">
              <a:extLst>
                <a:ext uri="{FF2B5EF4-FFF2-40B4-BE49-F238E27FC236}">
                  <a16:creationId xmlns:a16="http://schemas.microsoft.com/office/drawing/2014/main" id="{E5FDD61C-F3E1-4BCB-9795-94EABD61ADF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5" name="Derékszögű háromszög 574">
              <a:extLst>
                <a:ext uri="{FF2B5EF4-FFF2-40B4-BE49-F238E27FC236}">
                  <a16:creationId xmlns:a16="http://schemas.microsoft.com/office/drawing/2014/main" id="{EA67D48E-F918-4A22-827E-DF383946AF2B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572AC1C-9122-42B1-8AC7-FD432835C92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0964BCEF-244E-4FA2-909A-96F236AD97D6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8" name="Ellipszis 577">
              <a:extLst>
                <a:ext uri="{FF2B5EF4-FFF2-40B4-BE49-F238E27FC236}">
                  <a16:creationId xmlns:a16="http://schemas.microsoft.com/office/drawing/2014/main" id="{0A4B41CC-ADAC-4EC6-A739-7C7D2A0EB3A1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0385B71B-9F35-4B9A-A2C3-B9A4358456A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FCCDB740-E7D1-436D-A26C-1A71BE71275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1" name="Téglalap 580">
            <a:extLst>
              <a:ext uri="{FF2B5EF4-FFF2-40B4-BE49-F238E27FC236}">
                <a16:creationId xmlns:a16="http://schemas.microsoft.com/office/drawing/2014/main" id="{D054F6F8-1423-4B75-A528-E74155D66CAD}"/>
              </a:ext>
            </a:extLst>
          </p:cNvPr>
          <p:cNvSpPr/>
          <p:nvPr/>
        </p:nvSpPr>
        <p:spPr>
          <a:xfrm>
            <a:off x="-12975593" y="5898194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427367" y="1852745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sp>
        <p:nvSpPr>
          <p:cNvPr id="740" name="Szövegdoboz 739">
            <a:extLst>
              <a:ext uri="{FF2B5EF4-FFF2-40B4-BE49-F238E27FC236}">
                <a16:creationId xmlns:a16="http://schemas.microsoft.com/office/drawing/2014/main" id="{A51F1665-8C88-47A8-B756-F1B804030DBF}"/>
              </a:ext>
            </a:extLst>
          </p:cNvPr>
          <p:cNvSpPr txBox="1"/>
          <p:nvPr/>
        </p:nvSpPr>
        <p:spPr>
          <a:xfrm>
            <a:off x="15408829" y="1609482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grpSp>
        <p:nvGrpSpPr>
          <p:cNvPr id="436" name="Csoportba foglalás 435">
            <a:extLst>
              <a:ext uri="{FF2B5EF4-FFF2-40B4-BE49-F238E27FC236}">
                <a16:creationId xmlns:a16="http://schemas.microsoft.com/office/drawing/2014/main" id="{B06A526E-0997-4649-967F-EC77DF729333}"/>
              </a:ext>
            </a:extLst>
          </p:cNvPr>
          <p:cNvGrpSpPr/>
          <p:nvPr/>
        </p:nvGrpSpPr>
        <p:grpSpPr>
          <a:xfrm>
            <a:off x="42442107" y="2199687"/>
            <a:ext cx="13185782" cy="3681949"/>
            <a:chOff x="7957322" y="4560808"/>
            <a:chExt cx="1311639" cy="217809"/>
          </a:xfrm>
        </p:grpSpPr>
        <p:sp>
          <p:nvSpPr>
            <p:cNvPr id="437" name="Folyamatábra: Bekötés 436">
              <a:extLst>
                <a:ext uri="{FF2B5EF4-FFF2-40B4-BE49-F238E27FC236}">
                  <a16:creationId xmlns:a16="http://schemas.microsoft.com/office/drawing/2014/main" id="{E8CA9F9F-CEB6-4ABA-999E-2E9273CE608C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Folyamatábra: Bekötés 437">
              <a:extLst>
                <a:ext uri="{FF2B5EF4-FFF2-40B4-BE49-F238E27FC236}">
                  <a16:creationId xmlns:a16="http://schemas.microsoft.com/office/drawing/2014/main" id="{C95824D6-6015-46BF-8D29-1769985FE60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Folyamatábra: Bekötés 438">
              <a:extLst>
                <a:ext uri="{FF2B5EF4-FFF2-40B4-BE49-F238E27FC236}">
                  <a16:creationId xmlns:a16="http://schemas.microsoft.com/office/drawing/2014/main" id="{AD017001-F2CD-4EAF-A3D3-2021E46CA0F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Folyamatábra: Bekötés 439">
              <a:extLst>
                <a:ext uri="{FF2B5EF4-FFF2-40B4-BE49-F238E27FC236}">
                  <a16:creationId xmlns:a16="http://schemas.microsoft.com/office/drawing/2014/main" id="{4983F36A-8E22-4537-912D-9303D5DE99F4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090541CA-0BFE-48B1-83CC-8662B53E132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C243E31-2F38-4697-ACCB-68434D9D554D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4A00EBB-36F2-CBBD-20AA-3236812F54B1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52A0F-84D3-9CF1-0CB3-A8A7B322C78C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5" name="Téglalap 116">
              <a:extLst>
                <a:ext uri="{FF2B5EF4-FFF2-40B4-BE49-F238E27FC236}">
                  <a16:creationId xmlns:a16="http://schemas.microsoft.com/office/drawing/2014/main" id="{EFF5CECD-1147-17C6-1EBF-78E89459194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C6E902-6D46-69E2-D5A2-FCEA9B5734D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Háromszög 114">
            <a:extLst>
              <a:ext uri="{FF2B5EF4-FFF2-40B4-BE49-F238E27FC236}">
                <a16:creationId xmlns:a16="http://schemas.microsoft.com/office/drawing/2014/main" id="{97CC44DF-540D-A8B3-9BCC-11286C7F2F69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E4DFA7-6C38-A1CF-98E0-F9E45DDA9601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C4DC0F7C-07D0-F30E-CC7B-4D0E364B873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B01695-8691-234C-725F-2546B7890955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1">
            <a:extLst>
              <a:ext uri="{FF2B5EF4-FFF2-40B4-BE49-F238E27FC236}">
                <a16:creationId xmlns:a16="http://schemas.microsoft.com/office/drawing/2014/main" id="{47854835-268E-3841-0556-685670E3DBF9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4" name="Téglalap 2">
              <a:extLst>
                <a:ext uri="{FF2B5EF4-FFF2-40B4-BE49-F238E27FC236}">
                  <a16:creationId xmlns:a16="http://schemas.microsoft.com/office/drawing/2014/main" id="{A3CB0855-4309-F2C4-940C-5D072E8A5A54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3">
              <a:extLst>
                <a:ext uri="{FF2B5EF4-FFF2-40B4-BE49-F238E27FC236}">
                  <a16:creationId xmlns:a16="http://schemas.microsoft.com/office/drawing/2014/main" id="{04EE06FC-DC52-59D6-F203-6503E74D75E6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4">
              <a:extLst>
                <a:ext uri="{FF2B5EF4-FFF2-40B4-BE49-F238E27FC236}">
                  <a16:creationId xmlns:a16="http://schemas.microsoft.com/office/drawing/2014/main" id="{33B4CFCE-BCD5-C2AB-1A10-D92DD26D2843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5">
              <a:extLst>
                <a:ext uri="{FF2B5EF4-FFF2-40B4-BE49-F238E27FC236}">
                  <a16:creationId xmlns:a16="http://schemas.microsoft.com/office/drawing/2014/main" id="{22AEFC73-0B2B-B540-6451-E9FDB69B8AD7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6">
              <a:extLst>
                <a:ext uri="{FF2B5EF4-FFF2-40B4-BE49-F238E27FC236}">
                  <a16:creationId xmlns:a16="http://schemas.microsoft.com/office/drawing/2014/main" id="{E5535B20-B799-E763-DB0A-04AF78CB2E56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7">
              <a:extLst>
                <a:ext uri="{FF2B5EF4-FFF2-40B4-BE49-F238E27FC236}">
                  <a16:creationId xmlns:a16="http://schemas.microsoft.com/office/drawing/2014/main" id="{750AF26B-D9C1-88F4-2D14-7BC53F79D4E9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11">
              <a:extLst>
                <a:ext uri="{FF2B5EF4-FFF2-40B4-BE49-F238E27FC236}">
                  <a16:creationId xmlns:a16="http://schemas.microsoft.com/office/drawing/2014/main" id="{AE4DEDFA-56ED-B2D5-C5B9-7D2D682A5981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Ellipszis 12">
            <a:extLst>
              <a:ext uri="{FF2B5EF4-FFF2-40B4-BE49-F238E27FC236}">
                <a16:creationId xmlns:a16="http://schemas.microsoft.com/office/drawing/2014/main" id="{0C3A2B6F-2FFC-E128-633C-1E4E86050406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Ellipszis 1">
            <a:extLst>
              <a:ext uri="{FF2B5EF4-FFF2-40B4-BE49-F238E27FC236}">
                <a16:creationId xmlns:a16="http://schemas.microsoft.com/office/drawing/2014/main" id="{AC68FCD0-4058-4498-9156-2BC165C5BB18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88A452B1-EE06-489A-9AA2-3AF3DED16F7D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B2BB1E53-9FA0-4531-A72B-F1D728D8BC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194B4226-60FD-447D-809E-B910312807A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B0E4319-CB4B-4132-83AE-171667B1E1C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7C2C781A-3F12-4149-B33C-3F73A644CD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E73EF29-6A05-450C-8482-2496E4CD54E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62AD2D6-6B3B-413A-8593-4850F1E59FB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C26D3A9D-B553-4A4D-8993-1F3EAEDAB3C5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AA69CEEF-01B7-4C70-B7CA-47C9F46C113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D57DB3D5-DB2E-42C8-8E01-601B923D9F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A18EE82-F5C8-415E-9EC3-3FB6722510C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7D5A7CB-1654-44EF-8DDB-D631136F4D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7054A592-80C1-409D-8AD7-362AD840C61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11EB134C-1112-4956-8F1E-F829888C636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29F6DDE6-5D2E-4F11-A2AB-18D8DC89DF90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BD4306DD-39D1-4F7D-8F59-23C9745083E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602DDA0-15A6-4DC4-9FB2-0C589449F0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EEA03BBA-0D02-4AA6-B272-324246A15D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640D466-D56E-45F4-98D9-C3405EEC36F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F28E4E5F-B2F0-4988-978D-297C49C3839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6418F63F-18DE-4AA1-8043-18C67375B29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A489E957-5669-4F54-B388-EE5C324EB4E1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D3CCAF4B-A192-4EC2-989A-D49813F0870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B4BE7661-2FCB-4342-91CD-36C0651786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164CC66B-354A-4F8B-B416-61C71F1F772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DA0BABE1-FDD6-4A66-9335-5BB9142505A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5589097D-CD10-4734-A26C-2C967AD87E9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13843A9E-7C91-4B67-9C80-5B6DE491F0A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71536A6F-B50B-49B0-9D72-BAE69056AC78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A82563B8-CEB6-4665-9F62-9B65932E4A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2716DAA2-E239-4637-B667-8E424E76E68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7EAD0903-78DF-43A8-8FBE-FCF766089FE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80A5372-57AE-4CF6-B089-3C615442389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06E0189A-FC08-4F61-9CF9-8249E85A66E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01B4CCEB-5810-4AA1-9E4F-04CA80C2AA0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D7FBD8D2-5693-4ECA-B79C-A04308EE5FE9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5367479-720B-46AA-B513-20D8727D61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FE05BF7-5AE1-49BC-BB0D-9210753BF4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91C98B3A-F64A-4BC7-B328-BEF2F9926AB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C218C536-7DD3-4F92-96BB-751D2332D7B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D80B206C-5D91-4F9E-A479-542B11DCCB3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7EA5E0F1-ADF3-41EA-91B1-331AC64F3E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4DCCAD59-B754-4AFB-8286-C7E4FEA1DCBD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0F895C1D-3923-4FE1-B642-FBB49D7682E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3D7CA344-5232-42B2-9E42-9DB8C2311E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51108133-A63F-4DE5-BCAA-6DEB0276983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4437373F-8C4E-46C0-8F2D-1A81CB40AB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F0908D5B-3F00-4743-BDEE-4A1999DB800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B09D0C5A-F7D7-42ED-BB21-235164BB25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2" name="Csoportba foglalás 591">
            <a:extLst>
              <a:ext uri="{FF2B5EF4-FFF2-40B4-BE49-F238E27FC236}">
                <a16:creationId xmlns:a16="http://schemas.microsoft.com/office/drawing/2014/main" id="{8A7FD95F-F4C9-4A0A-ABB6-547A5608DFBF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593" name="Téglalap: lekerekített 592">
              <a:extLst>
                <a:ext uri="{FF2B5EF4-FFF2-40B4-BE49-F238E27FC236}">
                  <a16:creationId xmlns:a16="http://schemas.microsoft.com/office/drawing/2014/main" id="{57809377-B0EE-4419-BC35-72F87223365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209E5E8D-E66A-4ED2-8848-EF8CDCF7572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Ellipszis 594">
              <a:extLst>
                <a:ext uri="{FF2B5EF4-FFF2-40B4-BE49-F238E27FC236}">
                  <a16:creationId xmlns:a16="http://schemas.microsoft.com/office/drawing/2014/main" id="{45333B32-07AA-4494-B284-9C6A81E1D7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6" name="Csoportba foglalás 595">
            <a:extLst>
              <a:ext uri="{FF2B5EF4-FFF2-40B4-BE49-F238E27FC236}">
                <a16:creationId xmlns:a16="http://schemas.microsoft.com/office/drawing/2014/main" id="{34414F29-8BFA-4548-BC73-679C4C032739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597" name="Téglalap: lekerekített 596">
              <a:extLst>
                <a:ext uri="{FF2B5EF4-FFF2-40B4-BE49-F238E27FC236}">
                  <a16:creationId xmlns:a16="http://schemas.microsoft.com/office/drawing/2014/main" id="{9A76047D-D383-4688-984D-88FA1CB2AF2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143FEAFB-6B16-4776-A991-C7525360AC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9" name="Ellipszis 598">
              <a:extLst>
                <a:ext uri="{FF2B5EF4-FFF2-40B4-BE49-F238E27FC236}">
                  <a16:creationId xmlns:a16="http://schemas.microsoft.com/office/drawing/2014/main" id="{A9CE2341-5CE7-475C-9FA8-BAAE620992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6A01E934-47CC-4F50-8B31-F5E9589EE533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608" name="Háromszög 607">
              <a:extLst>
                <a:ext uri="{FF2B5EF4-FFF2-40B4-BE49-F238E27FC236}">
                  <a16:creationId xmlns:a16="http://schemas.microsoft.com/office/drawing/2014/main" id="{D726A5EE-6FF2-4CD3-AEDC-A962E1186428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Téglalap 608">
              <a:extLst>
                <a:ext uri="{FF2B5EF4-FFF2-40B4-BE49-F238E27FC236}">
                  <a16:creationId xmlns:a16="http://schemas.microsoft.com/office/drawing/2014/main" id="{3356B8DD-8210-4066-950B-A48F46DF05A3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Téglalap 609">
              <a:extLst>
                <a:ext uri="{FF2B5EF4-FFF2-40B4-BE49-F238E27FC236}">
                  <a16:creationId xmlns:a16="http://schemas.microsoft.com/office/drawing/2014/main" id="{F147187F-6088-47C4-82C7-30C6041D21B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610">
              <a:extLst>
                <a:ext uri="{FF2B5EF4-FFF2-40B4-BE49-F238E27FC236}">
                  <a16:creationId xmlns:a16="http://schemas.microsoft.com/office/drawing/2014/main" id="{DA498C02-4A42-4833-A1F7-9B54E0B0712E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611">
              <a:extLst>
                <a:ext uri="{FF2B5EF4-FFF2-40B4-BE49-F238E27FC236}">
                  <a16:creationId xmlns:a16="http://schemas.microsoft.com/office/drawing/2014/main" id="{7F12781B-55A2-4AAB-9C79-D20C4503F982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 612">
              <a:extLst>
                <a:ext uri="{FF2B5EF4-FFF2-40B4-BE49-F238E27FC236}">
                  <a16:creationId xmlns:a16="http://schemas.microsoft.com/office/drawing/2014/main" id="{CC3D2AF6-40E4-4F2A-AF6E-82E2188EC2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613">
              <a:extLst>
                <a:ext uri="{FF2B5EF4-FFF2-40B4-BE49-F238E27FC236}">
                  <a16:creationId xmlns:a16="http://schemas.microsoft.com/office/drawing/2014/main" id="{547B126D-2490-4FC7-B3BD-8A4A979BB7D2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206B3562-B854-4337-9F21-A02BBCD2499D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6" name="Téglalap 615">
              <a:extLst>
                <a:ext uri="{FF2B5EF4-FFF2-40B4-BE49-F238E27FC236}">
                  <a16:creationId xmlns:a16="http://schemas.microsoft.com/office/drawing/2014/main" id="{EAFF670F-0C48-4E85-BC43-1C4381C3983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616">
              <a:extLst>
                <a:ext uri="{FF2B5EF4-FFF2-40B4-BE49-F238E27FC236}">
                  <a16:creationId xmlns:a16="http://schemas.microsoft.com/office/drawing/2014/main" id="{F94CBBD5-42F7-4A7F-8027-5C7A90BF43B5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8" name="Csoportba foglalás 617">
            <a:extLst>
              <a:ext uri="{FF2B5EF4-FFF2-40B4-BE49-F238E27FC236}">
                <a16:creationId xmlns:a16="http://schemas.microsoft.com/office/drawing/2014/main" id="{218FA7AE-2171-4011-842E-D9CD194AA9FB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A15A3AAA-71DE-4D8C-BFFA-46F3A8F5DAE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619">
              <a:extLst>
                <a:ext uri="{FF2B5EF4-FFF2-40B4-BE49-F238E27FC236}">
                  <a16:creationId xmlns:a16="http://schemas.microsoft.com/office/drawing/2014/main" id="{B627B943-931B-4AD9-8F00-5F9B659CE73F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1" name="Téglalap 620">
              <a:extLst>
                <a:ext uri="{FF2B5EF4-FFF2-40B4-BE49-F238E27FC236}">
                  <a16:creationId xmlns:a16="http://schemas.microsoft.com/office/drawing/2014/main" id="{2CFE5A77-745F-45F1-9D49-C000B6D658E6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2DA9C302-0B71-47E8-A673-EF323968CB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B40F8ABC-EC9C-48CB-8F9C-9C3E87CC728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9437F8BF-A298-4BEC-8064-BCFDDBD04D3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4D01E19C-F372-437F-8037-AAD028D1284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625">
              <a:extLst>
                <a:ext uri="{FF2B5EF4-FFF2-40B4-BE49-F238E27FC236}">
                  <a16:creationId xmlns:a16="http://schemas.microsoft.com/office/drawing/2014/main" id="{791A43AD-0907-4CA7-9237-9AB2C535E3F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Téglalap 626">
              <a:extLst>
                <a:ext uri="{FF2B5EF4-FFF2-40B4-BE49-F238E27FC236}">
                  <a16:creationId xmlns:a16="http://schemas.microsoft.com/office/drawing/2014/main" id="{8BD9CD33-82EE-42B6-BEE4-95575D984EC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Téglalap 627">
              <a:extLst>
                <a:ext uri="{FF2B5EF4-FFF2-40B4-BE49-F238E27FC236}">
                  <a16:creationId xmlns:a16="http://schemas.microsoft.com/office/drawing/2014/main" id="{AF5872FA-4625-41DF-9841-2CE2AA657C3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628">
              <a:extLst>
                <a:ext uri="{FF2B5EF4-FFF2-40B4-BE49-F238E27FC236}">
                  <a16:creationId xmlns:a16="http://schemas.microsoft.com/office/drawing/2014/main" id="{30BEC515-262E-46B6-AA05-4716AC4AE8C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629">
              <a:extLst>
                <a:ext uri="{FF2B5EF4-FFF2-40B4-BE49-F238E27FC236}">
                  <a16:creationId xmlns:a16="http://schemas.microsoft.com/office/drawing/2014/main" id="{64330183-1F14-4605-86FF-50AF4B0FBAB7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1" name="Téglalap 630">
              <a:extLst>
                <a:ext uri="{FF2B5EF4-FFF2-40B4-BE49-F238E27FC236}">
                  <a16:creationId xmlns:a16="http://schemas.microsoft.com/office/drawing/2014/main" id="{B5F0EE24-6B7A-466A-9A41-A4FDEADC87DF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2" name="Csoportba foglalás 631">
            <a:extLst>
              <a:ext uri="{FF2B5EF4-FFF2-40B4-BE49-F238E27FC236}">
                <a16:creationId xmlns:a16="http://schemas.microsoft.com/office/drawing/2014/main" id="{3223CE02-3A09-45AB-89A1-214034C10008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633" name="Csoportba foglalás 632">
              <a:extLst>
                <a:ext uri="{FF2B5EF4-FFF2-40B4-BE49-F238E27FC236}">
                  <a16:creationId xmlns:a16="http://schemas.microsoft.com/office/drawing/2014/main" id="{49D96FAA-443E-477E-9511-0A0CBC8C53D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643" name="Derékszögű háromszög 642">
                <a:extLst>
                  <a:ext uri="{FF2B5EF4-FFF2-40B4-BE49-F238E27FC236}">
                    <a16:creationId xmlns:a16="http://schemas.microsoft.com/office/drawing/2014/main" id="{3457E1BF-80EA-4D0D-81E6-09E55ECFEA0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Téglalap 643">
                <a:extLst>
                  <a:ext uri="{FF2B5EF4-FFF2-40B4-BE49-F238E27FC236}">
                    <a16:creationId xmlns:a16="http://schemas.microsoft.com/office/drawing/2014/main" id="{7BF088AF-76D4-4904-BCF5-B08A4A8E1B1A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C2582C6B-A542-42C3-8DD3-AB318425EE1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5" name="Derékszögű háromszög 634">
              <a:extLst>
                <a:ext uri="{FF2B5EF4-FFF2-40B4-BE49-F238E27FC236}">
                  <a16:creationId xmlns:a16="http://schemas.microsoft.com/office/drawing/2014/main" id="{E24C99F1-534A-4E47-BF91-1D2B5BAAEA7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6" name="Téglalap 635">
              <a:extLst>
                <a:ext uri="{FF2B5EF4-FFF2-40B4-BE49-F238E27FC236}">
                  <a16:creationId xmlns:a16="http://schemas.microsoft.com/office/drawing/2014/main" id="{868BB25D-B5CD-4A09-ABC1-125DF5B855C3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37" name="Téglalap 636">
              <a:extLst>
                <a:ext uri="{FF2B5EF4-FFF2-40B4-BE49-F238E27FC236}">
                  <a16:creationId xmlns:a16="http://schemas.microsoft.com/office/drawing/2014/main" id="{092B7849-BC79-4A2D-BF0F-077C723362D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D7E6455B-43BE-4E16-8488-D5A37A999F33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9" name="Téglalap 638">
              <a:extLst>
                <a:ext uri="{FF2B5EF4-FFF2-40B4-BE49-F238E27FC236}">
                  <a16:creationId xmlns:a16="http://schemas.microsoft.com/office/drawing/2014/main" id="{48C21969-19A3-4253-B697-B6EF60D82D31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0" name="Téglalap 639">
              <a:extLst>
                <a:ext uri="{FF2B5EF4-FFF2-40B4-BE49-F238E27FC236}">
                  <a16:creationId xmlns:a16="http://schemas.microsoft.com/office/drawing/2014/main" id="{782E3210-4E09-42C5-BC8C-801AC44096F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1" name="Téglalap 640">
              <a:extLst>
                <a:ext uri="{FF2B5EF4-FFF2-40B4-BE49-F238E27FC236}">
                  <a16:creationId xmlns:a16="http://schemas.microsoft.com/office/drawing/2014/main" id="{7498F833-3EBC-4577-8570-B9FDAC3C6A2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2" name="Téglalap 641">
              <a:extLst>
                <a:ext uri="{FF2B5EF4-FFF2-40B4-BE49-F238E27FC236}">
                  <a16:creationId xmlns:a16="http://schemas.microsoft.com/office/drawing/2014/main" id="{20A36288-1A99-4916-99D5-99CE928AB73F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5" name="Csoportba foglalás 644">
            <a:extLst>
              <a:ext uri="{FF2B5EF4-FFF2-40B4-BE49-F238E27FC236}">
                <a16:creationId xmlns:a16="http://schemas.microsoft.com/office/drawing/2014/main" id="{77040F3C-F5FB-403E-AC07-5F216225F1C8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646" name="Téglalap 645">
              <a:extLst>
                <a:ext uri="{FF2B5EF4-FFF2-40B4-BE49-F238E27FC236}">
                  <a16:creationId xmlns:a16="http://schemas.microsoft.com/office/drawing/2014/main" id="{AC762799-3974-49A7-96A3-0AFE926D320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77346C1A-D7E5-4940-AB0A-1B610DB7E2A5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8" name="Téglalap 647">
              <a:extLst>
                <a:ext uri="{FF2B5EF4-FFF2-40B4-BE49-F238E27FC236}">
                  <a16:creationId xmlns:a16="http://schemas.microsoft.com/office/drawing/2014/main" id="{FFB760F9-C281-4867-997D-C4C203B0D792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9" name="Téglalap 648">
              <a:extLst>
                <a:ext uri="{FF2B5EF4-FFF2-40B4-BE49-F238E27FC236}">
                  <a16:creationId xmlns:a16="http://schemas.microsoft.com/office/drawing/2014/main" id="{7BCC53A3-FF30-4C74-85A5-B16996971C2B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0" name="Téglalap 649">
              <a:extLst>
                <a:ext uri="{FF2B5EF4-FFF2-40B4-BE49-F238E27FC236}">
                  <a16:creationId xmlns:a16="http://schemas.microsoft.com/office/drawing/2014/main" id="{6B28BBD7-3DD9-40E6-B76D-C865ABD00EDE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1" name="Téglalap 650">
              <a:extLst>
                <a:ext uri="{FF2B5EF4-FFF2-40B4-BE49-F238E27FC236}">
                  <a16:creationId xmlns:a16="http://schemas.microsoft.com/office/drawing/2014/main" id="{DA1E20CD-6352-427D-B563-B13E493E8F05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2" name="Téglalap 651">
              <a:extLst>
                <a:ext uri="{FF2B5EF4-FFF2-40B4-BE49-F238E27FC236}">
                  <a16:creationId xmlns:a16="http://schemas.microsoft.com/office/drawing/2014/main" id="{09042B34-AE75-4718-8FFC-98DD4902199F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3" name="Téglalap 652">
              <a:extLst>
                <a:ext uri="{FF2B5EF4-FFF2-40B4-BE49-F238E27FC236}">
                  <a16:creationId xmlns:a16="http://schemas.microsoft.com/office/drawing/2014/main" id="{3CA0ADEC-FC60-4B21-B593-340DAC6D03E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4" name="Téglalap 653">
              <a:extLst>
                <a:ext uri="{FF2B5EF4-FFF2-40B4-BE49-F238E27FC236}">
                  <a16:creationId xmlns:a16="http://schemas.microsoft.com/office/drawing/2014/main" id="{4E0599C8-225E-446D-97F8-E3E743D339D3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5" name="Téglalap 654">
              <a:extLst>
                <a:ext uri="{FF2B5EF4-FFF2-40B4-BE49-F238E27FC236}">
                  <a16:creationId xmlns:a16="http://schemas.microsoft.com/office/drawing/2014/main" id="{C2F859F1-FFDF-4ABA-8FDC-716B36DFF8F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6" name="Téglalap 655">
              <a:extLst>
                <a:ext uri="{FF2B5EF4-FFF2-40B4-BE49-F238E27FC236}">
                  <a16:creationId xmlns:a16="http://schemas.microsoft.com/office/drawing/2014/main" id="{216EEDC6-446C-486D-BE2B-6192D0FB6B78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7" name="Téglalap 656">
              <a:extLst>
                <a:ext uri="{FF2B5EF4-FFF2-40B4-BE49-F238E27FC236}">
                  <a16:creationId xmlns:a16="http://schemas.microsoft.com/office/drawing/2014/main" id="{21A5FE90-DE8E-425F-BBE5-1C596C4F6339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8" name="Csoportba foglalás 657">
            <a:extLst>
              <a:ext uri="{FF2B5EF4-FFF2-40B4-BE49-F238E27FC236}">
                <a16:creationId xmlns:a16="http://schemas.microsoft.com/office/drawing/2014/main" id="{89BC38D9-37C6-469E-BE8C-AF7158EBB11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659" name="Téglalap 658">
              <a:extLst>
                <a:ext uri="{FF2B5EF4-FFF2-40B4-BE49-F238E27FC236}">
                  <a16:creationId xmlns:a16="http://schemas.microsoft.com/office/drawing/2014/main" id="{3BAF019E-60EA-4EA0-8E87-348F4D728E1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0" name="Téglalap 659">
              <a:extLst>
                <a:ext uri="{FF2B5EF4-FFF2-40B4-BE49-F238E27FC236}">
                  <a16:creationId xmlns:a16="http://schemas.microsoft.com/office/drawing/2014/main" id="{3AAD5C4C-B026-45C4-B880-946AC362C922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1" name="Téglalap 660">
              <a:extLst>
                <a:ext uri="{FF2B5EF4-FFF2-40B4-BE49-F238E27FC236}">
                  <a16:creationId xmlns:a16="http://schemas.microsoft.com/office/drawing/2014/main" id="{2B7101DC-BDC8-431E-8E11-AAF7BE270FA6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2" name="Téglalap 661">
              <a:extLst>
                <a:ext uri="{FF2B5EF4-FFF2-40B4-BE49-F238E27FC236}">
                  <a16:creationId xmlns:a16="http://schemas.microsoft.com/office/drawing/2014/main" id="{606F53B9-562A-4C52-A68C-01EE729BD0ED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3" name="Téglalap 662">
              <a:extLst>
                <a:ext uri="{FF2B5EF4-FFF2-40B4-BE49-F238E27FC236}">
                  <a16:creationId xmlns:a16="http://schemas.microsoft.com/office/drawing/2014/main" id="{17383F99-0F2D-4205-ABC7-B0E42B3ACFC3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4" name="Téglalap 663">
              <a:extLst>
                <a:ext uri="{FF2B5EF4-FFF2-40B4-BE49-F238E27FC236}">
                  <a16:creationId xmlns:a16="http://schemas.microsoft.com/office/drawing/2014/main" id="{419AB7DF-DB15-4FE5-9B1E-4F88DCF28CC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5" name="Téglalap 664">
              <a:extLst>
                <a:ext uri="{FF2B5EF4-FFF2-40B4-BE49-F238E27FC236}">
                  <a16:creationId xmlns:a16="http://schemas.microsoft.com/office/drawing/2014/main" id="{033430D1-ECD3-40F3-8704-27464BBC807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6" name="Téglalap 665">
              <a:extLst>
                <a:ext uri="{FF2B5EF4-FFF2-40B4-BE49-F238E27FC236}">
                  <a16:creationId xmlns:a16="http://schemas.microsoft.com/office/drawing/2014/main" id="{2F1987A7-DED1-4A0C-B092-1D0D3B63918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7" name="Téglalap 666">
              <a:extLst>
                <a:ext uri="{FF2B5EF4-FFF2-40B4-BE49-F238E27FC236}">
                  <a16:creationId xmlns:a16="http://schemas.microsoft.com/office/drawing/2014/main" id="{88FDBF0D-C1BE-48F7-9E37-4433587C153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8" name="Téglalap 667">
              <a:extLst>
                <a:ext uri="{FF2B5EF4-FFF2-40B4-BE49-F238E27FC236}">
                  <a16:creationId xmlns:a16="http://schemas.microsoft.com/office/drawing/2014/main" id="{F3A226B8-60D5-4448-B028-949595A4B0C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9" name="Téglalap 668">
              <a:extLst>
                <a:ext uri="{FF2B5EF4-FFF2-40B4-BE49-F238E27FC236}">
                  <a16:creationId xmlns:a16="http://schemas.microsoft.com/office/drawing/2014/main" id="{778ACA45-345B-4529-B290-A4B05FBE8CDA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0" name="Téglalap 669">
              <a:extLst>
                <a:ext uri="{FF2B5EF4-FFF2-40B4-BE49-F238E27FC236}">
                  <a16:creationId xmlns:a16="http://schemas.microsoft.com/office/drawing/2014/main" id="{16DE92F3-2197-4B8C-B93D-D876E7C9F6BC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1" name="Téglalap 670">
              <a:extLst>
                <a:ext uri="{FF2B5EF4-FFF2-40B4-BE49-F238E27FC236}">
                  <a16:creationId xmlns:a16="http://schemas.microsoft.com/office/drawing/2014/main" id="{493FD687-5B52-426E-8FB9-FC3406236794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2" name="Csoportba foglalás 671">
            <a:extLst>
              <a:ext uri="{FF2B5EF4-FFF2-40B4-BE49-F238E27FC236}">
                <a16:creationId xmlns:a16="http://schemas.microsoft.com/office/drawing/2014/main" id="{A15FD478-34DE-4435-9484-7AE079867B18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673" name="Téglalap: lekerekített 672">
              <a:extLst>
                <a:ext uri="{FF2B5EF4-FFF2-40B4-BE49-F238E27FC236}">
                  <a16:creationId xmlns:a16="http://schemas.microsoft.com/office/drawing/2014/main" id="{15BC82A6-0539-4978-B59A-1045505FAFC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4" name="Ellipszis 673">
              <a:extLst>
                <a:ext uri="{FF2B5EF4-FFF2-40B4-BE49-F238E27FC236}">
                  <a16:creationId xmlns:a16="http://schemas.microsoft.com/office/drawing/2014/main" id="{871C113C-C25E-4507-95CA-E3F5DA620D3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5" name="Ellipszis 674">
              <a:extLst>
                <a:ext uri="{FF2B5EF4-FFF2-40B4-BE49-F238E27FC236}">
                  <a16:creationId xmlns:a16="http://schemas.microsoft.com/office/drawing/2014/main" id="{1EAD1835-B4B1-4C34-9ED1-62DD3A42BE4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6" name="Csoportba foglalás 675">
            <a:extLst>
              <a:ext uri="{FF2B5EF4-FFF2-40B4-BE49-F238E27FC236}">
                <a16:creationId xmlns:a16="http://schemas.microsoft.com/office/drawing/2014/main" id="{55727118-BBD0-43FD-961D-8E0ED2C17259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677" name="Téglalap: lekerekített 676">
              <a:extLst>
                <a:ext uri="{FF2B5EF4-FFF2-40B4-BE49-F238E27FC236}">
                  <a16:creationId xmlns:a16="http://schemas.microsoft.com/office/drawing/2014/main" id="{6F95D964-EE1C-4FF4-8F65-E59F9AEB19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8" name="Ellipszis 677">
              <a:extLst>
                <a:ext uri="{FF2B5EF4-FFF2-40B4-BE49-F238E27FC236}">
                  <a16:creationId xmlns:a16="http://schemas.microsoft.com/office/drawing/2014/main" id="{12C1ECBE-6813-4C8F-A903-CD7EE698A32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9" name="Ellipszis 678">
              <a:extLst>
                <a:ext uri="{FF2B5EF4-FFF2-40B4-BE49-F238E27FC236}">
                  <a16:creationId xmlns:a16="http://schemas.microsoft.com/office/drawing/2014/main" id="{3CA3D5FA-4C4C-49EE-BAA5-66FFA4337C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0" name="Csoportba foglalás 679">
            <a:extLst>
              <a:ext uri="{FF2B5EF4-FFF2-40B4-BE49-F238E27FC236}">
                <a16:creationId xmlns:a16="http://schemas.microsoft.com/office/drawing/2014/main" id="{866A7708-D77F-48D1-9FED-47E235907805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681" name="Téglalap: lekerekített 680">
              <a:extLst>
                <a:ext uri="{FF2B5EF4-FFF2-40B4-BE49-F238E27FC236}">
                  <a16:creationId xmlns:a16="http://schemas.microsoft.com/office/drawing/2014/main" id="{2D96C3BA-48B7-46B1-BA0C-B6C7DCF7F2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2" name="Ellipszis 681">
              <a:extLst>
                <a:ext uri="{FF2B5EF4-FFF2-40B4-BE49-F238E27FC236}">
                  <a16:creationId xmlns:a16="http://schemas.microsoft.com/office/drawing/2014/main" id="{27EC4505-5A52-4E38-8A02-0FC3184A286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3" name="Ellipszis 682">
              <a:extLst>
                <a:ext uri="{FF2B5EF4-FFF2-40B4-BE49-F238E27FC236}">
                  <a16:creationId xmlns:a16="http://schemas.microsoft.com/office/drawing/2014/main" id="{C410C4AD-7333-442B-8192-3DA5617F817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4" name="Csoportba foglalás 683">
            <a:extLst>
              <a:ext uri="{FF2B5EF4-FFF2-40B4-BE49-F238E27FC236}">
                <a16:creationId xmlns:a16="http://schemas.microsoft.com/office/drawing/2014/main" id="{B379D7FD-F306-4254-98F2-E6CE6B338532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685" name="Téglalap: lekerekített 684">
              <a:extLst>
                <a:ext uri="{FF2B5EF4-FFF2-40B4-BE49-F238E27FC236}">
                  <a16:creationId xmlns:a16="http://schemas.microsoft.com/office/drawing/2014/main" id="{BE264AA7-D973-4522-8B54-044FFAA6DBA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6" name="Ellipszis 685">
              <a:extLst>
                <a:ext uri="{FF2B5EF4-FFF2-40B4-BE49-F238E27FC236}">
                  <a16:creationId xmlns:a16="http://schemas.microsoft.com/office/drawing/2014/main" id="{B5E0C191-528E-4124-9BEF-44D638668D8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7" name="Ellipszis 686">
              <a:extLst>
                <a:ext uri="{FF2B5EF4-FFF2-40B4-BE49-F238E27FC236}">
                  <a16:creationId xmlns:a16="http://schemas.microsoft.com/office/drawing/2014/main" id="{617D91B4-4012-4E94-A941-0615BA961A1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8" name="Csoportba foglalás 687">
            <a:extLst>
              <a:ext uri="{FF2B5EF4-FFF2-40B4-BE49-F238E27FC236}">
                <a16:creationId xmlns:a16="http://schemas.microsoft.com/office/drawing/2014/main" id="{F4A40078-2596-4814-A6F3-0D7EF4BE5615}"/>
              </a:ext>
            </a:extLst>
          </p:cNvPr>
          <p:cNvGrpSpPr/>
          <p:nvPr/>
        </p:nvGrpSpPr>
        <p:grpSpPr>
          <a:xfrm>
            <a:off x="33692400" y="2909006"/>
            <a:ext cx="5195051" cy="2965010"/>
            <a:chOff x="2746142" y="6244089"/>
            <a:chExt cx="425202" cy="192216"/>
          </a:xfrm>
        </p:grpSpPr>
        <p:sp>
          <p:nvSpPr>
            <p:cNvPr id="689" name="Folyamatábra: Lyukkártya 688">
              <a:extLst>
                <a:ext uri="{FF2B5EF4-FFF2-40B4-BE49-F238E27FC236}">
                  <a16:creationId xmlns:a16="http://schemas.microsoft.com/office/drawing/2014/main" id="{0A0F0A0E-848B-4D45-B9B0-42BE78BB175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0" name="Folyamatábra: Lyukkártya 689">
              <a:extLst>
                <a:ext uri="{FF2B5EF4-FFF2-40B4-BE49-F238E27FC236}">
                  <a16:creationId xmlns:a16="http://schemas.microsoft.com/office/drawing/2014/main" id="{8AEA713B-7048-4E7A-88CE-880E610637BA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1" name="Ellipszis 690">
              <a:extLst>
                <a:ext uri="{FF2B5EF4-FFF2-40B4-BE49-F238E27FC236}">
                  <a16:creationId xmlns:a16="http://schemas.microsoft.com/office/drawing/2014/main" id="{DA9BB740-25D3-42CC-BA86-E2B7E1FCC587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2" name="Ellipszis 691">
              <a:extLst>
                <a:ext uri="{FF2B5EF4-FFF2-40B4-BE49-F238E27FC236}">
                  <a16:creationId xmlns:a16="http://schemas.microsoft.com/office/drawing/2014/main" id="{976FF886-A601-4008-845E-4905392FEED8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3" name="Csoportba foglalás 692">
            <a:extLst>
              <a:ext uri="{FF2B5EF4-FFF2-40B4-BE49-F238E27FC236}">
                <a16:creationId xmlns:a16="http://schemas.microsoft.com/office/drawing/2014/main" id="{86715CAF-A1E8-446C-9427-8228829C8575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694" name="Téglalap: lekerekített 693">
              <a:extLst>
                <a:ext uri="{FF2B5EF4-FFF2-40B4-BE49-F238E27FC236}">
                  <a16:creationId xmlns:a16="http://schemas.microsoft.com/office/drawing/2014/main" id="{DDC52570-9A7A-4CE8-AC0B-F304EECA0DFA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5" name="Ellipszis 694">
              <a:extLst>
                <a:ext uri="{FF2B5EF4-FFF2-40B4-BE49-F238E27FC236}">
                  <a16:creationId xmlns:a16="http://schemas.microsoft.com/office/drawing/2014/main" id="{5DCAA339-0F8B-43ED-ABB4-28004819F64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6" name="Ellipszis 695">
              <a:extLst>
                <a:ext uri="{FF2B5EF4-FFF2-40B4-BE49-F238E27FC236}">
                  <a16:creationId xmlns:a16="http://schemas.microsoft.com/office/drawing/2014/main" id="{4AF4BCEE-2045-42BC-A4A8-8B03BB40C21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7" name="Csoportba foglalás 696">
            <a:extLst>
              <a:ext uri="{FF2B5EF4-FFF2-40B4-BE49-F238E27FC236}">
                <a16:creationId xmlns:a16="http://schemas.microsoft.com/office/drawing/2014/main" id="{5550A8EC-B62E-46D9-8FEC-22979C5ABCF3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698" name="Téglalap: lekerekített 697">
              <a:extLst>
                <a:ext uri="{FF2B5EF4-FFF2-40B4-BE49-F238E27FC236}">
                  <a16:creationId xmlns:a16="http://schemas.microsoft.com/office/drawing/2014/main" id="{12FD8030-9570-41E9-962F-136992EB6C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9" name="Ellipszis 698">
              <a:extLst>
                <a:ext uri="{FF2B5EF4-FFF2-40B4-BE49-F238E27FC236}">
                  <a16:creationId xmlns:a16="http://schemas.microsoft.com/office/drawing/2014/main" id="{E0EA9B47-033A-4B93-90FC-18D24D6C903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0" name="Ellipszis 699">
              <a:extLst>
                <a:ext uri="{FF2B5EF4-FFF2-40B4-BE49-F238E27FC236}">
                  <a16:creationId xmlns:a16="http://schemas.microsoft.com/office/drawing/2014/main" id="{6BFE11B3-1EF6-4C7B-BC88-161E6AC7870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1" name="Csoportba foglalás 700">
            <a:extLst>
              <a:ext uri="{FF2B5EF4-FFF2-40B4-BE49-F238E27FC236}">
                <a16:creationId xmlns:a16="http://schemas.microsoft.com/office/drawing/2014/main" id="{F4E76CF4-82FB-4A25-A7C5-E6282352B926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702" name="Téglalap: lekerekített 701">
              <a:extLst>
                <a:ext uri="{FF2B5EF4-FFF2-40B4-BE49-F238E27FC236}">
                  <a16:creationId xmlns:a16="http://schemas.microsoft.com/office/drawing/2014/main" id="{0656121D-004A-4A7E-93BF-CFBFDF4CFF9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3" name="Ellipszis 702">
              <a:extLst>
                <a:ext uri="{FF2B5EF4-FFF2-40B4-BE49-F238E27FC236}">
                  <a16:creationId xmlns:a16="http://schemas.microsoft.com/office/drawing/2014/main" id="{17D82616-38AD-4046-A267-7891905EA54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4" name="Ellipszis 703">
              <a:extLst>
                <a:ext uri="{FF2B5EF4-FFF2-40B4-BE49-F238E27FC236}">
                  <a16:creationId xmlns:a16="http://schemas.microsoft.com/office/drawing/2014/main" id="{D43C6BE7-2A83-4F69-A83A-E10459BB70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5" name="Csoportba foglalás 704">
            <a:extLst>
              <a:ext uri="{FF2B5EF4-FFF2-40B4-BE49-F238E27FC236}">
                <a16:creationId xmlns:a16="http://schemas.microsoft.com/office/drawing/2014/main" id="{A03BA2AD-9330-4B3D-9209-325432727B22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706" name="Téglalap: lekerekített 705">
              <a:extLst>
                <a:ext uri="{FF2B5EF4-FFF2-40B4-BE49-F238E27FC236}">
                  <a16:creationId xmlns:a16="http://schemas.microsoft.com/office/drawing/2014/main" id="{89EE3AAB-DD5F-4462-95D6-2F238AAC989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7" name="Ellipszis 706">
              <a:extLst>
                <a:ext uri="{FF2B5EF4-FFF2-40B4-BE49-F238E27FC236}">
                  <a16:creationId xmlns:a16="http://schemas.microsoft.com/office/drawing/2014/main" id="{03DA84C1-BF9D-4CD3-B254-3814428B7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8" name="Ellipszis 707">
              <a:extLst>
                <a:ext uri="{FF2B5EF4-FFF2-40B4-BE49-F238E27FC236}">
                  <a16:creationId xmlns:a16="http://schemas.microsoft.com/office/drawing/2014/main" id="{91F5E65F-499B-4998-9684-BF5D0F8CE0E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9" name="Csoportba foglalás 708">
            <a:extLst>
              <a:ext uri="{FF2B5EF4-FFF2-40B4-BE49-F238E27FC236}">
                <a16:creationId xmlns:a16="http://schemas.microsoft.com/office/drawing/2014/main" id="{FE15B525-88FB-4E06-970C-87C3DE57D6CB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710" name="Ellipszis 709">
              <a:extLst>
                <a:ext uri="{FF2B5EF4-FFF2-40B4-BE49-F238E27FC236}">
                  <a16:creationId xmlns:a16="http://schemas.microsoft.com/office/drawing/2014/main" id="{860CA2D9-F28F-4725-A134-4F3F4ADD63E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1" name="Téglalap: lekerekített 710">
              <a:extLst>
                <a:ext uri="{FF2B5EF4-FFF2-40B4-BE49-F238E27FC236}">
                  <a16:creationId xmlns:a16="http://schemas.microsoft.com/office/drawing/2014/main" id="{842D1DBE-4B06-42E3-87A1-C9F36362A8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2" name="Ellipszis 711">
              <a:extLst>
                <a:ext uri="{FF2B5EF4-FFF2-40B4-BE49-F238E27FC236}">
                  <a16:creationId xmlns:a16="http://schemas.microsoft.com/office/drawing/2014/main" id="{B4CBA2E9-4D4E-413E-A1B7-A64D0B372DF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3" name="Csoportba foglalás 712">
            <a:extLst>
              <a:ext uri="{FF2B5EF4-FFF2-40B4-BE49-F238E27FC236}">
                <a16:creationId xmlns:a16="http://schemas.microsoft.com/office/drawing/2014/main" id="{40EECE92-4238-4C31-A584-49AE39026980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714" name="Téglalap: lekerekített 713">
              <a:extLst>
                <a:ext uri="{FF2B5EF4-FFF2-40B4-BE49-F238E27FC236}">
                  <a16:creationId xmlns:a16="http://schemas.microsoft.com/office/drawing/2014/main" id="{BC8C5D2A-4DDD-4370-A4BC-597A943F02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5" name="Ellipszis 714">
              <a:extLst>
                <a:ext uri="{FF2B5EF4-FFF2-40B4-BE49-F238E27FC236}">
                  <a16:creationId xmlns:a16="http://schemas.microsoft.com/office/drawing/2014/main" id="{8A80D246-48CB-4208-93F0-BDC3BA5F8E0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6" name="Ellipszis 715">
              <a:extLst>
                <a:ext uri="{FF2B5EF4-FFF2-40B4-BE49-F238E27FC236}">
                  <a16:creationId xmlns:a16="http://schemas.microsoft.com/office/drawing/2014/main" id="{2916CE42-7A19-4068-8207-951363D9E7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7" name="Csoportba foglalás 716">
            <a:extLst>
              <a:ext uri="{FF2B5EF4-FFF2-40B4-BE49-F238E27FC236}">
                <a16:creationId xmlns:a16="http://schemas.microsoft.com/office/drawing/2014/main" id="{F0A1D11A-2CF8-4A19-84C2-8DEF684713B8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718" name="Téglalap: lekerekített 717">
              <a:extLst>
                <a:ext uri="{FF2B5EF4-FFF2-40B4-BE49-F238E27FC236}">
                  <a16:creationId xmlns:a16="http://schemas.microsoft.com/office/drawing/2014/main" id="{DEA291F9-2C9F-41BC-BD77-86AD9419706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9" name="Ellipszis 718">
              <a:extLst>
                <a:ext uri="{FF2B5EF4-FFF2-40B4-BE49-F238E27FC236}">
                  <a16:creationId xmlns:a16="http://schemas.microsoft.com/office/drawing/2014/main" id="{00EE9911-F88E-4E53-80D5-567509CC9CA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0" name="Ellipszis 719">
              <a:extLst>
                <a:ext uri="{FF2B5EF4-FFF2-40B4-BE49-F238E27FC236}">
                  <a16:creationId xmlns:a16="http://schemas.microsoft.com/office/drawing/2014/main" id="{14E1D11A-B438-414B-95C4-9E986D52B8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1" name="Csoportba foglalás 720">
            <a:extLst>
              <a:ext uri="{FF2B5EF4-FFF2-40B4-BE49-F238E27FC236}">
                <a16:creationId xmlns:a16="http://schemas.microsoft.com/office/drawing/2014/main" id="{F6E6E72F-B170-42B8-9D1F-41B203493D92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722" name="Téglalap: lekerekített 721">
              <a:extLst>
                <a:ext uri="{FF2B5EF4-FFF2-40B4-BE49-F238E27FC236}">
                  <a16:creationId xmlns:a16="http://schemas.microsoft.com/office/drawing/2014/main" id="{06EBA5FF-F3BC-46CA-A135-080151E4F37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3" name="Ellipszis 722">
              <a:extLst>
                <a:ext uri="{FF2B5EF4-FFF2-40B4-BE49-F238E27FC236}">
                  <a16:creationId xmlns:a16="http://schemas.microsoft.com/office/drawing/2014/main" id="{F6C40FF0-BF68-479F-8304-E9E6F2A8733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4" name="Ellipszis 723">
              <a:extLst>
                <a:ext uri="{FF2B5EF4-FFF2-40B4-BE49-F238E27FC236}">
                  <a16:creationId xmlns:a16="http://schemas.microsoft.com/office/drawing/2014/main" id="{E7317C17-286F-4119-BF9D-A34FA1BC7EE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5" name="Csoportba foglalás 724">
            <a:extLst>
              <a:ext uri="{FF2B5EF4-FFF2-40B4-BE49-F238E27FC236}">
                <a16:creationId xmlns:a16="http://schemas.microsoft.com/office/drawing/2014/main" id="{A28A7DEA-A63F-45A3-A8CE-B9ABC0C35A1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726" name="Téglalap: lekerekített 725">
              <a:extLst>
                <a:ext uri="{FF2B5EF4-FFF2-40B4-BE49-F238E27FC236}">
                  <a16:creationId xmlns:a16="http://schemas.microsoft.com/office/drawing/2014/main" id="{15DA9090-ABAD-46AC-99B8-E05DAEF8101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7" name="Ellipszis 726">
              <a:extLst>
                <a:ext uri="{FF2B5EF4-FFF2-40B4-BE49-F238E27FC236}">
                  <a16:creationId xmlns:a16="http://schemas.microsoft.com/office/drawing/2014/main" id="{421A5348-53BC-4CF0-BEEF-E1603EDE253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8" name="Ellipszis 727">
              <a:extLst>
                <a:ext uri="{FF2B5EF4-FFF2-40B4-BE49-F238E27FC236}">
                  <a16:creationId xmlns:a16="http://schemas.microsoft.com/office/drawing/2014/main" id="{C0D2106B-1E67-4D66-8A4A-9E41CDE8843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7" name="Csoportba foglalás 736">
            <a:extLst>
              <a:ext uri="{FF2B5EF4-FFF2-40B4-BE49-F238E27FC236}">
                <a16:creationId xmlns:a16="http://schemas.microsoft.com/office/drawing/2014/main" id="{A57BD5FB-E62E-44AE-BD2D-55AA382AF033}"/>
              </a:ext>
            </a:extLst>
          </p:cNvPr>
          <p:cNvGrpSpPr/>
          <p:nvPr/>
        </p:nvGrpSpPr>
        <p:grpSpPr>
          <a:xfrm>
            <a:off x="-2653726" y="2275891"/>
            <a:ext cx="7382266" cy="3818945"/>
            <a:chOff x="3526291" y="6200931"/>
            <a:chExt cx="642366" cy="251734"/>
          </a:xfrm>
        </p:grpSpPr>
        <p:sp>
          <p:nvSpPr>
            <p:cNvPr id="738" name="Romboid 737">
              <a:extLst>
                <a:ext uri="{FF2B5EF4-FFF2-40B4-BE49-F238E27FC236}">
                  <a16:creationId xmlns:a16="http://schemas.microsoft.com/office/drawing/2014/main" id="{58C2727B-60A8-4678-8A4C-F5D6AE0793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9" name="Derékszögű háromszög 738">
              <a:extLst>
                <a:ext uri="{FF2B5EF4-FFF2-40B4-BE49-F238E27FC236}">
                  <a16:creationId xmlns:a16="http://schemas.microsoft.com/office/drawing/2014/main" id="{3F72B728-B016-4B0D-A199-D5A52811D8B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0" name="Ellipszis 739">
              <a:extLst>
                <a:ext uri="{FF2B5EF4-FFF2-40B4-BE49-F238E27FC236}">
                  <a16:creationId xmlns:a16="http://schemas.microsoft.com/office/drawing/2014/main" id="{6618A134-7ABA-4B99-B139-45C7938BA7FC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1" name="Ellipszis 740">
              <a:extLst>
                <a:ext uri="{FF2B5EF4-FFF2-40B4-BE49-F238E27FC236}">
                  <a16:creationId xmlns:a16="http://schemas.microsoft.com/office/drawing/2014/main" id="{1DC40E75-9EFF-4445-99BC-9897CB78AE74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2" name="Ellipszis 741">
              <a:extLst>
                <a:ext uri="{FF2B5EF4-FFF2-40B4-BE49-F238E27FC236}">
                  <a16:creationId xmlns:a16="http://schemas.microsoft.com/office/drawing/2014/main" id="{630A3160-4265-4253-BB96-A2AACE612E2B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Romboid 742">
              <a:extLst>
                <a:ext uri="{FF2B5EF4-FFF2-40B4-BE49-F238E27FC236}">
                  <a16:creationId xmlns:a16="http://schemas.microsoft.com/office/drawing/2014/main" id="{1D2DAD85-C4A0-45CC-BF24-BB8D45AC831F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Derékszögű háromszög 743">
              <a:extLst>
                <a:ext uri="{FF2B5EF4-FFF2-40B4-BE49-F238E27FC236}">
                  <a16:creationId xmlns:a16="http://schemas.microsoft.com/office/drawing/2014/main" id="{15E7C41C-E0E9-49B8-AA2D-613D996CAEE6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745" name="Téglalap 744">
            <a:extLst>
              <a:ext uri="{FF2B5EF4-FFF2-40B4-BE49-F238E27FC236}">
                <a16:creationId xmlns:a16="http://schemas.microsoft.com/office/drawing/2014/main" id="{D5C93539-C7B1-46F9-8F01-A7D15AB10203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Szövegdoboz 746">
            <a:extLst>
              <a:ext uri="{FF2B5EF4-FFF2-40B4-BE49-F238E27FC236}">
                <a16:creationId xmlns:a16="http://schemas.microsoft.com/office/drawing/2014/main" id="{727E072A-6B42-4374-972F-28BB0B7BB93B}"/>
              </a:ext>
            </a:extLst>
          </p:cNvPr>
          <p:cNvSpPr txBox="1"/>
          <p:nvPr/>
        </p:nvSpPr>
        <p:spPr>
          <a:xfrm>
            <a:off x="4800257" y="1682656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sp>
        <p:nvSpPr>
          <p:cNvPr id="748" name="Szövegdoboz 747">
            <a:extLst>
              <a:ext uri="{FF2B5EF4-FFF2-40B4-BE49-F238E27FC236}">
                <a16:creationId xmlns:a16="http://schemas.microsoft.com/office/drawing/2014/main" id="{88ED0C9D-29A8-4B81-A468-7A22062EF584}"/>
              </a:ext>
            </a:extLst>
          </p:cNvPr>
          <p:cNvSpPr txBox="1"/>
          <p:nvPr/>
        </p:nvSpPr>
        <p:spPr>
          <a:xfrm>
            <a:off x="-9601740" y="1794617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600" name="Csoportba foglalás 599">
            <a:extLst>
              <a:ext uri="{FF2B5EF4-FFF2-40B4-BE49-F238E27FC236}">
                <a16:creationId xmlns:a16="http://schemas.microsoft.com/office/drawing/2014/main" id="{E463F1CE-63AF-4E93-9D01-4386930F46FC}"/>
              </a:ext>
            </a:extLst>
          </p:cNvPr>
          <p:cNvGrpSpPr/>
          <p:nvPr/>
        </p:nvGrpSpPr>
        <p:grpSpPr>
          <a:xfrm>
            <a:off x="42419561" y="2191571"/>
            <a:ext cx="13185782" cy="3681949"/>
            <a:chOff x="7957322" y="4560808"/>
            <a:chExt cx="1311639" cy="217809"/>
          </a:xfrm>
        </p:grpSpPr>
        <p:sp>
          <p:nvSpPr>
            <p:cNvPr id="601" name="Folyamatábra: Bekötés 600">
              <a:extLst>
                <a:ext uri="{FF2B5EF4-FFF2-40B4-BE49-F238E27FC236}">
                  <a16:creationId xmlns:a16="http://schemas.microsoft.com/office/drawing/2014/main" id="{0D3AD045-981D-4D00-8D94-BB1C79C4D517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Folyamatábra: Bekötés 601">
              <a:extLst>
                <a:ext uri="{FF2B5EF4-FFF2-40B4-BE49-F238E27FC236}">
                  <a16:creationId xmlns:a16="http://schemas.microsoft.com/office/drawing/2014/main" id="{E423A01F-0576-4E07-9C87-6E0F139BB2B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Folyamatábra: Bekötés 602">
              <a:extLst>
                <a:ext uri="{FF2B5EF4-FFF2-40B4-BE49-F238E27FC236}">
                  <a16:creationId xmlns:a16="http://schemas.microsoft.com/office/drawing/2014/main" id="{B374F2A9-129B-4981-8C74-660EB2CB6AD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4" name="Folyamatábra: Bekötés 603">
              <a:extLst>
                <a:ext uri="{FF2B5EF4-FFF2-40B4-BE49-F238E27FC236}">
                  <a16:creationId xmlns:a16="http://schemas.microsoft.com/office/drawing/2014/main" id="{AF0F455E-462A-4053-94ED-69DE9A47154E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rapezoid 604">
              <a:extLst>
                <a:ext uri="{FF2B5EF4-FFF2-40B4-BE49-F238E27FC236}">
                  <a16:creationId xmlns:a16="http://schemas.microsoft.com/office/drawing/2014/main" id="{397CA70F-0DA8-4CF5-989F-CB4E8F789AF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31E92120-4E89-4D1D-A8DB-CAA30E260063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DFA960A-96D4-A649-3E2C-03C64F874388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6A0B8-0307-00D1-107C-4237FD3EF02E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B96A9460-69AE-D8FB-EB12-D4629E56B5A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2CD3F4-0C40-B34F-9020-44E6F3C3EFF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Háromszög 114">
            <a:extLst>
              <a:ext uri="{FF2B5EF4-FFF2-40B4-BE49-F238E27FC236}">
                <a16:creationId xmlns:a16="http://schemas.microsoft.com/office/drawing/2014/main" id="{AAFFB086-6087-C1C6-4205-F5D89726CF37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177426-2E7D-47C2-63A5-F27E34FC3CDF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F4D7039B-9D23-26A0-1A07-6A0B458D594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C9A719-D1A3-37FB-3192-5F204E354CA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CA87930-DCB1-728A-7E96-991C1E35FD74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9F807308-6C39-61E7-7E19-63EB74B99190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BD98B003-51DF-26AC-91F9-0519F9CEF808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B03BCF4B-6E84-9263-9F68-9265458BA346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9FCF1608-64D2-0AEB-5861-4BE63F25D85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CC0BE04C-72CE-8CAC-DA07-30D786143F0A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0E18E2D9-1F28-34BF-73E7-DF38C3AAEAE1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92561BB9-A093-2935-F248-722B1825392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5996494" y="5264222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99">
            <a:extLst>
              <a:ext uri="{FF2B5EF4-FFF2-40B4-BE49-F238E27FC236}">
                <a16:creationId xmlns:a16="http://schemas.microsoft.com/office/drawing/2014/main" id="{19900D1A-11A7-CF7F-73B2-1616B8CF84AD}"/>
              </a:ext>
            </a:extLst>
          </p:cNvPr>
          <p:cNvGrpSpPr/>
          <p:nvPr/>
        </p:nvGrpSpPr>
        <p:grpSpPr>
          <a:xfrm>
            <a:off x="-988100" y="5187183"/>
            <a:ext cx="789938" cy="414986"/>
            <a:chOff x="3526291" y="6200931"/>
            <a:chExt cx="642366" cy="251734"/>
          </a:xfrm>
        </p:grpSpPr>
        <p:sp>
          <p:nvSpPr>
            <p:cNvPr id="24" name="Romboid 87">
              <a:extLst>
                <a:ext uri="{FF2B5EF4-FFF2-40B4-BE49-F238E27FC236}">
                  <a16:creationId xmlns:a16="http://schemas.microsoft.com/office/drawing/2014/main" id="{0FF9027F-F321-1E02-A4FF-2B02B7041137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Derékszögű háromszög 88">
              <a:extLst>
                <a:ext uri="{FF2B5EF4-FFF2-40B4-BE49-F238E27FC236}">
                  <a16:creationId xmlns:a16="http://schemas.microsoft.com/office/drawing/2014/main" id="{2D7152B7-5B5C-684C-9892-3CC3CEEDD67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Ellipszis 95">
              <a:extLst>
                <a:ext uri="{FF2B5EF4-FFF2-40B4-BE49-F238E27FC236}">
                  <a16:creationId xmlns:a16="http://schemas.microsoft.com/office/drawing/2014/main" id="{B14359E5-59B8-04CD-D772-10CA0C0DED8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96">
              <a:extLst>
                <a:ext uri="{FF2B5EF4-FFF2-40B4-BE49-F238E27FC236}">
                  <a16:creationId xmlns:a16="http://schemas.microsoft.com/office/drawing/2014/main" id="{4E53D945-EFBA-A219-AA9E-1818A6C09D5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Ellipszis 97">
              <a:extLst>
                <a:ext uri="{FF2B5EF4-FFF2-40B4-BE49-F238E27FC236}">
                  <a16:creationId xmlns:a16="http://schemas.microsoft.com/office/drawing/2014/main" id="{014C82E2-58DC-09C3-F156-0892B19B69E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Romboid 93">
              <a:extLst>
                <a:ext uri="{FF2B5EF4-FFF2-40B4-BE49-F238E27FC236}">
                  <a16:creationId xmlns:a16="http://schemas.microsoft.com/office/drawing/2014/main" id="{D57BD6FF-7B46-654B-A805-AB482CD07EA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Derékszögű háromszög 94">
              <a:extLst>
                <a:ext uri="{FF2B5EF4-FFF2-40B4-BE49-F238E27FC236}">
                  <a16:creationId xmlns:a16="http://schemas.microsoft.com/office/drawing/2014/main" id="{BCFC1B2B-2407-2D17-F156-180AF5D55AEC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7215381" y="5187544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036964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">
        <p159:morph option="byObject"/>
      </p:transition>
    </mc:Choice>
    <mc:Fallback>
      <p:transition spd="slow" advClick="0" advTm="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Csoportba foglalás 227">
            <a:extLst>
              <a:ext uri="{FF2B5EF4-FFF2-40B4-BE49-F238E27FC236}">
                <a16:creationId xmlns:a16="http://schemas.microsoft.com/office/drawing/2014/main" id="{BA14E473-931C-4CB0-AA21-C2AB9A8F39E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229" name="Téglalap 228">
              <a:extLst>
                <a:ext uri="{FF2B5EF4-FFF2-40B4-BE49-F238E27FC236}">
                  <a16:creationId xmlns:a16="http://schemas.microsoft.com/office/drawing/2014/main" id="{F49B63F3-5D72-4A6E-9CAB-28F4CC3674E7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0" name="Csillag: 5 ágú 229">
              <a:extLst>
                <a:ext uri="{FF2B5EF4-FFF2-40B4-BE49-F238E27FC236}">
                  <a16:creationId xmlns:a16="http://schemas.microsoft.com/office/drawing/2014/main" id="{B9AC9CEE-982C-4515-BC18-57DF29FEB313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Csillag: 5 ágú 230">
              <a:extLst>
                <a:ext uri="{FF2B5EF4-FFF2-40B4-BE49-F238E27FC236}">
                  <a16:creationId xmlns:a16="http://schemas.microsoft.com/office/drawing/2014/main" id="{75C735B6-60DF-4B49-9F8F-088E40B7055E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Csillag: 5 ágú 231">
              <a:extLst>
                <a:ext uri="{FF2B5EF4-FFF2-40B4-BE49-F238E27FC236}">
                  <a16:creationId xmlns:a16="http://schemas.microsoft.com/office/drawing/2014/main" id="{86D4AF9E-6DE7-478C-B120-D6D64B7239DA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Csillag: 5 ágú 232">
              <a:extLst>
                <a:ext uri="{FF2B5EF4-FFF2-40B4-BE49-F238E27FC236}">
                  <a16:creationId xmlns:a16="http://schemas.microsoft.com/office/drawing/2014/main" id="{C111D828-27B0-497A-AE7C-22C2165A5ACF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Csillag: 5 ágú 233">
              <a:extLst>
                <a:ext uri="{FF2B5EF4-FFF2-40B4-BE49-F238E27FC236}">
                  <a16:creationId xmlns:a16="http://schemas.microsoft.com/office/drawing/2014/main" id="{856CAC00-5474-461A-8BFF-023CED55EE23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Csillag: 5 ágú 234">
              <a:extLst>
                <a:ext uri="{FF2B5EF4-FFF2-40B4-BE49-F238E27FC236}">
                  <a16:creationId xmlns:a16="http://schemas.microsoft.com/office/drawing/2014/main" id="{FADBFAE5-56CF-4286-9A10-65C2DADC6BE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5996494" y="5264222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99">
            <a:extLst>
              <a:ext uri="{FF2B5EF4-FFF2-40B4-BE49-F238E27FC236}">
                <a16:creationId xmlns:a16="http://schemas.microsoft.com/office/drawing/2014/main" id="{19900D1A-11A7-CF7F-73B2-1616B8CF84AD}"/>
              </a:ext>
            </a:extLst>
          </p:cNvPr>
          <p:cNvGrpSpPr/>
          <p:nvPr/>
        </p:nvGrpSpPr>
        <p:grpSpPr>
          <a:xfrm>
            <a:off x="-988100" y="5187183"/>
            <a:ext cx="789938" cy="414986"/>
            <a:chOff x="3526291" y="6200931"/>
            <a:chExt cx="642366" cy="251734"/>
          </a:xfrm>
        </p:grpSpPr>
        <p:sp>
          <p:nvSpPr>
            <p:cNvPr id="24" name="Romboid 87">
              <a:extLst>
                <a:ext uri="{FF2B5EF4-FFF2-40B4-BE49-F238E27FC236}">
                  <a16:creationId xmlns:a16="http://schemas.microsoft.com/office/drawing/2014/main" id="{0FF9027F-F321-1E02-A4FF-2B02B7041137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Derékszögű háromszög 88">
              <a:extLst>
                <a:ext uri="{FF2B5EF4-FFF2-40B4-BE49-F238E27FC236}">
                  <a16:creationId xmlns:a16="http://schemas.microsoft.com/office/drawing/2014/main" id="{2D7152B7-5B5C-684C-9892-3CC3CEEDD67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Ellipszis 95">
              <a:extLst>
                <a:ext uri="{FF2B5EF4-FFF2-40B4-BE49-F238E27FC236}">
                  <a16:creationId xmlns:a16="http://schemas.microsoft.com/office/drawing/2014/main" id="{B14359E5-59B8-04CD-D772-10CA0C0DED8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96">
              <a:extLst>
                <a:ext uri="{FF2B5EF4-FFF2-40B4-BE49-F238E27FC236}">
                  <a16:creationId xmlns:a16="http://schemas.microsoft.com/office/drawing/2014/main" id="{4E53D945-EFBA-A219-AA9E-1818A6C09D5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" name="Ellipszis 97">
              <a:extLst>
                <a:ext uri="{FF2B5EF4-FFF2-40B4-BE49-F238E27FC236}">
                  <a16:creationId xmlns:a16="http://schemas.microsoft.com/office/drawing/2014/main" id="{014C82E2-58DC-09C3-F156-0892B19B69E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Romboid 93">
              <a:extLst>
                <a:ext uri="{FF2B5EF4-FFF2-40B4-BE49-F238E27FC236}">
                  <a16:creationId xmlns:a16="http://schemas.microsoft.com/office/drawing/2014/main" id="{D57BD6FF-7B46-654B-A805-AB482CD07EA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Derékszögű háromszög 94">
              <a:extLst>
                <a:ext uri="{FF2B5EF4-FFF2-40B4-BE49-F238E27FC236}">
                  <a16:creationId xmlns:a16="http://schemas.microsoft.com/office/drawing/2014/main" id="{BCFC1B2B-2407-2D17-F156-180AF5D55AEC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7215381" y="5187544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BF0002CD-983E-F412-5335-6547DCDF12A9}"/>
              </a:ext>
            </a:extLst>
          </p:cNvPr>
          <p:cNvSpPr/>
          <p:nvPr/>
        </p:nvSpPr>
        <p:spPr>
          <a:xfrm>
            <a:off x="11218431" y="7049144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774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">
        <p159:morph option="byObject"/>
      </p:transition>
    </mc:Choice>
    <mc:Fallback>
      <p:transition spd="slow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00393 L -0.12252 -0.07384 L -0.23177 -0.09398 L -0.35039 -0.10741 L -0.46145 -0.10579 L -0.56497 -0.10741 L -0.6276 -0.10579 L -0.68554 -0.08056 L -0.75299 -0.03496 L -0.7957 0.04953 L -0.87734 0.25717 L -0.90299 0.49328 L -0.90586 0.70278 L -0.90586 1.05208 L -0.90677 1.14653 L -0.90768 1.275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47 L -0.00039 0.00347 L 0.01484 -0.31574 L 0.00911 -0.49283 L -0.00703 -0.78982 L -0.02799 -0.9132 L -0.0431 -1.00417 " pathEditMode="relative" ptsTypes="AAAAA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3928777" y="5276897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9574726" y="5200406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2040666D-712F-349F-B1A8-B95A66AD3F55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Egyenes összekötő 3">
            <a:extLst>
              <a:ext uri="{FF2B5EF4-FFF2-40B4-BE49-F238E27FC236}">
                <a16:creationId xmlns:a16="http://schemas.microsoft.com/office/drawing/2014/main" id="{9B6FCF9B-E611-42C6-61BC-EAA18BF99225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6">
            <a:extLst>
              <a:ext uri="{FF2B5EF4-FFF2-40B4-BE49-F238E27FC236}">
                <a16:creationId xmlns:a16="http://schemas.microsoft.com/office/drawing/2014/main" id="{A6E8C926-D681-4CBA-C2A3-4B332DDBAE7F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8">
            <a:extLst>
              <a:ext uri="{FF2B5EF4-FFF2-40B4-BE49-F238E27FC236}">
                <a16:creationId xmlns:a16="http://schemas.microsoft.com/office/drawing/2014/main" id="{11FDFBB8-3067-7880-A3D0-5A86C409C638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10">
            <a:extLst>
              <a:ext uri="{FF2B5EF4-FFF2-40B4-BE49-F238E27FC236}">
                <a16:creationId xmlns:a16="http://schemas.microsoft.com/office/drawing/2014/main" id="{7256F134-61E3-87F0-0B8B-26BFD2FC21CE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4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-762467" y="2671934"/>
            <a:ext cx="13387531" cy="389791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2656823" y="3249555"/>
            <a:ext cx="1301453" cy="1906217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4490917" y="3193107"/>
            <a:ext cx="1301453" cy="1906217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6158442" y="3269595"/>
            <a:ext cx="1301453" cy="190621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7749827" y="3223157"/>
            <a:ext cx="1301453" cy="1906217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9400487" y="3224052"/>
            <a:ext cx="1301453" cy="1906217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7950558" y="3576249"/>
            <a:ext cx="1159056" cy="2901373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2608099" y="3576249"/>
            <a:ext cx="1159056" cy="2901373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-31041438" y="-169121"/>
            <a:ext cx="5821173" cy="6629516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-23115967" y="-5291708"/>
            <a:ext cx="7005548" cy="11782074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-17351501" y="-9217526"/>
            <a:ext cx="6053693" cy="15714028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-5618119" y="-4118390"/>
            <a:ext cx="5558049" cy="10564033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-9829513" y="-10981360"/>
            <a:ext cx="4992314" cy="17437571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4829703" y="3576249"/>
            <a:ext cx="1159056" cy="2901373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9114261" y="3576249"/>
            <a:ext cx="1159056" cy="2901373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071400" y="3576249"/>
            <a:ext cx="1159056" cy="2901373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0489546" y="3576249"/>
            <a:ext cx="1159056" cy="2901373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-18478779" y="5271252"/>
            <a:ext cx="2479359" cy="1201392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-25796872" y="3576249"/>
            <a:ext cx="1159056" cy="2901373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-24262898" y="3576249"/>
            <a:ext cx="1159056" cy="2901373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-25162124" y="3576249"/>
            <a:ext cx="1159056" cy="2901373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-12467173" y="3576249"/>
            <a:ext cx="1159056" cy="2901373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-11303458" y="3576249"/>
            <a:ext cx="1159056" cy="2901373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-11885319" y="3576249"/>
            <a:ext cx="1159056" cy="2901373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-671435" y="3576249"/>
            <a:ext cx="1159056" cy="2901373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1127016" y="3576249"/>
            <a:ext cx="1159056" cy="2901373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492268" y="3576249"/>
            <a:ext cx="1159056" cy="2901373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-31912559" y="6472956"/>
            <a:ext cx="45384720" cy="3850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7162523" y="1162644"/>
            <a:ext cx="1301453" cy="1906217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4889753" y="1171577"/>
            <a:ext cx="1301453" cy="1906217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-15566719" y="4019231"/>
            <a:ext cx="573276" cy="2428583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4537835" y="4968250"/>
            <a:ext cx="6292969" cy="149188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-1548076" y="4044060"/>
            <a:ext cx="573276" cy="2428583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1" name="Ellipszis 1">
            <a:extLst>
              <a:ext uri="{FF2B5EF4-FFF2-40B4-BE49-F238E27FC236}">
                <a16:creationId xmlns:a16="http://schemas.microsoft.com/office/drawing/2014/main" id="{2040666D-712F-349F-B1A8-B95A66AD3F55}"/>
              </a:ext>
            </a:extLst>
          </p:cNvPr>
          <p:cNvSpPr/>
          <p:nvPr/>
        </p:nvSpPr>
        <p:spPr>
          <a:xfrm>
            <a:off x="8636068" y="-14813280"/>
            <a:ext cx="4836093" cy="46834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Egyenes összekötő 3">
            <a:extLst>
              <a:ext uri="{FF2B5EF4-FFF2-40B4-BE49-F238E27FC236}">
                <a16:creationId xmlns:a16="http://schemas.microsoft.com/office/drawing/2014/main" id="{9B6FCF9B-E611-42C6-61BC-EAA18BF99225}"/>
              </a:ext>
            </a:extLst>
          </p:cNvPr>
          <p:cNvCxnSpPr>
            <a:cxnSpLocks/>
          </p:cNvCxnSpPr>
          <p:nvPr/>
        </p:nvCxnSpPr>
        <p:spPr>
          <a:xfrm flipH="1">
            <a:off x="4829703" y="-11078973"/>
            <a:ext cx="2645487" cy="17618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6">
            <a:extLst>
              <a:ext uri="{FF2B5EF4-FFF2-40B4-BE49-F238E27FC236}">
                <a16:creationId xmlns:a16="http://schemas.microsoft.com/office/drawing/2014/main" id="{A6E8C926-D681-4CBA-C2A3-4B332DDBAE7F}"/>
              </a:ext>
            </a:extLst>
          </p:cNvPr>
          <p:cNvCxnSpPr>
            <a:cxnSpLocks/>
          </p:cNvCxnSpPr>
          <p:nvPr/>
        </p:nvCxnSpPr>
        <p:spPr>
          <a:xfrm flipH="1">
            <a:off x="8463976" y="-9311175"/>
            <a:ext cx="852303" cy="245803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8">
            <a:extLst>
              <a:ext uri="{FF2B5EF4-FFF2-40B4-BE49-F238E27FC236}">
                <a16:creationId xmlns:a16="http://schemas.microsoft.com/office/drawing/2014/main" id="{11FDFBB8-3067-7880-A3D0-5A86C409C638}"/>
              </a:ext>
            </a:extLst>
          </p:cNvPr>
          <p:cNvCxnSpPr>
            <a:cxnSpLocks/>
          </p:cNvCxnSpPr>
          <p:nvPr/>
        </p:nvCxnSpPr>
        <p:spPr>
          <a:xfrm>
            <a:off x="12454272" y="-9192737"/>
            <a:ext cx="566040" cy="263609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10">
            <a:extLst>
              <a:ext uri="{FF2B5EF4-FFF2-40B4-BE49-F238E27FC236}">
                <a16:creationId xmlns:a16="http://schemas.microsoft.com/office/drawing/2014/main" id="{7256F134-61E3-87F0-0B8B-26BFD2FC21CE}"/>
              </a:ext>
            </a:extLst>
          </p:cNvPr>
          <p:cNvCxnSpPr>
            <a:cxnSpLocks/>
          </p:cNvCxnSpPr>
          <p:nvPr/>
        </p:nvCxnSpPr>
        <p:spPr>
          <a:xfrm flipH="1">
            <a:off x="3642584" y="-13102559"/>
            <a:ext cx="3609703" cy="69580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9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Kép 78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10F1A586-7225-C9FC-FAE3-FDA2E475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1" y="1142240"/>
            <a:ext cx="9377515" cy="4845663"/>
          </a:xfrm>
          <a:prstGeom prst="rect">
            <a:avLst/>
          </a:prstGeom>
        </p:spPr>
      </p:pic>
      <p:pic>
        <p:nvPicPr>
          <p:cNvPr id="4" name="Kép 3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0114D95F-23C1-9718-7029-A4961C2F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3" y="1006169"/>
            <a:ext cx="9377515" cy="484566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CB28379-C18F-1A9C-CD2C-5B1C65369478}"/>
              </a:ext>
            </a:extLst>
          </p:cNvPr>
          <p:cNvGrpSpPr/>
          <p:nvPr/>
        </p:nvGrpSpPr>
        <p:grpSpPr>
          <a:xfrm>
            <a:off x="139602" y="2053095"/>
            <a:ext cx="1012528" cy="1088388"/>
            <a:chOff x="276838" y="3484980"/>
            <a:chExt cx="995015" cy="1058388"/>
          </a:xfrm>
        </p:grpSpPr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74DF4706-2202-4497-DF4E-E1131DC8A5C9}"/>
                </a:ext>
              </a:extLst>
            </p:cNvPr>
            <p:cNvSpPr/>
            <p:nvPr/>
          </p:nvSpPr>
          <p:spPr>
            <a:xfrm>
              <a:off x="280769" y="3484980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CF220F7-1E3C-2104-FC42-F1714F9BABA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4B28CE1-3EAB-6845-5FF5-5BDD1BB50327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0E043FF-EDA4-4530-C4FC-F503A707AD2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35D7D6C-6DC0-A74C-2347-F277BA253C57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23F2EDF2-AB36-16E6-5864-D92DA312F19B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6B265194-CC49-83E3-0682-B820B1454DE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A015FF1A-D604-00BE-D51E-61218E08E53E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9D37DD8-4446-3834-1019-DD7D8BF3B860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00A2AF7-8A41-271B-551C-EA647DAE2A83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C5ED6DB-FF7D-0F97-E8F7-B132BC84A656}"/>
              </a:ext>
            </a:extLst>
          </p:cNvPr>
          <p:cNvGrpSpPr/>
          <p:nvPr/>
        </p:nvGrpSpPr>
        <p:grpSpPr>
          <a:xfrm>
            <a:off x="54303" y="77737"/>
            <a:ext cx="1201428" cy="1885069"/>
            <a:chOff x="3310946" y="2762880"/>
            <a:chExt cx="1201428" cy="1885069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D3C58663-E401-6234-A1F3-C5A627613B2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8DD2097-EF42-A133-3433-0A60DFD270C9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3A62603-1273-363F-365D-22F6016FE235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9E7C53FC-834D-9A1F-7643-923BBF1D6E4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E6B67644-7562-3CE8-D910-B87D13F63C2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FAB4AF9B-606D-A643-CE89-ABD2594D77F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405BE02E-2011-BE38-15A9-CF554F22C5EB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DCE37B6D-F86A-10DF-A688-10FCC37ED41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BEEF3AC7-46C7-01F1-A524-FECABE94F384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1B8414D-5C58-96B3-93DC-32CB5F0EC135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F1267E2-A609-1250-7678-401A9528ED1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9F3D04F2-2FF1-EF28-1952-22542D5928D4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1E898B4C-2245-2EF6-A789-98767E8396E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352D501-034C-CA6F-5EB3-F8AFCACDEB6C}"/>
              </a:ext>
            </a:extLst>
          </p:cNvPr>
          <p:cNvGrpSpPr/>
          <p:nvPr/>
        </p:nvGrpSpPr>
        <p:grpSpPr>
          <a:xfrm>
            <a:off x="69929" y="3207206"/>
            <a:ext cx="1053399" cy="2498294"/>
            <a:chOff x="2179232" y="1332353"/>
            <a:chExt cx="1035775" cy="2518291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CD3C5503-341A-DCC5-835B-E040DE8C2677}"/>
                </a:ext>
              </a:extLst>
            </p:cNvPr>
            <p:cNvGrpSpPr/>
            <p:nvPr/>
          </p:nvGrpSpPr>
          <p:grpSpPr>
            <a:xfrm>
              <a:off x="2179232" y="1332353"/>
              <a:ext cx="1035775" cy="2518291"/>
              <a:chOff x="3231518" y="2112496"/>
              <a:chExt cx="1035775" cy="2518291"/>
            </a:xfrm>
          </p:grpSpPr>
          <p:sp>
            <p:nvSpPr>
              <p:cNvPr id="29" name="Derékszögű háromszög 28">
                <a:extLst>
                  <a:ext uri="{FF2B5EF4-FFF2-40B4-BE49-F238E27FC236}">
                    <a16:creationId xmlns:a16="http://schemas.microsoft.com/office/drawing/2014/main" id="{E5D98E37-5D1A-DD1C-7D9C-9CE95B012B92}"/>
                  </a:ext>
                </a:extLst>
              </p:cNvPr>
              <p:cNvSpPr/>
              <p:nvPr/>
            </p:nvSpPr>
            <p:spPr>
              <a:xfrm flipH="1">
                <a:off x="3231518" y="211249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7D2BD01D-FFA9-C74E-FE08-D42D3BE47BB2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420AEE4A-7DFC-E9D2-E0C7-A5DA8809B09E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Derékszögű háromszög 31">
              <a:extLst>
                <a:ext uri="{FF2B5EF4-FFF2-40B4-BE49-F238E27FC236}">
                  <a16:creationId xmlns:a16="http://schemas.microsoft.com/office/drawing/2014/main" id="{179B7021-A70A-0119-3E04-06DB0AD655AF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A10E8973-5B41-8B25-1E9A-F45FE69B183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1A39B88-E707-BA36-576C-621F694FD6CA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AFF980DA-6124-56D5-5EEA-2DD7D8D08B49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4FBC46E-4FB5-BC06-0D0B-61D200A5E5F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BB99A1F3-36F0-13ED-0CB7-506A8216D86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6968F183-7168-E7C0-86FE-4257714EC553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977610A-7B16-DA4F-A83C-246466F02AA4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5128B4BF-2D16-81E3-A10F-CD918F0C2CB6}"/>
              </a:ext>
            </a:extLst>
          </p:cNvPr>
          <p:cNvGrpSpPr/>
          <p:nvPr/>
        </p:nvGrpSpPr>
        <p:grpSpPr>
          <a:xfrm>
            <a:off x="11068671" y="74565"/>
            <a:ext cx="856165" cy="2789919"/>
            <a:chOff x="3838742" y="1244779"/>
            <a:chExt cx="856165" cy="2789919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312DB23-9F6E-5D0C-10F9-CB24DE62D837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251457A8-DFB5-B514-3F01-6BC86EF84CA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59DBEDF-751D-1947-7D4A-ED1FD2594A52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4B95EAE6-80E5-59B2-A660-4B190404BC54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E32A3BE9-6F79-164F-A9EE-0D8ECF80076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BCCFE8BB-EAEA-2E0C-28D8-E70823A9E10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239FB34-0774-73FD-9FA4-A1A4E5C22EA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EC5D9A93-19C6-783B-689C-450C5D664FD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3D25FDA-10DB-7EDF-15D3-2133DB2F93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18327A8C-AAAF-333B-DF5B-8C6F9D81B25C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B72750FE-FC79-92AC-3EFB-20E68C761C65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1B3B51F4-16A7-48C1-7413-32C717748930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1D517244-9942-8F04-5D40-F2F1B8299F8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4" name="Csoportba foglalás 73">
            <a:extLst>
              <a:ext uri="{FF2B5EF4-FFF2-40B4-BE49-F238E27FC236}">
                <a16:creationId xmlns:a16="http://schemas.microsoft.com/office/drawing/2014/main" id="{B668B32E-A8E8-5728-E08F-D5A9F45A777C}"/>
              </a:ext>
            </a:extLst>
          </p:cNvPr>
          <p:cNvGrpSpPr/>
          <p:nvPr/>
        </p:nvGrpSpPr>
        <p:grpSpPr>
          <a:xfrm>
            <a:off x="11019840" y="2914318"/>
            <a:ext cx="953187" cy="1690189"/>
            <a:chOff x="6348054" y="2968747"/>
            <a:chExt cx="953187" cy="1690189"/>
          </a:xfrm>
        </p:grpSpPr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16A2B0A6-B83B-EF6A-C834-C0C49FE60FEE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46EEA15E-1887-CCC2-6B2A-1B76FEB57722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DEE00847-9AED-72E5-8CA9-DF3E0FF19CE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8E9670B1-0E51-60BF-6F77-2C47AC72478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68BADF4F-E856-312C-FD27-4452974FBF32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CF06DDE6-D8EA-E2A3-0A9A-720C84A1FB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983D6499-06CB-68BA-B62F-5FA258138718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11C7249B-ED5E-22FE-1527-70954FB202BD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FE1BDE79-BCB2-476D-9043-1339B0789601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1F7FA9EC-CA60-CE1D-5EFD-8F300A54FF37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B928A60C-9A47-3308-917D-BA05486BF78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4183F541-8E60-B11B-5745-AAD63B395EA0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C7C6CE69-7355-99B6-A421-7A1A69888538}"/>
              </a:ext>
            </a:extLst>
          </p:cNvPr>
          <p:cNvGrpSpPr/>
          <p:nvPr/>
        </p:nvGrpSpPr>
        <p:grpSpPr>
          <a:xfrm>
            <a:off x="120680" y="5977848"/>
            <a:ext cx="198774" cy="464204"/>
            <a:chOff x="1191109" y="3428777"/>
            <a:chExt cx="198774" cy="464204"/>
          </a:xfrm>
        </p:grpSpPr>
        <p:sp>
          <p:nvSpPr>
            <p:cNvPr id="80" name="Téglalap: lekerekített 79">
              <a:extLst>
                <a:ext uri="{FF2B5EF4-FFF2-40B4-BE49-F238E27FC236}">
                  <a16:creationId xmlns:a16="http://schemas.microsoft.com/office/drawing/2014/main" id="{A6CBEDA6-8F98-33FD-84DB-10038369B75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Ellipszis 80">
              <a:extLst>
                <a:ext uri="{FF2B5EF4-FFF2-40B4-BE49-F238E27FC236}">
                  <a16:creationId xmlns:a16="http://schemas.microsoft.com/office/drawing/2014/main" id="{D1EFCD12-21CE-24C1-F409-DFB252A06E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Ellipszis 81">
              <a:extLst>
                <a:ext uri="{FF2B5EF4-FFF2-40B4-BE49-F238E27FC236}">
                  <a16:creationId xmlns:a16="http://schemas.microsoft.com/office/drawing/2014/main" id="{F92A0198-D189-FA7B-3EAB-E7A8B63ED29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6" name="Csoportba foglalás 85">
            <a:extLst>
              <a:ext uri="{FF2B5EF4-FFF2-40B4-BE49-F238E27FC236}">
                <a16:creationId xmlns:a16="http://schemas.microsoft.com/office/drawing/2014/main" id="{0D657998-61F0-8D1C-75DD-0898409EC1CE}"/>
              </a:ext>
            </a:extLst>
          </p:cNvPr>
          <p:cNvGrpSpPr/>
          <p:nvPr/>
        </p:nvGrpSpPr>
        <p:grpSpPr>
          <a:xfrm>
            <a:off x="383751" y="5977848"/>
            <a:ext cx="198774" cy="464204"/>
            <a:chOff x="1200180" y="3973062"/>
            <a:chExt cx="198774" cy="464204"/>
          </a:xfrm>
        </p:grpSpPr>
        <p:sp>
          <p:nvSpPr>
            <p:cNvPr id="83" name="Téglalap: lekerekített 82">
              <a:extLst>
                <a:ext uri="{FF2B5EF4-FFF2-40B4-BE49-F238E27FC236}">
                  <a16:creationId xmlns:a16="http://schemas.microsoft.com/office/drawing/2014/main" id="{FFB47775-BB6C-5D0A-2363-B654D629B00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4238853A-A281-826E-44DC-4724BE69A1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41BE7B8A-EAE2-6A77-DCF3-98DF7F404C3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6D428EF9-5116-0BCE-B85E-C19EF6109FAC}"/>
              </a:ext>
            </a:extLst>
          </p:cNvPr>
          <p:cNvGrpSpPr/>
          <p:nvPr/>
        </p:nvGrpSpPr>
        <p:grpSpPr>
          <a:xfrm>
            <a:off x="3878493" y="6211778"/>
            <a:ext cx="1364455" cy="206302"/>
            <a:chOff x="7957322" y="4560808"/>
            <a:chExt cx="1311639" cy="217809"/>
          </a:xfrm>
        </p:grpSpPr>
        <p:sp>
          <p:nvSpPr>
            <p:cNvPr id="101" name="Folyamatábra: Bekötés 100">
              <a:extLst>
                <a:ext uri="{FF2B5EF4-FFF2-40B4-BE49-F238E27FC236}">
                  <a16:creationId xmlns:a16="http://schemas.microsoft.com/office/drawing/2014/main" id="{ACABFF8D-B469-60B6-1D18-F4CD00C9D621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Folyamatábra: Bekötés 101">
              <a:extLst>
                <a:ext uri="{FF2B5EF4-FFF2-40B4-BE49-F238E27FC236}">
                  <a16:creationId xmlns:a16="http://schemas.microsoft.com/office/drawing/2014/main" id="{E07DF1B2-4408-5164-2EBD-629FDD03554C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Folyamatábra: Bekötés 102">
              <a:extLst>
                <a:ext uri="{FF2B5EF4-FFF2-40B4-BE49-F238E27FC236}">
                  <a16:creationId xmlns:a16="http://schemas.microsoft.com/office/drawing/2014/main" id="{64800E7B-3B97-7DF5-12D7-CB80EAA2E720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Folyamatábra: Bekötés 103">
              <a:extLst>
                <a:ext uri="{FF2B5EF4-FFF2-40B4-BE49-F238E27FC236}">
                  <a16:creationId xmlns:a16="http://schemas.microsoft.com/office/drawing/2014/main" id="{7EA71FC8-C6C8-6979-45B4-86B7E9F0F218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203B6D2F-32FC-FD91-71FD-FD0D31B8F60D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6808E309-7C04-9D54-848D-2A6BD164CE9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4" name="Csoportba foglalás 113">
            <a:extLst>
              <a:ext uri="{FF2B5EF4-FFF2-40B4-BE49-F238E27FC236}">
                <a16:creationId xmlns:a16="http://schemas.microsoft.com/office/drawing/2014/main" id="{DA7BF47C-906C-2FE8-976D-F7C657F9781D}"/>
              </a:ext>
            </a:extLst>
          </p:cNvPr>
          <p:cNvGrpSpPr/>
          <p:nvPr/>
        </p:nvGrpSpPr>
        <p:grpSpPr>
          <a:xfrm>
            <a:off x="2662211" y="6122057"/>
            <a:ext cx="564595" cy="310876"/>
            <a:chOff x="2746142" y="6255854"/>
            <a:chExt cx="425202" cy="180451"/>
          </a:xfrm>
        </p:grpSpPr>
        <p:sp>
          <p:nvSpPr>
            <p:cNvPr id="109" name="Folyamatábra: Lyukkártya 108">
              <a:extLst>
                <a:ext uri="{FF2B5EF4-FFF2-40B4-BE49-F238E27FC236}">
                  <a16:creationId xmlns:a16="http://schemas.microsoft.com/office/drawing/2014/main" id="{43CE320A-478F-A2A6-EE31-3BE68B77E183}"/>
                </a:ext>
              </a:extLst>
            </p:cNvPr>
            <p:cNvSpPr/>
            <p:nvPr/>
          </p:nvSpPr>
          <p:spPr>
            <a:xfrm>
              <a:off x="2818714" y="6255854"/>
              <a:ext cx="270987" cy="133458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Folyamatábra: Lyukkártya 107">
              <a:extLst>
                <a:ext uri="{FF2B5EF4-FFF2-40B4-BE49-F238E27FC236}">
                  <a16:creationId xmlns:a16="http://schemas.microsoft.com/office/drawing/2014/main" id="{409E832E-0AB3-12FF-1FC1-FFC263BDC267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Ellipszis 109">
              <a:extLst>
                <a:ext uri="{FF2B5EF4-FFF2-40B4-BE49-F238E27FC236}">
                  <a16:creationId xmlns:a16="http://schemas.microsoft.com/office/drawing/2014/main" id="{92CFCED3-9AD0-DD15-456C-EFF88744C96E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Ellipszis 110">
              <a:extLst>
                <a:ext uri="{FF2B5EF4-FFF2-40B4-BE49-F238E27FC236}">
                  <a16:creationId xmlns:a16="http://schemas.microsoft.com/office/drawing/2014/main" id="{9AE98B1B-34C6-9C8C-C1E8-C28AB98786D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5" name="Háromszög 114">
            <a:extLst>
              <a:ext uri="{FF2B5EF4-FFF2-40B4-BE49-F238E27FC236}">
                <a16:creationId xmlns:a16="http://schemas.microsoft.com/office/drawing/2014/main" id="{B95CD8E8-5E70-B251-8ED8-0DF0A1BF42E2}"/>
              </a:ext>
            </a:extLst>
          </p:cNvPr>
          <p:cNvSpPr/>
          <p:nvPr/>
        </p:nvSpPr>
        <p:spPr>
          <a:xfrm>
            <a:off x="3242472" y="5812203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F4FEBD1F-D6FA-A6A1-0204-6A1431869949}"/>
              </a:ext>
            </a:extLst>
          </p:cNvPr>
          <p:cNvGrpSpPr/>
          <p:nvPr/>
        </p:nvGrpSpPr>
        <p:grpSpPr>
          <a:xfrm>
            <a:off x="926618" y="6163622"/>
            <a:ext cx="602965" cy="257679"/>
            <a:chOff x="3526291" y="6200931"/>
            <a:chExt cx="642366" cy="251734"/>
          </a:xfrm>
        </p:grpSpPr>
        <p:sp>
          <p:nvSpPr>
            <p:cNvPr id="88" name="Romboid 87">
              <a:extLst>
                <a:ext uri="{FF2B5EF4-FFF2-40B4-BE49-F238E27FC236}">
                  <a16:creationId xmlns:a16="http://schemas.microsoft.com/office/drawing/2014/main" id="{75F3A776-CB49-8BAB-B213-D2C02C8F804E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Derékszögű háromszög 88">
              <a:extLst>
                <a:ext uri="{FF2B5EF4-FFF2-40B4-BE49-F238E27FC236}">
                  <a16:creationId xmlns:a16="http://schemas.microsoft.com/office/drawing/2014/main" id="{65F0E604-3180-E08B-0383-806EF78F8F21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9C8A1137-70E3-35A1-AF9B-D89C748EEDE7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Ellipszis 96">
              <a:extLst>
                <a:ext uri="{FF2B5EF4-FFF2-40B4-BE49-F238E27FC236}">
                  <a16:creationId xmlns:a16="http://schemas.microsoft.com/office/drawing/2014/main" id="{838B4A36-4FA1-9977-2A8B-2DC7AFBB116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" name="Ellipszis 97">
              <a:extLst>
                <a:ext uri="{FF2B5EF4-FFF2-40B4-BE49-F238E27FC236}">
                  <a16:creationId xmlns:a16="http://schemas.microsoft.com/office/drawing/2014/main" id="{20E74C98-B6D9-2200-2666-A4834D3591A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Romboid 93">
              <a:extLst>
                <a:ext uri="{FF2B5EF4-FFF2-40B4-BE49-F238E27FC236}">
                  <a16:creationId xmlns:a16="http://schemas.microsoft.com/office/drawing/2014/main" id="{74908B89-E8F4-B7F5-8212-BD9FE6BCC3B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Derékszögű háromszög 94">
              <a:extLst>
                <a:ext uri="{FF2B5EF4-FFF2-40B4-BE49-F238E27FC236}">
                  <a16:creationId xmlns:a16="http://schemas.microsoft.com/office/drawing/2014/main" id="{022F1E23-2BAC-AFD9-CFD8-27BBC01F63CD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3" name="Ellipszis 1">
            <a:extLst>
              <a:ext uri="{FF2B5EF4-FFF2-40B4-BE49-F238E27FC236}">
                <a16:creationId xmlns:a16="http://schemas.microsoft.com/office/drawing/2014/main" id="{927A0D0C-4FEC-4135-8188-C5DA8B12817C}"/>
              </a:ext>
            </a:extLst>
          </p:cNvPr>
          <p:cNvSpPr/>
          <p:nvPr/>
        </p:nvSpPr>
        <p:spPr>
          <a:xfrm>
            <a:off x="5445579" y="5712732"/>
            <a:ext cx="2934656" cy="804090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D7F84F-2693-131F-21B8-F7CB4B24AACC}"/>
              </a:ext>
            </a:extLst>
          </p:cNvPr>
          <p:cNvGrpSpPr/>
          <p:nvPr/>
        </p:nvGrpSpPr>
        <p:grpSpPr>
          <a:xfrm>
            <a:off x="3331952" y="5828971"/>
            <a:ext cx="140624" cy="613081"/>
            <a:chOff x="3331952" y="5828971"/>
            <a:chExt cx="140624" cy="613081"/>
          </a:xfrm>
        </p:grpSpPr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0892A099-4313-1C6C-B0B2-0B06B71F928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3A23C3-90DF-26D2-78D1-0E090970011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43A6A5-DF14-8927-74A2-3EFA2F15EBF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441929B3-93C0-B6FE-D72C-77D463C4CE77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A99DA2-A2DD-34AB-30B3-CCDE709679D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66E12-A771-DAAD-F229-96338225C40C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3E6BE666-E9AA-3C3C-AB3B-145083A3B2D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CBF5C-7ABF-CB32-E1D8-6621D8CD6D8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121806" y="72369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396261" y="214506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830A19-679F-9FE9-C2CC-3DFB10627A24}"/>
              </a:ext>
            </a:extLst>
          </p:cNvPr>
          <p:cNvGrpSpPr/>
          <p:nvPr/>
        </p:nvGrpSpPr>
        <p:grpSpPr>
          <a:xfrm>
            <a:off x="980181" y="1597275"/>
            <a:ext cx="954237" cy="2434069"/>
            <a:chOff x="724510" y="1592958"/>
            <a:chExt cx="954237" cy="2434069"/>
          </a:xfrm>
        </p:grpSpPr>
        <p:cxnSp>
          <p:nvCxnSpPr>
            <p:cNvPr id="23" name="Egyenes összekötő 22">
              <a:extLst>
                <a:ext uri="{FF2B5EF4-FFF2-40B4-BE49-F238E27FC236}">
                  <a16:creationId xmlns:a16="http://schemas.microsoft.com/office/drawing/2014/main" id="{B8A3C7C6-9ADA-F26B-34E7-7552B19FBFF3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567355F3-D401-03CB-A26A-DB69A00FF793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89CF753-F4D9-0401-A030-D73C25C5AD52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2958714D-E106-169B-03C6-853C037D8C34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A235D94E-BDB3-689E-AE86-288EA6B9AF2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0EFDC6C5-331E-213E-E5C2-7FC544CD57B3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FDDE9F1-8259-E836-615D-202ADB30D187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7B57C0EF-59D4-04FF-F434-9546DB9E479E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C308C1EC-04FE-A738-9935-FBB436078F3D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03901713-E2C9-3EAF-9200-DEC8D3B94AD9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4A1D40C5-DDBA-E2D4-6272-201AF1D0229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7F30DB70-5D68-6F1C-DD4F-3B6BF1B53934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44" name="Téglalap 20">
                <a:extLst>
                  <a:ext uri="{FF2B5EF4-FFF2-40B4-BE49-F238E27FC236}">
                    <a16:creationId xmlns:a16="http://schemas.microsoft.com/office/drawing/2014/main" id="{0F927BEF-20B6-FDD1-555C-925FA2698B3D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" name="Háromszög 44">
                <a:extLst>
                  <a:ext uri="{FF2B5EF4-FFF2-40B4-BE49-F238E27FC236}">
                    <a16:creationId xmlns:a16="http://schemas.microsoft.com/office/drawing/2014/main" id="{F728F39C-2835-7920-3558-B9D15B3BD863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58A37CAF-D791-D3D2-BECE-B8C7DAFC1352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" name="Téglalap 47">
                <a:extLst>
                  <a:ext uri="{FF2B5EF4-FFF2-40B4-BE49-F238E27FC236}">
                    <a16:creationId xmlns:a16="http://schemas.microsoft.com/office/drawing/2014/main" id="{4FDFBF9E-6C96-D7FC-D128-BA7F9C55FCB8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232100" y="185548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3C718D-4A78-2C1D-DEB3-765BB07D3B26}"/>
              </a:ext>
            </a:extLst>
          </p:cNvPr>
          <p:cNvGrpSpPr/>
          <p:nvPr/>
        </p:nvGrpSpPr>
        <p:grpSpPr>
          <a:xfrm>
            <a:off x="2221197" y="1635498"/>
            <a:ext cx="2309610" cy="888209"/>
            <a:chOff x="2185117" y="1592958"/>
            <a:chExt cx="2309610" cy="888209"/>
          </a:xfrm>
        </p:grpSpPr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62A4D76F-4403-D616-5B51-E0A7FA2E2A93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DB2DAB4-6064-40CB-A2CE-65CF5A5E6790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7C5E69B-9B2A-08AB-07A7-AE5E3370B1F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1" name="Egyenes összekötő 60">
              <a:extLst>
                <a:ext uri="{FF2B5EF4-FFF2-40B4-BE49-F238E27FC236}">
                  <a16:creationId xmlns:a16="http://schemas.microsoft.com/office/drawing/2014/main" id="{94A7DCA1-B324-CD79-0913-BB943F5E5DE0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gyenes összekötő 62">
              <a:extLst>
                <a:ext uri="{FF2B5EF4-FFF2-40B4-BE49-F238E27FC236}">
                  <a16:creationId xmlns:a16="http://schemas.microsoft.com/office/drawing/2014/main" id="{1ADD5801-BC11-0FE4-8C03-79ACDBEC6397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6560-7E99-8CFD-DB51-1748A7511D3A}"/>
              </a:ext>
            </a:extLst>
          </p:cNvPr>
          <p:cNvGrpSpPr/>
          <p:nvPr/>
        </p:nvGrpSpPr>
        <p:grpSpPr>
          <a:xfrm>
            <a:off x="2146388" y="2859234"/>
            <a:ext cx="2309610" cy="1086976"/>
            <a:chOff x="2150943" y="2842521"/>
            <a:chExt cx="2309610" cy="1086976"/>
          </a:xfrm>
        </p:grpSpPr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9C602461-4212-DF89-84C0-9EB74E7ED4EA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3">
              <a:extLst>
                <a:ext uri="{FF2B5EF4-FFF2-40B4-BE49-F238E27FC236}">
                  <a16:creationId xmlns:a16="http://schemas.microsoft.com/office/drawing/2014/main" id="{EAFC6218-6F93-5649-2F23-7CD17238B4CB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2" name="Téglalap 54">
              <a:extLst>
                <a:ext uri="{FF2B5EF4-FFF2-40B4-BE49-F238E27FC236}">
                  <a16:creationId xmlns:a16="http://schemas.microsoft.com/office/drawing/2014/main" id="{687D5387-DF04-AF04-AC41-09C409C0F4B5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9019C28E-48DA-75CD-7A5D-754AF6AC4871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140C034B-7B27-1717-F3E1-A24DD98F2C2D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D9CBACFB-8836-F363-BA5E-71EE07590A36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318769" y="1938429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040175" y="3230816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17E154-410A-9F02-7AEA-E6942A91BE7F}"/>
              </a:ext>
            </a:extLst>
          </p:cNvPr>
          <p:cNvGrpSpPr/>
          <p:nvPr/>
        </p:nvGrpSpPr>
        <p:grpSpPr>
          <a:xfrm>
            <a:off x="5440552" y="4188697"/>
            <a:ext cx="2718304" cy="1033856"/>
            <a:chOff x="5440552" y="4188697"/>
            <a:chExt cx="2718304" cy="1033856"/>
          </a:xfrm>
        </p:grpSpPr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6639666A-8EDA-871A-6F6D-002F550F0928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A1A0B39C-03B5-C4F2-6251-845C1D267170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02DA6C2F-B382-F09D-0AEE-B4B8435C0979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5F0DD052-AC50-D693-2E62-669343F386D7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E5FCFB8A-7FE1-8E51-F884-71F7F8867B85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82AF69E1-9B7E-2CC0-54F7-458D1B2D27C2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AF18E-9C10-C60D-5F06-64140B785AB2}"/>
              </a:ext>
            </a:extLst>
          </p:cNvPr>
          <p:cNvGrpSpPr/>
          <p:nvPr/>
        </p:nvGrpSpPr>
        <p:grpSpPr>
          <a:xfrm>
            <a:off x="6787515" y="1161472"/>
            <a:ext cx="2382223" cy="1135804"/>
            <a:chOff x="6902450" y="873035"/>
            <a:chExt cx="2382223" cy="1135804"/>
          </a:xfrm>
        </p:grpSpPr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0C5944A9-5662-220D-CBAA-02AEB8796929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C8873A3-6D54-04BD-CF0F-F52F6FC6A8B4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4D824C81-66BB-F9FB-D5C3-EEAC8367023C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8101178B-E466-B22C-FDF8-7398B71ADE80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193EB8F1-0FE7-65BA-4EC0-F8B55E62A3E7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2" name="Szabadkézi sokszög: alakzat 611">
              <a:extLst>
                <a:ext uri="{FF2B5EF4-FFF2-40B4-BE49-F238E27FC236}">
                  <a16:creationId xmlns:a16="http://schemas.microsoft.com/office/drawing/2014/main" id="{8FFAA238-9AE1-69D7-8E7E-FDE15F9EAB4C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Szabadkézi sokszög: alakzat 612">
              <a:extLst>
                <a:ext uri="{FF2B5EF4-FFF2-40B4-BE49-F238E27FC236}">
                  <a16:creationId xmlns:a16="http://schemas.microsoft.com/office/drawing/2014/main" id="{83CE7B63-719A-A4B8-1EBE-5076A467FBA3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Szabadkézi sokszög: alakzat 613">
              <a:extLst>
                <a:ext uri="{FF2B5EF4-FFF2-40B4-BE49-F238E27FC236}">
                  <a16:creationId xmlns:a16="http://schemas.microsoft.com/office/drawing/2014/main" id="{86B6F967-8E8C-A706-7250-28626F525C60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6E67A-3391-B774-F980-12BA6A3347F9}"/>
              </a:ext>
            </a:extLst>
          </p:cNvPr>
          <p:cNvGrpSpPr/>
          <p:nvPr/>
        </p:nvGrpSpPr>
        <p:grpSpPr>
          <a:xfrm>
            <a:off x="3550542" y="2663803"/>
            <a:ext cx="392922" cy="549774"/>
            <a:chOff x="3575709" y="2668095"/>
            <a:chExt cx="392922" cy="549774"/>
          </a:xfrm>
        </p:grpSpPr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767FC3BB-56C6-CC5D-2C65-2ED3CBC0B83F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Téglalap 617">
              <a:extLst>
                <a:ext uri="{FF2B5EF4-FFF2-40B4-BE49-F238E27FC236}">
                  <a16:creationId xmlns:a16="http://schemas.microsoft.com/office/drawing/2014/main" id="{0630BA5C-7F62-7BF2-1EF6-5B9C232DCF14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4EA71B39-3B8F-C6A7-799B-4B24E4CAE574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19">
              <a:extLst>
                <a:ext uri="{FF2B5EF4-FFF2-40B4-BE49-F238E27FC236}">
                  <a16:creationId xmlns:a16="http://schemas.microsoft.com/office/drawing/2014/main" id="{001FFC95-5B8E-2927-F556-0DD07AF51428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63669858-C507-FE3E-0D17-99812809B111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82E331B6-DFEB-4179-48E7-45E31774465B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845DA0B7-25F7-02E6-8617-D52E172EB28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894D6171-FADE-438B-B76E-919452479DCF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Ív 626">
              <a:extLst>
                <a:ext uri="{FF2B5EF4-FFF2-40B4-BE49-F238E27FC236}">
                  <a16:creationId xmlns:a16="http://schemas.microsoft.com/office/drawing/2014/main" id="{253BCCE3-176E-B339-DDAD-651B0619DB52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Ív 627">
              <a:extLst>
                <a:ext uri="{FF2B5EF4-FFF2-40B4-BE49-F238E27FC236}">
                  <a16:creationId xmlns:a16="http://schemas.microsoft.com/office/drawing/2014/main" id="{7A860F31-D071-350C-79D8-79EC0C1A025D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254EF-D66C-74A7-4569-DAD2C45419DF}"/>
              </a:ext>
            </a:extLst>
          </p:cNvPr>
          <p:cNvGrpSpPr/>
          <p:nvPr/>
        </p:nvGrpSpPr>
        <p:grpSpPr>
          <a:xfrm>
            <a:off x="11039263" y="2288596"/>
            <a:ext cx="607197" cy="1640901"/>
            <a:chOff x="11039263" y="2288596"/>
            <a:chExt cx="607197" cy="1640901"/>
          </a:xfrm>
        </p:grpSpPr>
        <p:sp>
          <p:nvSpPr>
            <p:cNvPr id="230" name="Ellipszis 229">
              <a:extLst>
                <a:ext uri="{FF2B5EF4-FFF2-40B4-BE49-F238E27FC236}">
                  <a16:creationId xmlns:a16="http://schemas.microsoft.com/office/drawing/2014/main" id="{FB9AC007-315A-2BCE-14FC-C7C565137E78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3C45ABA1-6FA9-2456-FB70-483AAE4EEF1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rapezoid 232">
              <a:extLst>
                <a:ext uri="{FF2B5EF4-FFF2-40B4-BE49-F238E27FC236}">
                  <a16:creationId xmlns:a16="http://schemas.microsoft.com/office/drawing/2014/main" id="{3EFE9C5D-B93F-84A9-EF90-46293516B15F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30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églalap 7">
            <a:extLst>
              <a:ext uri="{FF2B5EF4-FFF2-40B4-BE49-F238E27FC236}">
                <a16:creationId xmlns:a16="http://schemas.microsoft.com/office/drawing/2014/main" id="{32F3EC93-2EAE-8A88-2047-ED17DCF31C06}"/>
              </a:ext>
            </a:extLst>
          </p:cNvPr>
          <p:cNvSpPr/>
          <p:nvPr/>
        </p:nvSpPr>
        <p:spPr>
          <a:xfrm>
            <a:off x="-9746683" y="-7402262"/>
            <a:ext cx="44376443" cy="25610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Téglalap 15">
            <a:extLst>
              <a:ext uri="{FF2B5EF4-FFF2-40B4-BE49-F238E27FC236}">
                <a16:creationId xmlns:a16="http://schemas.microsoft.com/office/drawing/2014/main" id="{468155CE-1198-38D7-B216-660DCAEEA1C2}"/>
              </a:ext>
            </a:extLst>
          </p:cNvPr>
          <p:cNvSpPr/>
          <p:nvPr/>
        </p:nvSpPr>
        <p:spPr>
          <a:xfrm>
            <a:off x="-9828859" y="6543726"/>
            <a:ext cx="44376498" cy="11617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8E65571-3B2A-5AD7-1507-F190A72D2F2E}"/>
              </a:ext>
            </a:extLst>
          </p:cNvPr>
          <p:cNvGrpSpPr/>
          <p:nvPr/>
        </p:nvGrpSpPr>
        <p:grpSpPr>
          <a:xfrm>
            <a:off x="-6253741" y="-1448315"/>
            <a:ext cx="3480490" cy="9073151"/>
            <a:chOff x="724510" y="1592958"/>
            <a:chExt cx="954237" cy="2434069"/>
          </a:xfrm>
        </p:grpSpPr>
        <p:cxnSp>
          <p:nvCxnSpPr>
            <p:cNvPr id="155" name="Egyenes összekötő 22">
              <a:extLst>
                <a:ext uri="{FF2B5EF4-FFF2-40B4-BE49-F238E27FC236}">
                  <a16:creationId xmlns:a16="http://schemas.microsoft.com/office/drawing/2014/main" id="{A276DAF2-96AA-C56D-9F91-04738057EA28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Egyenes összekötő 23">
              <a:extLst>
                <a:ext uri="{FF2B5EF4-FFF2-40B4-BE49-F238E27FC236}">
                  <a16:creationId xmlns:a16="http://schemas.microsoft.com/office/drawing/2014/main" id="{4C6D7748-75B6-3787-ED40-CFB12EE5A7F5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églalap 18">
              <a:extLst>
                <a:ext uri="{FF2B5EF4-FFF2-40B4-BE49-F238E27FC236}">
                  <a16:creationId xmlns:a16="http://schemas.microsoft.com/office/drawing/2014/main" id="{2FC857A3-D9EF-E46A-7D20-1EA51F4E7F4E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9">
              <a:extLst>
                <a:ext uri="{FF2B5EF4-FFF2-40B4-BE49-F238E27FC236}">
                  <a16:creationId xmlns:a16="http://schemas.microsoft.com/office/drawing/2014/main" id="{066CFA3D-A88A-378C-1AA7-E451142A6FCB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20">
              <a:extLst>
                <a:ext uri="{FF2B5EF4-FFF2-40B4-BE49-F238E27FC236}">
                  <a16:creationId xmlns:a16="http://schemas.microsoft.com/office/drawing/2014/main" id="{8B5890E1-0069-C838-5709-532073831FC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60" name="Egyenes összekötő 25">
              <a:extLst>
                <a:ext uri="{FF2B5EF4-FFF2-40B4-BE49-F238E27FC236}">
                  <a16:creationId xmlns:a16="http://schemas.microsoft.com/office/drawing/2014/main" id="{E3B6E7FE-A740-EAB8-EAD8-62B2E66EC6AA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églalap 26">
              <a:extLst>
                <a:ext uri="{FF2B5EF4-FFF2-40B4-BE49-F238E27FC236}">
                  <a16:creationId xmlns:a16="http://schemas.microsoft.com/office/drawing/2014/main" id="{CD3D2204-C0BF-EDE4-C121-1B6CAFBCA46C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Téglalap 29">
              <a:extLst>
                <a:ext uri="{FF2B5EF4-FFF2-40B4-BE49-F238E27FC236}">
                  <a16:creationId xmlns:a16="http://schemas.microsoft.com/office/drawing/2014/main" id="{5266D17B-2013-296A-4844-70CE340ACA3C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Téglalap 30">
              <a:extLst>
                <a:ext uri="{FF2B5EF4-FFF2-40B4-BE49-F238E27FC236}">
                  <a16:creationId xmlns:a16="http://schemas.microsoft.com/office/drawing/2014/main" id="{AAB8023A-0FB0-8C9A-1449-97380DACA607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7" name="Ellipszis 31">
              <a:extLst>
                <a:ext uri="{FF2B5EF4-FFF2-40B4-BE49-F238E27FC236}">
                  <a16:creationId xmlns:a16="http://schemas.microsoft.com/office/drawing/2014/main" id="{42EA1B2C-FA2A-475F-1492-DB8AD4AD8EF2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88" name="Csoportba foglalás 49">
              <a:extLst>
                <a:ext uri="{FF2B5EF4-FFF2-40B4-BE49-F238E27FC236}">
                  <a16:creationId xmlns:a16="http://schemas.microsoft.com/office/drawing/2014/main" id="{03BF1ED4-A9F4-A1DD-610F-D772FA1414B6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590" name="Téglalap 41">
                <a:extLst>
                  <a:ext uri="{FF2B5EF4-FFF2-40B4-BE49-F238E27FC236}">
                    <a16:creationId xmlns:a16="http://schemas.microsoft.com/office/drawing/2014/main" id="{DC2A2907-55CF-BF8A-D4B5-40EE411C4842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591" name="Téglalap 20">
                <a:extLst>
                  <a:ext uri="{FF2B5EF4-FFF2-40B4-BE49-F238E27FC236}">
                    <a16:creationId xmlns:a16="http://schemas.microsoft.com/office/drawing/2014/main" id="{14F4F966-BDF0-F1EA-554F-C6BEAB35B877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2" name="Háromszög 44">
                <a:extLst>
                  <a:ext uri="{FF2B5EF4-FFF2-40B4-BE49-F238E27FC236}">
                    <a16:creationId xmlns:a16="http://schemas.microsoft.com/office/drawing/2014/main" id="{1BFE4A10-D0F8-D408-E7C2-171A5F9C31CA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3" name="Téglalap 47">
                <a:extLst>
                  <a:ext uri="{FF2B5EF4-FFF2-40B4-BE49-F238E27FC236}">
                    <a16:creationId xmlns:a16="http://schemas.microsoft.com/office/drawing/2014/main" id="{1C9FF5E6-98E6-DE5C-DB78-62F535A1D29A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4" name="Téglalap 47">
                <a:extLst>
                  <a:ext uri="{FF2B5EF4-FFF2-40B4-BE49-F238E27FC236}">
                    <a16:creationId xmlns:a16="http://schemas.microsoft.com/office/drawing/2014/main" id="{1A823FB3-1332-AA5F-4538-2BB0B22F5DE9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94A4702A-CECD-2B1F-81B9-AE45266CBF1D}"/>
              </a:ext>
            </a:extLst>
          </p:cNvPr>
          <p:cNvGrpSpPr/>
          <p:nvPr/>
        </p:nvGrpSpPr>
        <p:grpSpPr>
          <a:xfrm>
            <a:off x="-1858849" y="-1464407"/>
            <a:ext cx="8424086" cy="3310857"/>
            <a:chOff x="2185117" y="1592958"/>
            <a:chExt cx="2309610" cy="888209"/>
          </a:xfrm>
        </p:grpSpPr>
        <p:sp>
          <p:nvSpPr>
            <p:cNvPr id="596" name="Téglalap 52">
              <a:extLst>
                <a:ext uri="{FF2B5EF4-FFF2-40B4-BE49-F238E27FC236}">
                  <a16:creationId xmlns:a16="http://schemas.microsoft.com/office/drawing/2014/main" id="{2BC4539C-0F2E-2E3B-2059-C8DFE9D44559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Téglalap 53">
              <a:extLst>
                <a:ext uri="{FF2B5EF4-FFF2-40B4-BE49-F238E27FC236}">
                  <a16:creationId xmlns:a16="http://schemas.microsoft.com/office/drawing/2014/main" id="{545D7DF5-E4DE-F1B9-6FC7-76CBF48B87B7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Téglalap 54">
              <a:extLst>
                <a:ext uri="{FF2B5EF4-FFF2-40B4-BE49-F238E27FC236}">
                  <a16:creationId xmlns:a16="http://schemas.microsoft.com/office/drawing/2014/main" id="{16E7E999-77B3-FBB8-7ADC-3FC51E447DD2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99" name="Egyenes összekötő 60">
              <a:extLst>
                <a:ext uri="{FF2B5EF4-FFF2-40B4-BE49-F238E27FC236}">
                  <a16:creationId xmlns:a16="http://schemas.microsoft.com/office/drawing/2014/main" id="{F627D6F5-D254-4B6D-BA74-03856AF0E631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Egyenes összekötő 62">
              <a:extLst>
                <a:ext uri="{FF2B5EF4-FFF2-40B4-BE49-F238E27FC236}">
                  <a16:creationId xmlns:a16="http://schemas.microsoft.com/office/drawing/2014/main" id="{2BD163B5-4D1B-5E44-E91B-0D02D4CB3A4D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8718BB75-8DB2-7D13-D46F-059DBF445E92}"/>
              </a:ext>
            </a:extLst>
          </p:cNvPr>
          <p:cNvGrpSpPr/>
          <p:nvPr/>
        </p:nvGrpSpPr>
        <p:grpSpPr>
          <a:xfrm>
            <a:off x="-2000110" y="3255719"/>
            <a:ext cx="8424086" cy="4051774"/>
            <a:chOff x="2150943" y="2842521"/>
            <a:chExt cx="2309610" cy="1086976"/>
          </a:xfrm>
        </p:grpSpPr>
        <p:sp>
          <p:nvSpPr>
            <p:cNvPr id="602" name="Téglalap 569">
              <a:extLst>
                <a:ext uri="{FF2B5EF4-FFF2-40B4-BE49-F238E27FC236}">
                  <a16:creationId xmlns:a16="http://schemas.microsoft.com/office/drawing/2014/main" id="{50D59B45-1DD9-B893-BDA0-74D1756B7FA7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Téglalap 53">
              <a:extLst>
                <a:ext uri="{FF2B5EF4-FFF2-40B4-BE49-F238E27FC236}">
                  <a16:creationId xmlns:a16="http://schemas.microsoft.com/office/drawing/2014/main" id="{EAE3472B-1765-9F72-D19D-B44F1FD5B614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4" name="Téglalap 54">
              <a:extLst>
                <a:ext uri="{FF2B5EF4-FFF2-40B4-BE49-F238E27FC236}">
                  <a16:creationId xmlns:a16="http://schemas.microsoft.com/office/drawing/2014/main" id="{6662AA84-8D26-060E-C058-D929138E630B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5" name="Téglalap 572">
              <a:extLst>
                <a:ext uri="{FF2B5EF4-FFF2-40B4-BE49-F238E27FC236}">
                  <a16:creationId xmlns:a16="http://schemas.microsoft.com/office/drawing/2014/main" id="{2181DC88-3ACC-A4DE-F97C-811A85863DFA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églalap 127">
              <a:extLst>
                <a:ext uri="{FF2B5EF4-FFF2-40B4-BE49-F238E27FC236}">
                  <a16:creationId xmlns:a16="http://schemas.microsoft.com/office/drawing/2014/main" id="{663AEC91-440C-41DD-C7D4-B675F9AD8D04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7" name="Téglalap 130">
              <a:extLst>
                <a:ext uri="{FF2B5EF4-FFF2-40B4-BE49-F238E27FC236}">
                  <a16:creationId xmlns:a16="http://schemas.microsoft.com/office/drawing/2014/main" id="{6779890E-0662-337C-16C1-94AC2589748B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Téglalap 131">
            <a:extLst>
              <a:ext uri="{FF2B5EF4-FFF2-40B4-BE49-F238E27FC236}">
                <a16:creationId xmlns:a16="http://schemas.microsoft.com/office/drawing/2014/main" id="{02F05D2C-57D1-10B8-4D42-5CFBFAE9AEE0}"/>
              </a:ext>
            </a:extLst>
          </p:cNvPr>
          <p:cNvSpPr/>
          <p:nvPr/>
        </p:nvSpPr>
        <p:spPr>
          <a:xfrm>
            <a:off x="16865666" y="-176641"/>
            <a:ext cx="5924489" cy="3443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9" name="Csoportba foglalás 135">
            <a:extLst>
              <a:ext uri="{FF2B5EF4-FFF2-40B4-BE49-F238E27FC236}">
                <a16:creationId xmlns:a16="http://schemas.microsoft.com/office/drawing/2014/main" id="{2088150C-887F-4AB7-2B9D-DDBC038B40A2}"/>
              </a:ext>
            </a:extLst>
          </p:cNvPr>
          <p:cNvGrpSpPr/>
          <p:nvPr/>
        </p:nvGrpSpPr>
        <p:grpSpPr>
          <a:xfrm>
            <a:off x="15849520" y="4640815"/>
            <a:ext cx="7285362" cy="2364055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610" name="Téglalap 132">
              <a:extLst>
                <a:ext uri="{FF2B5EF4-FFF2-40B4-BE49-F238E27FC236}">
                  <a16:creationId xmlns:a16="http://schemas.microsoft.com/office/drawing/2014/main" id="{8A70F62F-DF11-A189-17F5-8CE56F37C439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53">
              <a:extLst>
                <a:ext uri="{FF2B5EF4-FFF2-40B4-BE49-F238E27FC236}">
                  <a16:creationId xmlns:a16="http://schemas.microsoft.com/office/drawing/2014/main" id="{F0509653-97C4-78A8-6B3D-8021DC4046E5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54">
              <a:extLst>
                <a:ext uri="{FF2B5EF4-FFF2-40B4-BE49-F238E27FC236}">
                  <a16:creationId xmlns:a16="http://schemas.microsoft.com/office/drawing/2014/main" id="{50A0C21E-6858-E110-8E71-A869EF14760C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13" name="Ellipszis 137">
            <a:extLst>
              <a:ext uri="{FF2B5EF4-FFF2-40B4-BE49-F238E27FC236}">
                <a16:creationId xmlns:a16="http://schemas.microsoft.com/office/drawing/2014/main" id="{2D1BF9EA-39AF-A07A-D8BE-4481E58DB1EA}"/>
              </a:ext>
            </a:extLst>
          </p:cNvPr>
          <p:cNvSpPr/>
          <p:nvPr/>
        </p:nvSpPr>
        <p:spPr>
          <a:xfrm rot="317759">
            <a:off x="14320863" y="7340717"/>
            <a:ext cx="8374000" cy="43441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A34DF379-E99B-973B-F5B7-1311C37B8EE5}"/>
              </a:ext>
            </a:extLst>
          </p:cNvPr>
          <p:cNvGrpSpPr/>
          <p:nvPr/>
        </p:nvGrpSpPr>
        <p:grpSpPr>
          <a:xfrm>
            <a:off x="10015045" y="8211379"/>
            <a:ext cx="9914759" cy="3853766"/>
            <a:chOff x="5440552" y="4188697"/>
            <a:chExt cx="2718304" cy="1033856"/>
          </a:xfrm>
        </p:grpSpPr>
        <p:sp>
          <p:nvSpPr>
            <p:cNvPr id="616" name="Téglalap 149">
              <a:extLst>
                <a:ext uri="{FF2B5EF4-FFF2-40B4-BE49-F238E27FC236}">
                  <a16:creationId xmlns:a16="http://schemas.microsoft.com/office/drawing/2014/main" id="{50435207-F4D5-0CF3-12D6-ADB6DFA9BBB9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140">
              <a:extLst>
                <a:ext uri="{FF2B5EF4-FFF2-40B4-BE49-F238E27FC236}">
                  <a16:creationId xmlns:a16="http://schemas.microsoft.com/office/drawing/2014/main" id="{11A62022-47C8-7479-DCEA-3AB876C73CAB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148">
              <a:extLst>
                <a:ext uri="{FF2B5EF4-FFF2-40B4-BE49-F238E27FC236}">
                  <a16:creationId xmlns:a16="http://schemas.microsoft.com/office/drawing/2014/main" id="{9079BA0F-B8E8-B6EE-3060-18179173933D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145">
              <a:extLst>
                <a:ext uri="{FF2B5EF4-FFF2-40B4-BE49-F238E27FC236}">
                  <a16:creationId xmlns:a16="http://schemas.microsoft.com/office/drawing/2014/main" id="{7A17DE13-7CDE-D2C3-2E60-EF4D191E631A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146">
              <a:extLst>
                <a:ext uri="{FF2B5EF4-FFF2-40B4-BE49-F238E27FC236}">
                  <a16:creationId xmlns:a16="http://schemas.microsoft.com/office/drawing/2014/main" id="{F165C4A2-D895-B6FD-63E8-9B56B77B1654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147">
              <a:extLst>
                <a:ext uri="{FF2B5EF4-FFF2-40B4-BE49-F238E27FC236}">
                  <a16:creationId xmlns:a16="http://schemas.microsoft.com/office/drawing/2014/main" id="{413FC283-E0E1-0AEC-D923-792137712DE9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31" name="Ellipszis 607">
            <a:extLst>
              <a:ext uri="{FF2B5EF4-FFF2-40B4-BE49-F238E27FC236}">
                <a16:creationId xmlns:a16="http://schemas.microsoft.com/office/drawing/2014/main" id="{1A66FF27-C405-F638-A0A3-F91C253B5D27}"/>
              </a:ext>
            </a:extLst>
          </p:cNvPr>
          <p:cNvSpPr/>
          <p:nvPr/>
        </p:nvSpPr>
        <p:spPr>
          <a:xfrm>
            <a:off x="11172320" y="13674216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Ellipszis 608">
            <a:extLst>
              <a:ext uri="{FF2B5EF4-FFF2-40B4-BE49-F238E27FC236}">
                <a16:creationId xmlns:a16="http://schemas.microsoft.com/office/drawing/2014/main" id="{0BCFF2AE-AFD5-0170-523F-4EC1140DB7D0}"/>
              </a:ext>
            </a:extLst>
          </p:cNvPr>
          <p:cNvSpPr/>
          <p:nvPr/>
        </p:nvSpPr>
        <p:spPr>
          <a:xfrm>
            <a:off x="11960823" y="14144605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Ellipszis 609">
            <a:extLst>
              <a:ext uri="{FF2B5EF4-FFF2-40B4-BE49-F238E27FC236}">
                <a16:creationId xmlns:a16="http://schemas.microsoft.com/office/drawing/2014/main" id="{3594CF96-E198-E7AD-5667-B67A72AD4BF8}"/>
              </a:ext>
            </a:extLst>
          </p:cNvPr>
          <p:cNvSpPr/>
          <p:nvPr/>
        </p:nvSpPr>
        <p:spPr>
          <a:xfrm>
            <a:off x="9968117" y="14053652"/>
            <a:ext cx="492724" cy="43539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35" name="Csoportba foglalás 606">
            <a:extLst>
              <a:ext uri="{FF2B5EF4-FFF2-40B4-BE49-F238E27FC236}">
                <a16:creationId xmlns:a16="http://schemas.microsoft.com/office/drawing/2014/main" id="{7341AF08-9FF5-581D-8ECF-D57EB18FEFF4}"/>
              </a:ext>
            </a:extLst>
          </p:cNvPr>
          <p:cNvGrpSpPr/>
          <p:nvPr/>
        </p:nvGrpSpPr>
        <p:grpSpPr>
          <a:xfrm rot="20907785">
            <a:off x="18757094" y="12910393"/>
            <a:ext cx="3100642" cy="2490860"/>
            <a:chOff x="1945630" y="4995481"/>
            <a:chExt cx="850095" cy="668227"/>
          </a:xfrm>
        </p:grpSpPr>
        <p:grpSp>
          <p:nvGrpSpPr>
            <p:cNvPr id="636" name="Csoportba foglalás 597">
              <a:extLst>
                <a:ext uri="{FF2B5EF4-FFF2-40B4-BE49-F238E27FC236}">
                  <a16:creationId xmlns:a16="http://schemas.microsoft.com/office/drawing/2014/main" id="{DEA38917-B308-87C1-50B4-0E2CEC9C64C8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219" name="Egyenes összekötő 159">
                <a:extLst>
                  <a:ext uri="{FF2B5EF4-FFF2-40B4-BE49-F238E27FC236}">
                    <a16:creationId xmlns:a16="http://schemas.microsoft.com/office/drawing/2014/main" id="{40AC2213-9F27-D9F9-FC04-D2458BCC8B19}"/>
                  </a:ext>
                </a:extLst>
              </p:cNvPr>
              <p:cNvCxnSpPr>
                <a:stCxn id="211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Egyenes összekötő 160">
                <a:extLst>
                  <a:ext uri="{FF2B5EF4-FFF2-40B4-BE49-F238E27FC236}">
                    <a16:creationId xmlns:a16="http://schemas.microsoft.com/office/drawing/2014/main" id="{1BA1E7E1-F91B-89CC-D296-86E2834446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Egyenes összekötő 586">
                <a:extLst>
                  <a:ext uri="{FF2B5EF4-FFF2-40B4-BE49-F238E27FC236}">
                    <a16:creationId xmlns:a16="http://schemas.microsoft.com/office/drawing/2014/main" id="{0480501B-3362-3E88-17BA-2284863F3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Egyenes összekötő 590">
                <a:extLst>
                  <a:ext uri="{FF2B5EF4-FFF2-40B4-BE49-F238E27FC236}">
                    <a16:creationId xmlns:a16="http://schemas.microsoft.com/office/drawing/2014/main" id="{EB25355E-C3FF-D633-C82C-A82FCFA9E5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Egyenes összekötő 592">
                <a:extLst>
                  <a:ext uri="{FF2B5EF4-FFF2-40B4-BE49-F238E27FC236}">
                    <a16:creationId xmlns:a16="http://schemas.microsoft.com/office/drawing/2014/main" id="{7FCF4ED7-02CE-0BE5-4B1D-E1FBE28363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9" name="Csoportba foglalás 598">
              <a:extLst>
                <a:ext uri="{FF2B5EF4-FFF2-40B4-BE49-F238E27FC236}">
                  <a16:creationId xmlns:a16="http://schemas.microsoft.com/office/drawing/2014/main" id="{8DF080F9-91B9-EBCE-5003-3D9623028871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214" name="Egyenes összekötő 599">
                <a:extLst>
                  <a:ext uri="{FF2B5EF4-FFF2-40B4-BE49-F238E27FC236}">
                    <a16:creationId xmlns:a16="http://schemas.microsoft.com/office/drawing/2014/main" id="{F1030E11-10DC-61DD-A93E-0F977E209760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Egyenes összekötő 600">
                <a:extLst>
                  <a:ext uri="{FF2B5EF4-FFF2-40B4-BE49-F238E27FC236}">
                    <a16:creationId xmlns:a16="http://schemas.microsoft.com/office/drawing/2014/main" id="{AD0066ED-0352-1051-194D-CED07362B3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Egyenes összekötő 601">
                <a:extLst>
                  <a:ext uri="{FF2B5EF4-FFF2-40B4-BE49-F238E27FC236}">
                    <a16:creationId xmlns:a16="http://schemas.microsoft.com/office/drawing/2014/main" id="{2031F99B-B347-8E35-ACF2-A50D1FF5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Egyenes összekötő 602">
                <a:extLst>
                  <a:ext uri="{FF2B5EF4-FFF2-40B4-BE49-F238E27FC236}">
                    <a16:creationId xmlns:a16="http://schemas.microsoft.com/office/drawing/2014/main" id="{AD9CC43E-6F45-1EF2-9002-C23338817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Egyenes összekötő 603">
                <a:extLst>
                  <a:ext uri="{FF2B5EF4-FFF2-40B4-BE49-F238E27FC236}">
                    <a16:creationId xmlns:a16="http://schemas.microsoft.com/office/drawing/2014/main" id="{243ADFD3-5429-D947-5327-35A60E1E40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1" name="Ellipszis 157">
              <a:extLst>
                <a:ext uri="{FF2B5EF4-FFF2-40B4-BE49-F238E27FC236}">
                  <a16:creationId xmlns:a16="http://schemas.microsoft.com/office/drawing/2014/main" id="{903FFE53-DB2E-630E-E1B4-C58BD6819BC9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604">
              <a:extLst>
                <a:ext uri="{FF2B5EF4-FFF2-40B4-BE49-F238E27FC236}">
                  <a16:creationId xmlns:a16="http://schemas.microsoft.com/office/drawing/2014/main" id="{9D280B9F-F450-A0A0-546B-AFA1CEE6DF9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Ellipszis 605">
              <a:extLst>
                <a:ext uri="{FF2B5EF4-FFF2-40B4-BE49-F238E27FC236}">
                  <a16:creationId xmlns:a16="http://schemas.microsoft.com/office/drawing/2014/main" id="{D582E39A-29B3-7D93-67C9-2F2D273D0449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7895118-D385-E838-FFEB-5FEBAD5646EA}"/>
              </a:ext>
            </a:extLst>
          </p:cNvPr>
          <p:cNvGrpSpPr/>
          <p:nvPr/>
        </p:nvGrpSpPr>
        <p:grpSpPr>
          <a:xfrm>
            <a:off x="14927966" y="-3072799"/>
            <a:ext cx="8688935" cy="4233784"/>
            <a:chOff x="6902450" y="873035"/>
            <a:chExt cx="2382223" cy="1135804"/>
          </a:xfrm>
        </p:grpSpPr>
        <p:sp>
          <p:nvSpPr>
            <p:cNvPr id="225" name="Téglalap 151">
              <a:extLst>
                <a:ext uri="{FF2B5EF4-FFF2-40B4-BE49-F238E27FC236}">
                  <a16:creationId xmlns:a16="http://schemas.microsoft.com/office/drawing/2014/main" id="{748E7493-9C5A-507E-EE75-233FEC879983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152">
              <a:extLst>
                <a:ext uri="{FF2B5EF4-FFF2-40B4-BE49-F238E27FC236}">
                  <a16:creationId xmlns:a16="http://schemas.microsoft.com/office/drawing/2014/main" id="{50B1ECCF-1085-CEE9-CAF7-0AB111A2996D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153">
              <a:extLst>
                <a:ext uri="{FF2B5EF4-FFF2-40B4-BE49-F238E27FC236}">
                  <a16:creationId xmlns:a16="http://schemas.microsoft.com/office/drawing/2014/main" id="{84681AC6-CE10-82FB-BE1F-6FC9887F7323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Téglalap 155">
              <a:extLst>
                <a:ext uri="{FF2B5EF4-FFF2-40B4-BE49-F238E27FC236}">
                  <a16:creationId xmlns:a16="http://schemas.microsoft.com/office/drawing/2014/main" id="{36311908-A4C7-8FB2-8577-12579175F20B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Téglalap 156">
              <a:extLst>
                <a:ext uri="{FF2B5EF4-FFF2-40B4-BE49-F238E27FC236}">
                  <a16:creationId xmlns:a16="http://schemas.microsoft.com/office/drawing/2014/main" id="{12BACE7C-69A3-7FEB-735A-5E91E03EB6F5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" name="Szabadkézi sokszög: alakzat 611">
              <a:extLst>
                <a:ext uri="{FF2B5EF4-FFF2-40B4-BE49-F238E27FC236}">
                  <a16:creationId xmlns:a16="http://schemas.microsoft.com/office/drawing/2014/main" id="{A8FCF66A-28A9-6A27-C519-E67B6A4135C5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Szabadkézi sokszög: alakzat 612">
              <a:extLst>
                <a:ext uri="{FF2B5EF4-FFF2-40B4-BE49-F238E27FC236}">
                  <a16:creationId xmlns:a16="http://schemas.microsoft.com/office/drawing/2014/main" id="{163E7EAD-2BBC-2C64-7714-7E4B682E4C30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Szabadkézi sokszög: alakzat 613">
              <a:extLst>
                <a:ext uri="{FF2B5EF4-FFF2-40B4-BE49-F238E27FC236}">
                  <a16:creationId xmlns:a16="http://schemas.microsoft.com/office/drawing/2014/main" id="{5B596EB9-5A73-6FD5-EA58-410C057F187C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93531BC-0739-F021-36BF-11ED7529B79F}"/>
              </a:ext>
            </a:extLst>
          </p:cNvPr>
          <p:cNvGrpSpPr/>
          <p:nvPr/>
        </p:nvGrpSpPr>
        <p:grpSpPr>
          <a:xfrm>
            <a:off x="3121410" y="2527237"/>
            <a:ext cx="1433146" cy="2049318"/>
            <a:chOff x="3575709" y="2668095"/>
            <a:chExt cx="392922" cy="549774"/>
          </a:xfrm>
        </p:grpSpPr>
        <p:sp>
          <p:nvSpPr>
            <p:cNvPr id="234" name="Téglalap 614">
              <a:extLst>
                <a:ext uri="{FF2B5EF4-FFF2-40B4-BE49-F238E27FC236}">
                  <a16:creationId xmlns:a16="http://schemas.microsoft.com/office/drawing/2014/main" id="{72EC9C0B-FE2F-B96E-22C0-23991F82A36C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617">
              <a:extLst>
                <a:ext uri="{FF2B5EF4-FFF2-40B4-BE49-F238E27FC236}">
                  <a16:creationId xmlns:a16="http://schemas.microsoft.com/office/drawing/2014/main" id="{B43823E1-EDFE-5681-0C44-C4D4E7AC1FA1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618">
              <a:extLst>
                <a:ext uri="{FF2B5EF4-FFF2-40B4-BE49-F238E27FC236}">
                  <a16:creationId xmlns:a16="http://schemas.microsoft.com/office/drawing/2014/main" id="{6C928233-1C91-8323-AF2C-37A24AD30BD1}"/>
                </a:ext>
              </a:extLst>
            </p:cNvPr>
            <p:cNvSpPr/>
            <p:nvPr/>
          </p:nvSpPr>
          <p:spPr>
            <a:xfrm rot="170324">
              <a:off x="3606644" y="2673049"/>
              <a:ext cx="339213" cy="97582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37" name="Téglalap 619">
              <a:extLst>
                <a:ext uri="{FF2B5EF4-FFF2-40B4-BE49-F238E27FC236}">
                  <a16:creationId xmlns:a16="http://schemas.microsoft.com/office/drawing/2014/main" id="{C7214A20-E40C-5EEC-8794-C35E847320DC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621">
              <a:extLst>
                <a:ext uri="{FF2B5EF4-FFF2-40B4-BE49-F238E27FC236}">
                  <a16:creationId xmlns:a16="http://schemas.microsoft.com/office/drawing/2014/main" id="{5C4FA5F4-489A-3070-6517-7ED11B5D8BE0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622">
              <a:extLst>
                <a:ext uri="{FF2B5EF4-FFF2-40B4-BE49-F238E27FC236}">
                  <a16:creationId xmlns:a16="http://schemas.microsoft.com/office/drawing/2014/main" id="{D9F31F6C-E297-DACE-E5A1-389484AEC4C2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623">
              <a:extLst>
                <a:ext uri="{FF2B5EF4-FFF2-40B4-BE49-F238E27FC236}">
                  <a16:creationId xmlns:a16="http://schemas.microsoft.com/office/drawing/2014/main" id="{F2A87B59-95CD-BC04-CA61-D64B0B75E1E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624">
              <a:extLst>
                <a:ext uri="{FF2B5EF4-FFF2-40B4-BE49-F238E27FC236}">
                  <a16:creationId xmlns:a16="http://schemas.microsoft.com/office/drawing/2014/main" id="{984C0456-B076-932F-D53D-1D4862C5C660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2" name="Ív 626">
              <a:extLst>
                <a:ext uri="{FF2B5EF4-FFF2-40B4-BE49-F238E27FC236}">
                  <a16:creationId xmlns:a16="http://schemas.microsoft.com/office/drawing/2014/main" id="{441DE246-BB81-63D3-768F-E6D2BF748723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3" name="Ív 627">
              <a:extLst>
                <a:ext uri="{FF2B5EF4-FFF2-40B4-BE49-F238E27FC236}">
                  <a16:creationId xmlns:a16="http://schemas.microsoft.com/office/drawing/2014/main" id="{8FF35BF3-FDC5-8067-DD6D-8B721FA68735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A5420F0-AED3-EA59-80C5-AD0C6BD94908}"/>
              </a:ext>
            </a:extLst>
          </p:cNvPr>
          <p:cNvGrpSpPr/>
          <p:nvPr/>
        </p:nvGrpSpPr>
        <p:grpSpPr>
          <a:xfrm>
            <a:off x="30435819" y="1128629"/>
            <a:ext cx="2214694" cy="6116566"/>
            <a:chOff x="11039263" y="2288596"/>
            <a:chExt cx="607197" cy="1640901"/>
          </a:xfrm>
        </p:grpSpPr>
        <p:sp>
          <p:nvSpPr>
            <p:cNvPr id="245" name="Ellipszis 229">
              <a:extLst>
                <a:ext uri="{FF2B5EF4-FFF2-40B4-BE49-F238E27FC236}">
                  <a16:creationId xmlns:a16="http://schemas.microsoft.com/office/drawing/2014/main" id="{34F8A40B-4EBA-BB25-AD97-6C4456780194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30">
              <a:extLst>
                <a:ext uri="{FF2B5EF4-FFF2-40B4-BE49-F238E27FC236}">
                  <a16:creationId xmlns:a16="http://schemas.microsoft.com/office/drawing/2014/main" id="{6ECC8432-7B9A-5ABC-C3BD-88CCB406218C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rapezoid 232">
              <a:extLst>
                <a:ext uri="{FF2B5EF4-FFF2-40B4-BE49-F238E27FC236}">
                  <a16:creationId xmlns:a16="http://schemas.microsoft.com/office/drawing/2014/main" id="{AFF3725D-FB82-F817-EF71-0D048547A79B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49" name="Téglalap 128">
            <a:extLst>
              <a:ext uri="{FF2B5EF4-FFF2-40B4-BE49-F238E27FC236}">
                <a16:creationId xmlns:a16="http://schemas.microsoft.com/office/drawing/2014/main" id="{24A81062-5DBC-2217-6263-F5F8754A35E0}"/>
              </a:ext>
            </a:extLst>
          </p:cNvPr>
          <p:cNvSpPr/>
          <p:nvPr/>
        </p:nvSpPr>
        <p:spPr>
          <a:xfrm>
            <a:off x="382918" y="3143153"/>
            <a:ext cx="584186" cy="1491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Szövegdoboz 588">
            <a:extLst>
              <a:ext uri="{FF2B5EF4-FFF2-40B4-BE49-F238E27FC236}">
                <a16:creationId xmlns:a16="http://schemas.microsoft.com/office/drawing/2014/main" id="{CE5C2016-D220-BB0E-9D59-DBB270C7B2FF}"/>
              </a:ext>
            </a:extLst>
          </p:cNvPr>
          <p:cNvSpPr txBox="1"/>
          <p:nvPr/>
        </p:nvSpPr>
        <p:spPr>
          <a:xfrm>
            <a:off x="6080913" y="31449"/>
            <a:ext cx="5208788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DD87EC1-A448-094F-E35B-CF51FCC8C3AC}"/>
              </a:ext>
            </a:extLst>
          </p:cNvPr>
          <p:cNvSpPr/>
          <p:nvPr/>
        </p:nvSpPr>
        <p:spPr>
          <a:xfrm>
            <a:off x="3602102" y="3420886"/>
            <a:ext cx="53700" cy="678515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Free-form: Shape 252">
            <a:extLst>
              <a:ext uri="{FF2B5EF4-FFF2-40B4-BE49-F238E27FC236}">
                <a16:creationId xmlns:a16="http://schemas.microsoft.com/office/drawing/2014/main" id="{6F98C8CC-0DCC-1ECC-7629-9A1B8324EA08}"/>
              </a:ext>
            </a:extLst>
          </p:cNvPr>
          <p:cNvSpPr/>
          <p:nvPr/>
        </p:nvSpPr>
        <p:spPr>
          <a:xfrm>
            <a:off x="3416060" y="3743864"/>
            <a:ext cx="506083" cy="414068"/>
          </a:xfrm>
          <a:custGeom>
            <a:avLst/>
            <a:gdLst>
              <a:gd name="connsiteX0" fmla="*/ 34506 w 506083"/>
              <a:gd name="connsiteY0" fmla="*/ 0 h 414068"/>
              <a:gd name="connsiteX1" fmla="*/ 34506 w 506083"/>
              <a:gd name="connsiteY1" fmla="*/ 0 h 414068"/>
              <a:gd name="connsiteX2" fmla="*/ 11502 w 506083"/>
              <a:gd name="connsiteY2" fmla="*/ 97766 h 414068"/>
              <a:gd name="connsiteX3" fmla="*/ 0 w 506083"/>
              <a:gd name="connsiteY3" fmla="*/ 201283 h 414068"/>
              <a:gd name="connsiteX4" fmla="*/ 40257 w 506083"/>
              <a:gd name="connsiteY4" fmla="*/ 287547 h 414068"/>
              <a:gd name="connsiteX5" fmla="*/ 80514 w 506083"/>
              <a:gd name="connsiteY5" fmla="*/ 345057 h 414068"/>
              <a:gd name="connsiteX6" fmla="*/ 103517 w 506083"/>
              <a:gd name="connsiteY6" fmla="*/ 368061 h 414068"/>
              <a:gd name="connsiteX7" fmla="*/ 161027 w 506083"/>
              <a:gd name="connsiteY7" fmla="*/ 414068 h 414068"/>
              <a:gd name="connsiteX8" fmla="*/ 161027 w 506083"/>
              <a:gd name="connsiteY8" fmla="*/ 414068 h 414068"/>
              <a:gd name="connsiteX9" fmla="*/ 310551 w 506083"/>
              <a:gd name="connsiteY9" fmla="*/ 396815 h 414068"/>
              <a:gd name="connsiteX10" fmla="*/ 362310 w 506083"/>
              <a:gd name="connsiteY10" fmla="*/ 362310 h 414068"/>
              <a:gd name="connsiteX11" fmla="*/ 431321 w 506083"/>
              <a:gd name="connsiteY11" fmla="*/ 339306 h 414068"/>
              <a:gd name="connsiteX12" fmla="*/ 460076 w 506083"/>
              <a:gd name="connsiteY12" fmla="*/ 293298 h 414068"/>
              <a:gd name="connsiteX13" fmla="*/ 483080 w 506083"/>
              <a:gd name="connsiteY13" fmla="*/ 235789 h 414068"/>
              <a:gd name="connsiteX14" fmla="*/ 506083 w 506083"/>
              <a:gd name="connsiteY14" fmla="*/ 166778 h 414068"/>
              <a:gd name="connsiteX15" fmla="*/ 506083 w 506083"/>
              <a:gd name="connsiteY15" fmla="*/ 115019 h 414068"/>
              <a:gd name="connsiteX16" fmla="*/ 506083 w 506083"/>
              <a:gd name="connsiteY16" fmla="*/ 80513 h 414068"/>
              <a:gd name="connsiteX17" fmla="*/ 494582 w 506083"/>
              <a:gd name="connsiteY17" fmla="*/ 40257 h 414068"/>
              <a:gd name="connsiteX18" fmla="*/ 442823 w 506083"/>
              <a:gd name="connsiteY18" fmla="*/ 57510 h 414068"/>
              <a:gd name="connsiteX19" fmla="*/ 419819 w 506083"/>
              <a:gd name="connsiteY19" fmla="*/ 97766 h 414068"/>
              <a:gd name="connsiteX20" fmla="*/ 391065 w 506083"/>
              <a:gd name="connsiteY20" fmla="*/ 120770 h 414068"/>
              <a:gd name="connsiteX21" fmla="*/ 345057 w 506083"/>
              <a:gd name="connsiteY21" fmla="*/ 126521 h 414068"/>
              <a:gd name="connsiteX22" fmla="*/ 293298 w 506083"/>
              <a:gd name="connsiteY22" fmla="*/ 109268 h 414068"/>
              <a:gd name="connsiteX23" fmla="*/ 253042 w 506083"/>
              <a:gd name="connsiteY23" fmla="*/ 92015 h 414068"/>
              <a:gd name="connsiteX24" fmla="*/ 189782 w 506083"/>
              <a:gd name="connsiteY24" fmla="*/ 51759 h 414068"/>
              <a:gd name="connsiteX25" fmla="*/ 189782 w 506083"/>
              <a:gd name="connsiteY25" fmla="*/ 51759 h 414068"/>
              <a:gd name="connsiteX26" fmla="*/ 126521 w 506083"/>
              <a:gd name="connsiteY26" fmla="*/ 97766 h 414068"/>
              <a:gd name="connsiteX27" fmla="*/ 126521 w 506083"/>
              <a:gd name="connsiteY27" fmla="*/ 97766 h 414068"/>
              <a:gd name="connsiteX28" fmla="*/ 86265 w 506083"/>
              <a:gd name="connsiteY28" fmla="*/ 5751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6083" h="414068">
                <a:moveTo>
                  <a:pt x="34506" y="0"/>
                </a:moveTo>
                <a:lnTo>
                  <a:pt x="34506" y="0"/>
                </a:lnTo>
                <a:lnTo>
                  <a:pt x="11502" y="97766"/>
                </a:lnTo>
                <a:lnTo>
                  <a:pt x="0" y="201283"/>
                </a:lnTo>
                <a:lnTo>
                  <a:pt x="40257" y="287547"/>
                </a:lnTo>
                <a:lnTo>
                  <a:pt x="80514" y="345057"/>
                </a:lnTo>
                <a:lnTo>
                  <a:pt x="103517" y="368061"/>
                </a:lnTo>
                <a:lnTo>
                  <a:pt x="161027" y="414068"/>
                </a:lnTo>
                <a:lnTo>
                  <a:pt x="161027" y="414068"/>
                </a:lnTo>
                <a:lnTo>
                  <a:pt x="310551" y="396815"/>
                </a:lnTo>
                <a:lnTo>
                  <a:pt x="362310" y="362310"/>
                </a:lnTo>
                <a:lnTo>
                  <a:pt x="431321" y="339306"/>
                </a:lnTo>
                <a:lnTo>
                  <a:pt x="460076" y="293298"/>
                </a:lnTo>
                <a:lnTo>
                  <a:pt x="483080" y="235789"/>
                </a:lnTo>
                <a:lnTo>
                  <a:pt x="506083" y="166778"/>
                </a:lnTo>
                <a:lnTo>
                  <a:pt x="506083" y="115019"/>
                </a:lnTo>
                <a:lnTo>
                  <a:pt x="506083" y="80513"/>
                </a:lnTo>
                <a:lnTo>
                  <a:pt x="494582" y="40257"/>
                </a:lnTo>
                <a:lnTo>
                  <a:pt x="442823" y="57510"/>
                </a:lnTo>
                <a:lnTo>
                  <a:pt x="419819" y="97766"/>
                </a:lnTo>
                <a:lnTo>
                  <a:pt x="391065" y="120770"/>
                </a:lnTo>
                <a:lnTo>
                  <a:pt x="345057" y="126521"/>
                </a:lnTo>
                <a:lnTo>
                  <a:pt x="293298" y="109268"/>
                </a:lnTo>
                <a:lnTo>
                  <a:pt x="253042" y="92015"/>
                </a:lnTo>
                <a:lnTo>
                  <a:pt x="189782" y="51759"/>
                </a:lnTo>
                <a:lnTo>
                  <a:pt x="189782" y="51759"/>
                </a:lnTo>
                <a:lnTo>
                  <a:pt x="126521" y="97766"/>
                </a:lnTo>
                <a:lnTo>
                  <a:pt x="126521" y="97766"/>
                </a:lnTo>
                <a:lnTo>
                  <a:pt x="86265" y="57510"/>
                </a:lnTo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43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animBg="1"/>
      <p:bldP spid="589" grpId="1" animBg="1"/>
      <p:bldP spid="251" grpId="0" animBg="1"/>
      <p:bldP spid="251" grpId="1" animBg="1"/>
      <p:bldP spid="2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396261" y="2145066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830A19-679F-9FE9-C2CC-3DFB10627A24}"/>
              </a:ext>
            </a:extLst>
          </p:cNvPr>
          <p:cNvGrpSpPr/>
          <p:nvPr/>
        </p:nvGrpSpPr>
        <p:grpSpPr>
          <a:xfrm>
            <a:off x="980181" y="1597275"/>
            <a:ext cx="954237" cy="2434069"/>
            <a:chOff x="724510" y="1592958"/>
            <a:chExt cx="954237" cy="2434069"/>
          </a:xfrm>
        </p:grpSpPr>
        <p:cxnSp>
          <p:nvCxnSpPr>
            <p:cNvPr id="23" name="Egyenes összekötő 22">
              <a:extLst>
                <a:ext uri="{FF2B5EF4-FFF2-40B4-BE49-F238E27FC236}">
                  <a16:creationId xmlns:a16="http://schemas.microsoft.com/office/drawing/2014/main" id="{B8A3C7C6-9ADA-F26B-34E7-7552B19FBFF3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567355F3-D401-03CB-A26A-DB69A00FF793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89CF753-F4D9-0401-A030-D73C25C5AD52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2958714D-E106-169B-03C6-853C037D8C34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A235D94E-BDB3-689E-AE86-288EA6B9AF23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0EFDC6C5-331E-213E-E5C2-7FC544CD57B3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FDDE9F1-8259-E836-615D-202ADB30D187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7B57C0EF-59D4-04FF-F434-9546DB9E479E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C308C1EC-04FE-A738-9935-FBB436078F3D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03901713-E2C9-3EAF-9200-DEC8D3B94AD9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4A1D40C5-DDBA-E2D4-6272-201AF1D0229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7F30DB70-5D68-6F1C-DD4F-3B6BF1B53934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44" name="Téglalap 20">
                <a:extLst>
                  <a:ext uri="{FF2B5EF4-FFF2-40B4-BE49-F238E27FC236}">
                    <a16:creationId xmlns:a16="http://schemas.microsoft.com/office/drawing/2014/main" id="{0F927BEF-20B6-FDD1-555C-925FA2698B3D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" name="Háromszög 44">
                <a:extLst>
                  <a:ext uri="{FF2B5EF4-FFF2-40B4-BE49-F238E27FC236}">
                    <a16:creationId xmlns:a16="http://schemas.microsoft.com/office/drawing/2014/main" id="{F728F39C-2835-7920-3558-B9D15B3BD863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58A37CAF-D791-D3D2-BECE-B8C7DAFC1352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" name="Téglalap 47">
                <a:extLst>
                  <a:ext uri="{FF2B5EF4-FFF2-40B4-BE49-F238E27FC236}">
                    <a16:creationId xmlns:a16="http://schemas.microsoft.com/office/drawing/2014/main" id="{4FDFBF9E-6C96-D7FC-D128-BA7F9C55FCB8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232100" y="185548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3C718D-4A78-2C1D-DEB3-765BB07D3B26}"/>
              </a:ext>
            </a:extLst>
          </p:cNvPr>
          <p:cNvGrpSpPr/>
          <p:nvPr/>
        </p:nvGrpSpPr>
        <p:grpSpPr>
          <a:xfrm>
            <a:off x="2221197" y="1635498"/>
            <a:ext cx="2309610" cy="888209"/>
            <a:chOff x="2185117" y="1592958"/>
            <a:chExt cx="2309610" cy="888209"/>
          </a:xfrm>
        </p:grpSpPr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62A4D76F-4403-D616-5B51-E0A7FA2E2A93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DB2DAB4-6064-40CB-A2CE-65CF5A5E6790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E7C5E69B-9B2A-08AB-07A7-AE5E3370B1F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1" name="Egyenes összekötő 60">
              <a:extLst>
                <a:ext uri="{FF2B5EF4-FFF2-40B4-BE49-F238E27FC236}">
                  <a16:creationId xmlns:a16="http://schemas.microsoft.com/office/drawing/2014/main" id="{94A7DCA1-B324-CD79-0913-BB943F5E5DE0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gyenes összekötő 62">
              <a:extLst>
                <a:ext uri="{FF2B5EF4-FFF2-40B4-BE49-F238E27FC236}">
                  <a16:creationId xmlns:a16="http://schemas.microsoft.com/office/drawing/2014/main" id="{1ADD5801-BC11-0FE4-8C03-79ACDBEC6397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6560-7E99-8CFD-DB51-1748A7511D3A}"/>
              </a:ext>
            </a:extLst>
          </p:cNvPr>
          <p:cNvGrpSpPr/>
          <p:nvPr/>
        </p:nvGrpSpPr>
        <p:grpSpPr>
          <a:xfrm>
            <a:off x="2146388" y="2859234"/>
            <a:ext cx="2309610" cy="1086976"/>
            <a:chOff x="2150943" y="2842521"/>
            <a:chExt cx="2309610" cy="1086976"/>
          </a:xfrm>
        </p:grpSpPr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9C602461-4212-DF89-84C0-9EB74E7ED4EA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3">
              <a:extLst>
                <a:ext uri="{FF2B5EF4-FFF2-40B4-BE49-F238E27FC236}">
                  <a16:creationId xmlns:a16="http://schemas.microsoft.com/office/drawing/2014/main" id="{EAFC6218-6F93-5649-2F23-7CD17238B4CB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2" name="Téglalap 54">
              <a:extLst>
                <a:ext uri="{FF2B5EF4-FFF2-40B4-BE49-F238E27FC236}">
                  <a16:creationId xmlns:a16="http://schemas.microsoft.com/office/drawing/2014/main" id="{687D5387-DF04-AF04-AC41-09C409C0F4B5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9019C28E-48DA-75CD-7A5D-754AF6AC4871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140C034B-7B27-1717-F3E1-A24DD98F2C2D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D9CBACFB-8836-F363-BA5E-71EE07590A36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318769" y="1938429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040175" y="3230816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17E154-410A-9F02-7AEA-E6942A91BE7F}"/>
              </a:ext>
            </a:extLst>
          </p:cNvPr>
          <p:cNvGrpSpPr/>
          <p:nvPr/>
        </p:nvGrpSpPr>
        <p:grpSpPr>
          <a:xfrm>
            <a:off x="5440552" y="4188697"/>
            <a:ext cx="2718304" cy="1033856"/>
            <a:chOff x="5440552" y="4188697"/>
            <a:chExt cx="2718304" cy="1033856"/>
          </a:xfrm>
        </p:grpSpPr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6639666A-8EDA-871A-6F6D-002F550F0928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A1A0B39C-03B5-C4F2-6251-845C1D267170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02DA6C2F-B382-F09D-0AEE-B4B8435C0979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5F0DD052-AC50-D693-2E62-669343F386D7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E5FCFB8A-7FE1-8E51-F884-71F7F8867B85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82AF69E1-9B7E-2CC0-54F7-458D1B2D27C2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1AF18E-9C10-C60D-5F06-64140B785AB2}"/>
              </a:ext>
            </a:extLst>
          </p:cNvPr>
          <p:cNvGrpSpPr/>
          <p:nvPr/>
        </p:nvGrpSpPr>
        <p:grpSpPr>
          <a:xfrm>
            <a:off x="6787515" y="1161472"/>
            <a:ext cx="2382223" cy="1135804"/>
            <a:chOff x="6902450" y="873035"/>
            <a:chExt cx="2382223" cy="1135804"/>
          </a:xfrm>
        </p:grpSpPr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0C5944A9-5662-220D-CBAA-02AEB8796929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C8873A3-6D54-04BD-CF0F-F52F6FC6A8B4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3">
              <a:extLst>
                <a:ext uri="{FF2B5EF4-FFF2-40B4-BE49-F238E27FC236}">
                  <a16:creationId xmlns:a16="http://schemas.microsoft.com/office/drawing/2014/main" id="{4D824C81-66BB-F9FB-D5C3-EEAC8367023C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6" name="Téglalap 155">
              <a:extLst>
                <a:ext uri="{FF2B5EF4-FFF2-40B4-BE49-F238E27FC236}">
                  <a16:creationId xmlns:a16="http://schemas.microsoft.com/office/drawing/2014/main" id="{8101178B-E466-B22C-FDF8-7398B71ADE80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193EB8F1-0FE7-65BA-4EC0-F8B55E62A3E7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2" name="Szabadkézi sokszög: alakzat 611">
              <a:extLst>
                <a:ext uri="{FF2B5EF4-FFF2-40B4-BE49-F238E27FC236}">
                  <a16:creationId xmlns:a16="http://schemas.microsoft.com/office/drawing/2014/main" id="{8FFAA238-9AE1-69D7-8E7E-FDE15F9EAB4C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Szabadkézi sokszög: alakzat 612">
              <a:extLst>
                <a:ext uri="{FF2B5EF4-FFF2-40B4-BE49-F238E27FC236}">
                  <a16:creationId xmlns:a16="http://schemas.microsoft.com/office/drawing/2014/main" id="{83CE7B63-719A-A4B8-1EBE-5076A467FBA3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Szabadkézi sokszög: alakzat 613">
              <a:extLst>
                <a:ext uri="{FF2B5EF4-FFF2-40B4-BE49-F238E27FC236}">
                  <a16:creationId xmlns:a16="http://schemas.microsoft.com/office/drawing/2014/main" id="{86B6F967-8E8C-A706-7250-28626F525C60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6E67A-3391-B774-F980-12BA6A3347F9}"/>
              </a:ext>
            </a:extLst>
          </p:cNvPr>
          <p:cNvGrpSpPr/>
          <p:nvPr/>
        </p:nvGrpSpPr>
        <p:grpSpPr>
          <a:xfrm>
            <a:off x="3550542" y="2663803"/>
            <a:ext cx="392922" cy="549774"/>
            <a:chOff x="3575709" y="2668095"/>
            <a:chExt cx="392922" cy="549774"/>
          </a:xfrm>
        </p:grpSpPr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767FC3BB-56C6-CC5D-2C65-2ED3CBC0B83F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Téglalap 617">
              <a:extLst>
                <a:ext uri="{FF2B5EF4-FFF2-40B4-BE49-F238E27FC236}">
                  <a16:creationId xmlns:a16="http://schemas.microsoft.com/office/drawing/2014/main" id="{0630BA5C-7F62-7BF2-1EF6-5B9C232DCF14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4EA71B39-3B8F-C6A7-799B-4B24E4CAE574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19">
              <a:extLst>
                <a:ext uri="{FF2B5EF4-FFF2-40B4-BE49-F238E27FC236}">
                  <a16:creationId xmlns:a16="http://schemas.microsoft.com/office/drawing/2014/main" id="{001FFC95-5B8E-2927-F556-0DD07AF51428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63669858-C507-FE3E-0D17-99812809B111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82E331B6-DFEB-4179-48E7-45E31774465B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845DA0B7-25F7-02E6-8617-D52E172EB28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894D6171-FADE-438B-B76E-919452479DCF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Ív 626">
              <a:extLst>
                <a:ext uri="{FF2B5EF4-FFF2-40B4-BE49-F238E27FC236}">
                  <a16:creationId xmlns:a16="http://schemas.microsoft.com/office/drawing/2014/main" id="{253BCCE3-176E-B339-DDAD-651B0619DB52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Ív 627">
              <a:extLst>
                <a:ext uri="{FF2B5EF4-FFF2-40B4-BE49-F238E27FC236}">
                  <a16:creationId xmlns:a16="http://schemas.microsoft.com/office/drawing/2014/main" id="{7A860F31-D071-350C-79D8-79EC0C1A025D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254EF-D66C-74A7-4569-DAD2C45419DF}"/>
              </a:ext>
            </a:extLst>
          </p:cNvPr>
          <p:cNvGrpSpPr/>
          <p:nvPr/>
        </p:nvGrpSpPr>
        <p:grpSpPr>
          <a:xfrm>
            <a:off x="11039263" y="2288596"/>
            <a:ext cx="607197" cy="1640901"/>
            <a:chOff x="11039263" y="2288596"/>
            <a:chExt cx="607197" cy="1640901"/>
          </a:xfrm>
        </p:grpSpPr>
        <p:sp>
          <p:nvSpPr>
            <p:cNvPr id="230" name="Ellipszis 229">
              <a:extLst>
                <a:ext uri="{FF2B5EF4-FFF2-40B4-BE49-F238E27FC236}">
                  <a16:creationId xmlns:a16="http://schemas.microsoft.com/office/drawing/2014/main" id="{FB9AC007-315A-2BCE-14FC-C7C565137E78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3C45ABA1-6FA9-2456-FB70-483AAE4EEF1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rapezoid 232">
              <a:extLst>
                <a:ext uri="{FF2B5EF4-FFF2-40B4-BE49-F238E27FC236}">
                  <a16:creationId xmlns:a16="http://schemas.microsoft.com/office/drawing/2014/main" id="{3EFE9C5D-B93F-84A9-EF90-46293516B15F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" name="Free-form: Shape 2">
            <a:extLst>
              <a:ext uri="{FF2B5EF4-FFF2-40B4-BE49-F238E27FC236}">
                <a16:creationId xmlns:a16="http://schemas.microsoft.com/office/drawing/2014/main" id="{8655C504-0F00-15D4-F64E-4500244FE1F2}"/>
              </a:ext>
            </a:extLst>
          </p:cNvPr>
          <p:cNvSpPr/>
          <p:nvPr/>
        </p:nvSpPr>
        <p:spPr>
          <a:xfrm>
            <a:off x="3645069" y="2988220"/>
            <a:ext cx="114012" cy="114725"/>
          </a:xfrm>
          <a:custGeom>
            <a:avLst/>
            <a:gdLst>
              <a:gd name="connsiteX0" fmla="*/ 34506 w 506083"/>
              <a:gd name="connsiteY0" fmla="*/ 0 h 414068"/>
              <a:gd name="connsiteX1" fmla="*/ 34506 w 506083"/>
              <a:gd name="connsiteY1" fmla="*/ 0 h 414068"/>
              <a:gd name="connsiteX2" fmla="*/ 11502 w 506083"/>
              <a:gd name="connsiteY2" fmla="*/ 97766 h 414068"/>
              <a:gd name="connsiteX3" fmla="*/ 0 w 506083"/>
              <a:gd name="connsiteY3" fmla="*/ 201283 h 414068"/>
              <a:gd name="connsiteX4" fmla="*/ 40257 w 506083"/>
              <a:gd name="connsiteY4" fmla="*/ 287547 h 414068"/>
              <a:gd name="connsiteX5" fmla="*/ 80514 w 506083"/>
              <a:gd name="connsiteY5" fmla="*/ 345057 h 414068"/>
              <a:gd name="connsiteX6" fmla="*/ 103517 w 506083"/>
              <a:gd name="connsiteY6" fmla="*/ 368061 h 414068"/>
              <a:gd name="connsiteX7" fmla="*/ 161027 w 506083"/>
              <a:gd name="connsiteY7" fmla="*/ 414068 h 414068"/>
              <a:gd name="connsiteX8" fmla="*/ 161027 w 506083"/>
              <a:gd name="connsiteY8" fmla="*/ 414068 h 414068"/>
              <a:gd name="connsiteX9" fmla="*/ 310551 w 506083"/>
              <a:gd name="connsiteY9" fmla="*/ 396815 h 414068"/>
              <a:gd name="connsiteX10" fmla="*/ 362310 w 506083"/>
              <a:gd name="connsiteY10" fmla="*/ 362310 h 414068"/>
              <a:gd name="connsiteX11" fmla="*/ 431321 w 506083"/>
              <a:gd name="connsiteY11" fmla="*/ 339306 h 414068"/>
              <a:gd name="connsiteX12" fmla="*/ 460076 w 506083"/>
              <a:gd name="connsiteY12" fmla="*/ 293298 h 414068"/>
              <a:gd name="connsiteX13" fmla="*/ 483080 w 506083"/>
              <a:gd name="connsiteY13" fmla="*/ 235789 h 414068"/>
              <a:gd name="connsiteX14" fmla="*/ 506083 w 506083"/>
              <a:gd name="connsiteY14" fmla="*/ 166778 h 414068"/>
              <a:gd name="connsiteX15" fmla="*/ 506083 w 506083"/>
              <a:gd name="connsiteY15" fmla="*/ 115019 h 414068"/>
              <a:gd name="connsiteX16" fmla="*/ 506083 w 506083"/>
              <a:gd name="connsiteY16" fmla="*/ 80513 h 414068"/>
              <a:gd name="connsiteX17" fmla="*/ 494582 w 506083"/>
              <a:gd name="connsiteY17" fmla="*/ 40257 h 414068"/>
              <a:gd name="connsiteX18" fmla="*/ 442823 w 506083"/>
              <a:gd name="connsiteY18" fmla="*/ 57510 h 414068"/>
              <a:gd name="connsiteX19" fmla="*/ 419819 w 506083"/>
              <a:gd name="connsiteY19" fmla="*/ 97766 h 414068"/>
              <a:gd name="connsiteX20" fmla="*/ 391065 w 506083"/>
              <a:gd name="connsiteY20" fmla="*/ 120770 h 414068"/>
              <a:gd name="connsiteX21" fmla="*/ 345057 w 506083"/>
              <a:gd name="connsiteY21" fmla="*/ 126521 h 414068"/>
              <a:gd name="connsiteX22" fmla="*/ 293298 w 506083"/>
              <a:gd name="connsiteY22" fmla="*/ 109268 h 414068"/>
              <a:gd name="connsiteX23" fmla="*/ 253042 w 506083"/>
              <a:gd name="connsiteY23" fmla="*/ 92015 h 414068"/>
              <a:gd name="connsiteX24" fmla="*/ 189782 w 506083"/>
              <a:gd name="connsiteY24" fmla="*/ 51759 h 414068"/>
              <a:gd name="connsiteX25" fmla="*/ 189782 w 506083"/>
              <a:gd name="connsiteY25" fmla="*/ 51759 h 414068"/>
              <a:gd name="connsiteX26" fmla="*/ 126521 w 506083"/>
              <a:gd name="connsiteY26" fmla="*/ 97766 h 414068"/>
              <a:gd name="connsiteX27" fmla="*/ 126521 w 506083"/>
              <a:gd name="connsiteY27" fmla="*/ 97766 h 414068"/>
              <a:gd name="connsiteX28" fmla="*/ 86265 w 506083"/>
              <a:gd name="connsiteY28" fmla="*/ 57510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06083" h="414068">
                <a:moveTo>
                  <a:pt x="34506" y="0"/>
                </a:moveTo>
                <a:lnTo>
                  <a:pt x="34506" y="0"/>
                </a:lnTo>
                <a:lnTo>
                  <a:pt x="11502" y="97766"/>
                </a:lnTo>
                <a:lnTo>
                  <a:pt x="0" y="201283"/>
                </a:lnTo>
                <a:lnTo>
                  <a:pt x="40257" y="287547"/>
                </a:lnTo>
                <a:lnTo>
                  <a:pt x="80514" y="345057"/>
                </a:lnTo>
                <a:lnTo>
                  <a:pt x="103517" y="368061"/>
                </a:lnTo>
                <a:lnTo>
                  <a:pt x="161027" y="414068"/>
                </a:lnTo>
                <a:lnTo>
                  <a:pt x="161027" y="414068"/>
                </a:lnTo>
                <a:lnTo>
                  <a:pt x="310551" y="396815"/>
                </a:lnTo>
                <a:lnTo>
                  <a:pt x="362310" y="362310"/>
                </a:lnTo>
                <a:lnTo>
                  <a:pt x="431321" y="339306"/>
                </a:lnTo>
                <a:lnTo>
                  <a:pt x="460076" y="293298"/>
                </a:lnTo>
                <a:lnTo>
                  <a:pt x="483080" y="235789"/>
                </a:lnTo>
                <a:lnTo>
                  <a:pt x="506083" y="166778"/>
                </a:lnTo>
                <a:lnTo>
                  <a:pt x="506083" y="115019"/>
                </a:lnTo>
                <a:lnTo>
                  <a:pt x="506083" y="80513"/>
                </a:lnTo>
                <a:lnTo>
                  <a:pt x="494582" y="40257"/>
                </a:lnTo>
                <a:lnTo>
                  <a:pt x="442823" y="57510"/>
                </a:lnTo>
                <a:lnTo>
                  <a:pt x="419819" y="97766"/>
                </a:lnTo>
                <a:lnTo>
                  <a:pt x="391065" y="120770"/>
                </a:lnTo>
                <a:lnTo>
                  <a:pt x="345057" y="126521"/>
                </a:lnTo>
                <a:lnTo>
                  <a:pt x="293298" y="109268"/>
                </a:lnTo>
                <a:lnTo>
                  <a:pt x="253042" y="92015"/>
                </a:lnTo>
                <a:lnTo>
                  <a:pt x="189782" y="51759"/>
                </a:lnTo>
                <a:lnTo>
                  <a:pt x="189782" y="51759"/>
                </a:lnTo>
                <a:lnTo>
                  <a:pt x="126521" y="97766"/>
                </a:lnTo>
                <a:lnTo>
                  <a:pt x="126521" y="97766"/>
                </a:lnTo>
                <a:lnTo>
                  <a:pt x="86265" y="57510"/>
                </a:lnTo>
              </a:path>
            </a:pathLst>
          </a:cu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95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cxnSpLocks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églalap 7">
            <a:extLst>
              <a:ext uri="{FF2B5EF4-FFF2-40B4-BE49-F238E27FC236}">
                <a16:creationId xmlns:a16="http://schemas.microsoft.com/office/drawing/2014/main" id="{B5F7F449-1DFF-7D86-AC19-9B6F6FA9C37A}"/>
              </a:ext>
            </a:extLst>
          </p:cNvPr>
          <p:cNvSpPr/>
          <p:nvPr/>
        </p:nvSpPr>
        <p:spPr>
          <a:xfrm>
            <a:off x="-13025782" y="-11672802"/>
            <a:ext cx="32427925" cy="18953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5">
            <a:extLst>
              <a:ext uri="{FF2B5EF4-FFF2-40B4-BE49-F238E27FC236}">
                <a16:creationId xmlns:a16="http://schemas.microsoft.com/office/drawing/2014/main" id="{39121CE9-B16A-F867-E4DF-5793C2F27173}"/>
              </a:ext>
            </a:extLst>
          </p:cNvPr>
          <p:cNvSpPr/>
          <p:nvPr/>
        </p:nvSpPr>
        <p:spPr>
          <a:xfrm>
            <a:off x="-13410905" y="-1073716"/>
            <a:ext cx="32427965" cy="8597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B7ADF1-37EE-DF06-B14F-BAC130C5B47E}"/>
              </a:ext>
            </a:extLst>
          </p:cNvPr>
          <p:cNvGrpSpPr/>
          <p:nvPr/>
        </p:nvGrpSpPr>
        <p:grpSpPr>
          <a:xfrm>
            <a:off x="-10473327" y="-7266426"/>
            <a:ext cx="2543356" cy="6714826"/>
            <a:chOff x="724510" y="1592958"/>
            <a:chExt cx="954237" cy="2434069"/>
          </a:xfrm>
        </p:grpSpPr>
        <p:cxnSp>
          <p:nvCxnSpPr>
            <p:cNvPr id="18" name="Egyenes összekötő 22">
              <a:extLst>
                <a:ext uri="{FF2B5EF4-FFF2-40B4-BE49-F238E27FC236}">
                  <a16:creationId xmlns:a16="http://schemas.microsoft.com/office/drawing/2014/main" id="{2A2D99C1-D1A7-E610-0C1C-0B5D84A5C899}"/>
                </a:ext>
              </a:extLst>
            </p:cNvPr>
            <p:cNvCxnSpPr/>
            <p:nvPr/>
          </p:nvCxnSpPr>
          <p:spPr>
            <a:xfrm flipH="1">
              <a:off x="727661" y="2635660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gyenes összekötő 23">
              <a:extLst>
                <a:ext uri="{FF2B5EF4-FFF2-40B4-BE49-F238E27FC236}">
                  <a16:creationId xmlns:a16="http://schemas.microsoft.com/office/drawing/2014/main" id="{10630EB2-711C-0084-1FA1-8ECABD301610}"/>
                </a:ext>
              </a:extLst>
            </p:cNvPr>
            <p:cNvCxnSpPr/>
            <p:nvPr/>
          </p:nvCxnSpPr>
          <p:spPr>
            <a:xfrm flipH="1">
              <a:off x="727660" y="2864263"/>
              <a:ext cx="68697" cy="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églalap 18">
              <a:extLst>
                <a:ext uri="{FF2B5EF4-FFF2-40B4-BE49-F238E27FC236}">
                  <a16:creationId xmlns:a16="http://schemas.microsoft.com/office/drawing/2014/main" id="{95E8D9A0-FB2C-7ACC-2AD6-E7D13BDB57FA}"/>
                </a:ext>
              </a:extLst>
            </p:cNvPr>
            <p:cNvSpPr/>
            <p:nvPr/>
          </p:nvSpPr>
          <p:spPr>
            <a:xfrm>
              <a:off x="764036" y="1875122"/>
              <a:ext cx="757877" cy="214433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19">
              <a:extLst>
                <a:ext uri="{FF2B5EF4-FFF2-40B4-BE49-F238E27FC236}">
                  <a16:creationId xmlns:a16="http://schemas.microsoft.com/office/drawing/2014/main" id="{42B32629-294C-5582-FDBB-178DC017CC38}"/>
                </a:ext>
              </a:extLst>
            </p:cNvPr>
            <p:cNvSpPr/>
            <p:nvPr/>
          </p:nvSpPr>
          <p:spPr>
            <a:xfrm>
              <a:off x="755402" y="1592958"/>
              <a:ext cx="902986" cy="293797"/>
            </a:xfrm>
            <a:custGeom>
              <a:avLst/>
              <a:gdLst>
                <a:gd name="connsiteX0" fmla="*/ 0 w 753739"/>
                <a:gd name="connsiteY0" fmla="*/ 0 h 293797"/>
                <a:gd name="connsiteX1" fmla="*/ 753739 w 753739"/>
                <a:gd name="connsiteY1" fmla="*/ 0 h 293797"/>
                <a:gd name="connsiteX2" fmla="*/ 753739 w 753739"/>
                <a:gd name="connsiteY2" fmla="*/ 293797 h 293797"/>
                <a:gd name="connsiteX3" fmla="*/ 0 w 753739"/>
                <a:gd name="connsiteY3" fmla="*/ 293797 h 293797"/>
                <a:gd name="connsiteX4" fmla="*/ 0 w 75373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869649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15910 w 869649"/>
                <a:gd name="connsiteY0" fmla="*/ 0 h 293797"/>
                <a:gd name="connsiteX1" fmla="*/ 869649 w 869649"/>
                <a:gd name="connsiteY1" fmla="*/ 0 h 293797"/>
                <a:gd name="connsiteX2" fmla="*/ 727981 w 869649"/>
                <a:gd name="connsiteY2" fmla="*/ 293797 h 293797"/>
                <a:gd name="connsiteX3" fmla="*/ 0 w 869649"/>
                <a:gd name="connsiteY3" fmla="*/ 287358 h 293797"/>
                <a:gd name="connsiteX4" fmla="*/ 115910 w 869649"/>
                <a:gd name="connsiteY4" fmla="*/ 0 h 293797"/>
                <a:gd name="connsiteX0" fmla="*/ 149247 w 902986"/>
                <a:gd name="connsiteY0" fmla="*/ 0 h 293797"/>
                <a:gd name="connsiteX1" fmla="*/ 902986 w 902986"/>
                <a:gd name="connsiteY1" fmla="*/ 0 h 293797"/>
                <a:gd name="connsiteX2" fmla="*/ 761318 w 902986"/>
                <a:gd name="connsiteY2" fmla="*/ 293797 h 293797"/>
                <a:gd name="connsiteX3" fmla="*/ 0 w 902986"/>
                <a:gd name="connsiteY3" fmla="*/ 287358 h 293797"/>
                <a:gd name="connsiteX4" fmla="*/ 149247 w 902986"/>
                <a:gd name="connsiteY4" fmla="*/ 0 h 29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86" h="293797">
                  <a:moveTo>
                    <a:pt x="149247" y="0"/>
                  </a:moveTo>
                  <a:lnTo>
                    <a:pt x="902986" y="0"/>
                  </a:lnTo>
                  <a:lnTo>
                    <a:pt x="761318" y="293797"/>
                  </a:lnTo>
                  <a:lnTo>
                    <a:pt x="0" y="287358"/>
                  </a:lnTo>
                  <a:lnTo>
                    <a:pt x="149247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0">
              <a:extLst>
                <a:ext uri="{FF2B5EF4-FFF2-40B4-BE49-F238E27FC236}">
                  <a16:creationId xmlns:a16="http://schemas.microsoft.com/office/drawing/2014/main" id="{BDFFAAE9-4BEA-51E1-44DB-BEBEBC21ACE2}"/>
                </a:ext>
              </a:extLst>
            </p:cNvPr>
            <p:cNvSpPr/>
            <p:nvPr/>
          </p:nvSpPr>
          <p:spPr>
            <a:xfrm>
              <a:off x="1512699" y="1606469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3" name="Egyenes összekötő 25">
              <a:extLst>
                <a:ext uri="{FF2B5EF4-FFF2-40B4-BE49-F238E27FC236}">
                  <a16:creationId xmlns:a16="http://schemas.microsoft.com/office/drawing/2014/main" id="{3DC02445-D62E-DB34-BCF3-E143CDA6BE46}"/>
                </a:ext>
              </a:extLst>
            </p:cNvPr>
            <p:cNvCxnSpPr/>
            <p:nvPr/>
          </p:nvCxnSpPr>
          <p:spPr>
            <a:xfrm>
              <a:off x="724510" y="2538477"/>
              <a:ext cx="7606" cy="471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églalap 26">
              <a:extLst>
                <a:ext uri="{FF2B5EF4-FFF2-40B4-BE49-F238E27FC236}">
                  <a16:creationId xmlns:a16="http://schemas.microsoft.com/office/drawing/2014/main" id="{E256F899-B842-35D2-63E6-17AB19B43F12}"/>
                </a:ext>
              </a:extLst>
            </p:cNvPr>
            <p:cNvSpPr/>
            <p:nvPr/>
          </p:nvSpPr>
          <p:spPr>
            <a:xfrm>
              <a:off x="944496" y="2140749"/>
              <a:ext cx="392188" cy="1040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9">
              <a:extLst>
                <a:ext uri="{FF2B5EF4-FFF2-40B4-BE49-F238E27FC236}">
                  <a16:creationId xmlns:a16="http://schemas.microsoft.com/office/drawing/2014/main" id="{BCB48030-9064-07D1-2A89-BA81D9653D7D}"/>
                </a:ext>
              </a:extLst>
            </p:cNvPr>
            <p:cNvSpPr/>
            <p:nvPr/>
          </p:nvSpPr>
          <p:spPr>
            <a:xfrm>
              <a:off x="941466" y="2336660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30">
              <a:extLst>
                <a:ext uri="{FF2B5EF4-FFF2-40B4-BE49-F238E27FC236}">
                  <a16:creationId xmlns:a16="http://schemas.microsoft.com/office/drawing/2014/main" id="{94E37FAE-B881-FABB-9EDA-7DEBA9C100B6}"/>
                </a:ext>
              </a:extLst>
            </p:cNvPr>
            <p:cNvSpPr/>
            <p:nvPr/>
          </p:nvSpPr>
          <p:spPr>
            <a:xfrm>
              <a:off x="943156" y="2723133"/>
              <a:ext cx="395218" cy="2166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31">
              <a:extLst>
                <a:ext uri="{FF2B5EF4-FFF2-40B4-BE49-F238E27FC236}">
                  <a16:creationId xmlns:a16="http://schemas.microsoft.com/office/drawing/2014/main" id="{5AFCB8A3-827E-9EBE-E37A-4A1BF27E9324}"/>
                </a:ext>
              </a:extLst>
            </p:cNvPr>
            <p:cNvSpPr/>
            <p:nvPr/>
          </p:nvSpPr>
          <p:spPr>
            <a:xfrm>
              <a:off x="1009882" y="2336660"/>
              <a:ext cx="126702" cy="1285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8" name="Csoportba foglalás 49">
              <a:extLst>
                <a:ext uri="{FF2B5EF4-FFF2-40B4-BE49-F238E27FC236}">
                  <a16:creationId xmlns:a16="http://schemas.microsoft.com/office/drawing/2014/main" id="{596A05E1-8D84-94FE-1413-17760E9CBAAF}"/>
                </a:ext>
              </a:extLst>
            </p:cNvPr>
            <p:cNvGrpSpPr/>
            <p:nvPr/>
          </p:nvGrpSpPr>
          <p:grpSpPr>
            <a:xfrm>
              <a:off x="973547" y="2567099"/>
              <a:ext cx="219762" cy="333610"/>
              <a:chOff x="1939736" y="1123081"/>
              <a:chExt cx="926624" cy="2778471"/>
            </a:xfrm>
          </p:grpSpPr>
          <p:sp>
            <p:nvSpPr>
              <p:cNvPr id="29" name="Téglalap 41">
                <a:extLst>
                  <a:ext uri="{FF2B5EF4-FFF2-40B4-BE49-F238E27FC236}">
                    <a16:creationId xmlns:a16="http://schemas.microsoft.com/office/drawing/2014/main" id="{1AB06057-06C2-D7FC-1D7A-243C500F1677}"/>
                  </a:ext>
                </a:extLst>
              </p:cNvPr>
              <p:cNvSpPr/>
              <p:nvPr/>
            </p:nvSpPr>
            <p:spPr>
              <a:xfrm>
                <a:off x="1951648" y="1749651"/>
                <a:ext cx="757876" cy="214433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400" dirty="0">
                    <a:solidFill>
                      <a:schemeClr val="tx1"/>
                    </a:solidFill>
                  </a:rPr>
                  <a:t>MILK</a:t>
                </a:r>
              </a:p>
            </p:txBody>
          </p:sp>
          <p:sp>
            <p:nvSpPr>
              <p:cNvPr id="30" name="Téglalap 20">
                <a:extLst>
                  <a:ext uri="{FF2B5EF4-FFF2-40B4-BE49-F238E27FC236}">
                    <a16:creationId xmlns:a16="http://schemas.microsoft.com/office/drawing/2014/main" id="{FFA00AEB-13CF-AE08-0B33-61E27D6D2643}"/>
                  </a:ext>
                </a:extLst>
              </p:cNvPr>
              <p:cNvSpPr/>
              <p:nvPr/>
            </p:nvSpPr>
            <p:spPr>
              <a:xfrm>
                <a:off x="2700312" y="1480994"/>
                <a:ext cx="166048" cy="2420558"/>
              </a:xfrm>
              <a:custGeom>
                <a:avLst/>
                <a:gdLst>
                  <a:gd name="connsiteX0" fmla="*/ 0 w 757877"/>
                  <a:gd name="connsiteY0" fmla="*/ 0 h 2144333"/>
                  <a:gd name="connsiteX1" fmla="*/ 757877 w 757877"/>
                  <a:gd name="connsiteY1" fmla="*/ 0 h 2144333"/>
                  <a:gd name="connsiteX2" fmla="*/ 757877 w 757877"/>
                  <a:gd name="connsiteY2" fmla="*/ 2144333 h 2144333"/>
                  <a:gd name="connsiteX3" fmla="*/ 0 w 757877"/>
                  <a:gd name="connsiteY3" fmla="*/ 2144333 h 2144333"/>
                  <a:gd name="connsiteX4" fmla="*/ 0 w 757877"/>
                  <a:gd name="connsiteY4" fmla="*/ 0 h 2144333"/>
                  <a:gd name="connsiteX0" fmla="*/ 166048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66048 w 923925"/>
                  <a:gd name="connsiteY4" fmla="*/ 0 h 2144333"/>
                  <a:gd name="connsiteX0" fmla="*/ 137473 w 923925"/>
                  <a:gd name="connsiteY0" fmla="*/ 0 h 2144333"/>
                  <a:gd name="connsiteX1" fmla="*/ 0 w 923925"/>
                  <a:gd name="connsiteY1" fmla="*/ 280988 h 2144333"/>
                  <a:gd name="connsiteX2" fmla="*/ 923925 w 923925"/>
                  <a:gd name="connsiteY2" fmla="*/ 2144333 h 2144333"/>
                  <a:gd name="connsiteX3" fmla="*/ 166048 w 923925"/>
                  <a:gd name="connsiteY3" fmla="*/ 2144333 h 2144333"/>
                  <a:gd name="connsiteX4" fmla="*/ 137473 w 923925"/>
                  <a:gd name="connsiteY4" fmla="*/ 0 h 2144333"/>
                  <a:gd name="connsiteX0" fmla="*/ 137473 w 166048"/>
                  <a:gd name="connsiteY0" fmla="*/ 0 h 2420558"/>
                  <a:gd name="connsiteX1" fmla="*/ 0 w 166048"/>
                  <a:gd name="connsiteY1" fmla="*/ 280988 h 2420558"/>
                  <a:gd name="connsiteX2" fmla="*/ 9525 w 166048"/>
                  <a:gd name="connsiteY2" fmla="*/ 2420558 h 2420558"/>
                  <a:gd name="connsiteX3" fmla="*/ 166048 w 166048"/>
                  <a:gd name="connsiteY3" fmla="*/ 2144333 h 2420558"/>
                  <a:gd name="connsiteX4" fmla="*/ 137473 w 166048"/>
                  <a:gd name="connsiteY4" fmla="*/ 0 h 242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48" h="2420558">
                    <a:moveTo>
                      <a:pt x="137473" y="0"/>
                    </a:moveTo>
                    <a:lnTo>
                      <a:pt x="0" y="280988"/>
                    </a:lnTo>
                    <a:lnTo>
                      <a:pt x="9525" y="2420558"/>
                    </a:lnTo>
                    <a:lnTo>
                      <a:pt x="166048" y="2144333"/>
                    </a:lnTo>
                    <a:lnTo>
                      <a:pt x="137473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" name="Háromszög 44">
                <a:extLst>
                  <a:ext uri="{FF2B5EF4-FFF2-40B4-BE49-F238E27FC236}">
                    <a16:creationId xmlns:a16="http://schemas.microsoft.com/office/drawing/2014/main" id="{304874AD-41B5-E583-BA2C-AA5857ACEE58}"/>
                  </a:ext>
                </a:extLst>
              </p:cNvPr>
              <p:cNvSpPr/>
              <p:nvPr/>
            </p:nvSpPr>
            <p:spPr>
              <a:xfrm>
                <a:off x="1958566" y="1390918"/>
                <a:ext cx="734296" cy="358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" name="Téglalap 47">
                <a:extLst>
                  <a:ext uri="{FF2B5EF4-FFF2-40B4-BE49-F238E27FC236}">
                    <a16:creationId xmlns:a16="http://schemas.microsoft.com/office/drawing/2014/main" id="{673B88F4-8C51-0D4F-D2BA-D975C0780F15}"/>
                  </a:ext>
                </a:extLst>
              </p:cNvPr>
              <p:cNvSpPr/>
              <p:nvPr/>
            </p:nvSpPr>
            <p:spPr>
              <a:xfrm>
                <a:off x="2335673" y="1134990"/>
                <a:ext cx="492962" cy="604866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62" h="604868">
                    <a:moveTo>
                      <a:pt x="0" y="261937"/>
                    </a:moveTo>
                    <a:lnTo>
                      <a:pt x="128631" y="0"/>
                    </a:lnTo>
                    <a:lnTo>
                      <a:pt x="492962" y="342930"/>
                    </a:lnTo>
                    <a:lnTo>
                      <a:pt x="373856" y="604868"/>
                    </a:lnTo>
                    <a:lnTo>
                      <a:pt x="0" y="26193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" name="Téglalap 47">
                <a:extLst>
                  <a:ext uri="{FF2B5EF4-FFF2-40B4-BE49-F238E27FC236}">
                    <a16:creationId xmlns:a16="http://schemas.microsoft.com/office/drawing/2014/main" id="{0B81777E-0777-8DFB-E98F-6EA2B81876A9}"/>
                  </a:ext>
                </a:extLst>
              </p:cNvPr>
              <p:cNvSpPr/>
              <p:nvPr/>
            </p:nvSpPr>
            <p:spPr>
              <a:xfrm flipH="1">
                <a:off x="1939736" y="1123081"/>
                <a:ext cx="523831" cy="628685"/>
              </a:xfrm>
              <a:custGeom>
                <a:avLst/>
                <a:gdLst>
                  <a:gd name="connsiteX0" fmla="*/ 0 w 592975"/>
                  <a:gd name="connsiteY0" fmla="*/ 0 h 478662"/>
                  <a:gd name="connsiteX1" fmla="*/ 592975 w 592975"/>
                  <a:gd name="connsiteY1" fmla="*/ 0 h 478662"/>
                  <a:gd name="connsiteX2" fmla="*/ 592975 w 592975"/>
                  <a:gd name="connsiteY2" fmla="*/ 478662 h 478662"/>
                  <a:gd name="connsiteX3" fmla="*/ 0 w 592975"/>
                  <a:gd name="connsiteY3" fmla="*/ 478662 h 478662"/>
                  <a:gd name="connsiteX4" fmla="*/ 0 w 592975"/>
                  <a:gd name="connsiteY4" fmla="*/ 0 h 478662"/>
                  <a:gd name="connsiteX0" fmla="*/ 0 w 983500"/>
                  <a:gd name="connsiteY0" fmla="*/ 116681 h 478662"/>
                  <a:gd name="connsiteX1" fmla="*/ 983500 w 983500"/>
                  <a:gd name="connsiteY1" fmla="*/ 0 h 478662"/>
                  <a:gd name="connsiteX2" fmla="*/ 983500 w 983500"/>
                  <a:gd name="connsiteY2" fmla="*/ 478662 h 478662"/>
                  <a:gd name="connsiteX3" fmla="*/ 390525 w 983500"/>
                  <a:gd name="connsiteY3" fmla="*/ 478662 h 478662"/>
                  <a:gd name="connsiteX4" fmla="*/ 0 w 983500"/>
                  <a:gd name="connsiteY4" fmla="*/ 116681 h 478662"/>
                  <a:gd name="connsiteX0" fmla="*/ 0 w 966831"/>
                  <a:gd name="connsiteY0" fmla="*/ 135731 h 478662"/>
                  <a:gd name="connsiteX1" fmla="*/ 966831 w 966831"/>
                  <a:gd name="connsiteY1" fmla="*/ 0 h 478662"/>
                  <a:gd name="connsiteX2" fmla="*/ 966831 w 966831"/>
                  <a:gd name="connsiteY2" fmla="*/ 478662 h 478662"/>
                  <a:gd name="connsiteX3" fmla="*/ 373856 w 966831"/>
                  <a:gd name="connsiteY3" fmla="*/ 478662 h 478662"/>
                  <a:gd name="connsiteX4" fmla="*/ 0 w 966831"/>
                  <a:gd name="connsiteY4" fmla="*/ 135731 h 478662"/>
                  <a:gd name="connsiteX0" fmla="*/ 0 w 966831"/>
                  <a:gd name="connsiteY0" fmla="*/ 280987 h 623918"/>
                  <a:gd name="connsiteX1" fmla="*/ 121487 w 966831"/>
                  <a:gd name="connsiteY1" fmla="*/ 0 h 623918"/>
                  <a:gd name="connsiteX2" fmla="*/ 966831 w 966831"/>
                  <a:gd name="connsiteY2" fmla="*/ 623918 h 623918"/>
                  <a:gd name="connsiteX3" fmla="*/ 373856 w 966831"/>
                  <a:gd name="connsiteY3" fmla="*/ 623918 h 623918"/>
                  <a:gd name="connsiteX4" fmla="*/ 0 w 966831"/>
                  <a:gd name="connsiteY4" fmla="*/ 280987 h 623918"/>
                  <a:gd name="connsiteX0" fmla="*/ 0 w 421525"/>
                  <a:gd name="connsiteY0" fmla="*/ 280987 h 623918"/>
                  <a:gd name="connsiteX1" fmla="*/ 121487 w 421525"/>
                  <a:gd name="connsiteY1" fmla="*/ 0 h 623918"/>
                  <a:gd name="connsiteX2" fmla="*/ 421525 w 421525"/>
                  <a:gd name="connsiteY2" fmla="*/ 352455 h 623918"/>
                  <a:gd name="connsiteX3" fmla="*/ 373856 w 421525"/>
                  <a:gd name="connsiteY3" fmla="*/ 623918 h 623918"/>
                  <a:gd name="connsiteX4" fmla="*/ 0 w 421525"/>
                  <a:gd name="connsiteY4" fmla="*/ 280987 h 623918"/>
                  <a:gd name="connsiteX0" fmla="*/ 0 w 492962"/>
                  <a:gd name="connsiteY0" fmla="*/ 280987 h 623918"/>
                  <a:gd name="connsiteX1" fmla="*/ 121487 w 492962"/>
                  <a:gd name="connsiteY1" fmla="*/ 0 h 623918"/>
                  <a:gd name="connsiteX2" fmla="*/ 492962 w 492962"/>
                  <a:gd name="connsiteY2" fmla="*/ 361980 h 623918"/>
                  <a:gd name="connsiteX3" fmla="*/ 373856 w 492962"/>
                  <a:gd name="connsiteY3" fmla="*/ 623918 h 623918"/>
                  <a:gd name="connsiteX4" fmla="*/ 0 w 492962"/>
                  <a:gd name="connsiteY4" fmla="*/ 280987 h 623918"/>
                  <a:gd name="connsiteX0" fmla="*/ 0 w 492962"/>
                  <a:gd name="connsiteY0" fmla="*/ 261937 h 604868"/>
                  <a:gd name="connsiteX1" fmla="*/ 128631 w 492962"/>
                  <a:gd name="connsiteY1" fmla="*/ 0 h 604868"/>
                  <a:gd name="connsiteX2" fmla="*/ 492962 w 492962"/>
                  <a:gd name="connsiteY2" fmla="*/ 342930 h 604868"/>
                  <a:gd name="connsiteX3" fmla="*/ 373856 w 492962"/>
                  <a:gd name="connsiteY3" fmla="*/ 604868 h 604868"/>
                  <a:gd name="connsiteX4" fmla="*/ 0 w 492962"/>
                  <a:gd name="connsiteY4" fmla="*/ 261937 h 604868"/>
                  <a:gd name="connsiteX0" fmla="*/ 0 w 514394"/>
                  <a:gd name="connsiteY0" fmla="*/ 259555 h 604868"/>
                  <a:gd name="connsiteX1" fmla="*/ 150063 w 514394"/>
                  <a:gd name="connsiteY1" fmla="*/ 0 h 604868"/>
                  <a:gd name="connsiteX2" fmla="*/ 514394 w 514394"/>
                  <a:gd name="connsiteY2" fmla="*/ 342930 h 604868"/>
                  <a:gd name="connsiteX3" fmla="*/ 395288 w 514394"/>
                  <a:gd name="connsiteY3" fmla="*/ 604868 h 604868"/>
                  <a:gd name="connsiteX4" fmla="*/ 0 w 514394"/>
                  <a:gd name="connsiteY4" fmla="*/ 259555 h 604868"/>
                  <a:gd name="connsiteX0" fmla="*/ 0 w 514394"/>
                  <a:gd name="connsiteY0" fmla="*/ 259555 h 616775"/>
                  <a:gd name="connsiteX1" fmla="*/ 150063 w 514394"/>
                  <a:gd name="connsiteY1" fmla="*/ 0 h 616775"/>
                  <a:gd name="connsiteX2" fmla="*/ 514394 w 514394"/>
                  <a:gd name="connsiteY2" fmla="*/ 342930 h 616775"/>
                  <a:gd name="connsiteX3" fmla="*/ 390526 w 514394"/>
                  <a:gd name="connsiteY3" fmla="*/ 616775 h 616775"/>
                  <a:gd name="connsiteX4" fmla="*/ 0 w 514394"/>
                  <a:gd name="connsiteY4" fmla="*/ 259555 h 616775"/>
                  <a:gd name="connsiteX0" fmla="*/ 0 w 390526"/>
                  <a:gd name="connsiteY0" fmla="*/ 259555 h 616775"/>
                  <a:gd name="connsiteX1" fmla="*/ 150063 w 390526"/>
                  <a:gd name="connsiteY1" fmla="*/ 0 h 616775"/>
                  <a:gd name="connsiteX2" fmla="*/ 269126 w 390526"/>
                  <a:gd name="connsiteY2" fmla="*/ 273874 h 616775"/>
                  <a:gd name="connsiteX3" fmla="*/ 390526 w 390526"/>
                  <a:gd name="connsiteY3" fmla="*/ 616775 h 616775"/>
                  <a:gd name="connsiteX4" fmla="*/ 0 w 390526"/>
                  <a:gd name="connsiteY4" fmla="*/ 259555 h 616775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402432 w 523832"/>
                  <a:gd name="connsiteY2" fmla="*/ 285781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40520 w 523832"/>
                  <a:gd name="connsiteY2" fmla="*/ 319119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  <a:gd name="connsiteX0" fmla="*/ 133306 w 523832"/>
                  <a:gd name="connsiteY0" fmla="*/ 271462 h 628682"/>
                  <a:gd name="connsiteX1" fmla="*/ 0 w 523832"/>
                  <a:gd name="connsiteY1" fmla="*/ 0 h 628682"/>
                  <a:gd name="connsiteX2" fmla="*/ 330995 w 523832"/>
                  <a:gd name="connsiteY2" fmla="*/ 342932 h 628682"/>
                  <a:gd name="connsiteX3" fmla="*/ 523832 w 523832"/>
                  <a:gd name="connsiteY3" fmla="*/ 628682 h 628682"/>
                  <a:gd name="connsiteX4" fmla="*/ 133306 w 523832"/>
                  <a:gd name="connsiteY4" fmla="*/ 271462 h 62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32" h="628682">
                    <a:moveTo>
                      <a:pt x="133306" y="271462"/>
                    </a:moveTo>
                    <a:lnTo>
                      <a:pt x="0" y="0"/>
                    </a:lnTo>
                    <a:lnTo>
                      <a:pt x="330995" y="342932"/>
                    </a:lnTo>
                    <a:lnTo>
                      <a:pt x="523832" y="628682"/>
                    </a:lnTo>
                    <a:lnTo>
                      <a:pt x="133306" y="27146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F92307-AF94-952D-21C8-DC2D4C1D34C7}"/>
              </a:ext>
            </a:extLst>
          </p:cNvPr>
          <p:cNvGrpSpPr/>
          <p:nvPr/>
        </p:nvGrpSpPr>
        <p:grpSpPr>
          <a:xfrm>
            <a:off x="-7165611" y="-7160981"/>
            <a:ext cx="6155871" cy="2450288"/>
            <a:chOff x="2185117" y="1592958"/>
            <a:chExt cx="2309610" cy="888209"/>
          </a:xfrm>
        </p:grpSpPr>
        <p:sp>
          <p:nvSpPr>
            <p:cNvPr id="36" name="Téglalap 52">
              <a:extLst>
                <a:ext uri="{FF2B5EF4-FFF2-40B4-BE49-F238E27FC236}">
                  <a16:creationId xmlns:a16="http://schemas.microsoft.com/office/drawing/2014/main" id="{EB24D494-1E16-FCC7-75DB-B1FCFA24B6F1}"/>
                </a:ext>
              </a:extLst>
            </p:cNvPr>
            <p:cNvSpPr/>
            <p:nvPr/>
          </p:nvSpPr>
          <p:spPr>
            <a:xfrm>
              <a:off x="2195645" y="181294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53">
              <a:extLst>
                <a:ext uri="{FF2B5EF4-FFF2-40B4-BE49-F238E27FC236}">
                  <a16:creationId xmlns:a16="http://schemas.microsoft.com/office/drawing/2014/main" id="{8588E399-31C1-3D82-17A3-46E6CF194372}"/>
                </a:ext>
              </a:extLst>
            </p:cNvPr>
            <p:cNvSpPr/>
            <p:nvPr/>
          </p:nvSpPr>
          <p:spPr>
            <a:xfrm>
              <a:off x="2185117" y="159295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54">
              <a:extLst>
                <a:ext uri="{FF2B5EF4-FFF2-40B4-BE49-F238E27FC236}">
                  <a16:creationId xmlns:a16="http://schemas.microsoft.com/office/drawing/2014/main" id="{EC4A555A-5245-FA63-389A-0FE026B99B74}"/>
                </a:ext>
              </a:extLst>
            </p:cNvPr>
            <p:cNvSpPr/>
            <p:nvPr/>
          </p:nvSpPr>
          <p:spPr>
            <a:xfrm>
              <a:off x="4199969" y="160646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9" name="Egyenes összekötő 60">
              <a:extLst>
                <a:ext uri="{FF2B5EF4-FFF2-40B4-BE49-F238E27FC236}">
                  <a16:creationId xmlns:a16="http://schemas.microsoft.com/office/drawing/2014/main" id="{B81ED539-6469-612D-2C7D-ECB6F3E4A83A}"/>
                </a:ext>
              </a:extLst>
            </p:cNvPr>
            <p:cNvCxnSpPr/>
            <p:nvPr/>
          </p:nvCxnSpPr>
          <p:spPr>
            <a:xfrm>
              <a:off x="3005320" y="2017328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gyenes összekötő 62">
              <a:extLst>
                <a:ext uri="{FF2B5EF4-FFF2-40B4-BE49-F238E27FC236}">
                  <a16:creationId xmlns:a16="http://schemas.microsoft.com/office/drawing/2014/main" id="{CBAECD2A-2B0A-B833-B984-E5D879DE5BE8}"/>
                </a:ext>
              </a:extLst>
            </p:cNvPr>
            <p:cNvCxnSpPr/>
            <p:nvPr/>
          </p:nvCxnSpPr>
          <p:spPr>
            <a:xfrm>
              <a:off x="3335628" y="2010889"/>
              <a:ext cx="0" cy="2573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églalap 128">
            <a:extLst>
              <a:ext uri="{FF2B5EF4-FFF2-40B4-BE49-F238E27FC236}">
                <a16:creationId xmlns:a16="http://schemas.microsoft.com/office/drawing/2014/main" id="{0E179635-504F-47FF-0B71-8F995F7DAF1D}"/>
              </a:ext>
            </a:extLst>
          </p:cNvPr>
          <p:cNvSpPr/>
          <p:nvPr/>
        </p:nvSpPr>
        <p:spPr>
          <a:xfrm>
            <a:off x="-5583179" y="-3844618"/>
            <a:ext cx="391148" cy="1261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F2DCF3-2FE1-C0D0-829E-40FC72FDCDD9}"/>
              </a:ext>
            </a:extLst>
          </p:cNvPr>
          <p:cNvGrpSpPr/>
          <p:nvPr/>
        </p:nvGrpSpPr>
        <p:grpSpPr>
          <a:xfrm>
            <a:off x="-7365002" y="-3785080"/>
            <a:ext cx="6155871" cy="2998623"/>
            <a:chOff x="2150943" y="2842521"/>
            <a:chExt cx="2309610" cy="1086976"/>
          </a:xfrm>
        </p:grpSpPr>
        <p:sp>
          <p:nvSpPr>
            <p:cNvPr id="43" name="Téglalap 569">
              <a:extLst>
                <a:ext uri="{FF2B5EF4-FFF2-40B4-BE49-F238E27FC236}">
                  <a16:creationId xmlns:a16="http://schemas.microsoft.com/office/drawing/2014/main" id="{740C97D8-0FF2-5885-4DA2-CE160651EAD7}"/>
                </a:ext>
              </a:extLst>
            </p:cNvPr>
            <p:cNvSpPr/>
            <p:nvPr/>
          </p:nvSpPr>
          <p:spPr>
            <a:xfrm>
              <a:off x="2161471" y="3261270"/>
              <a:ext cx="2000750" cy="6682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53">
              <a:extLst>
                <a:ext uri="{FF2B5EF4-FFF2-40B4-BE49-F238E27FC236}">
                  <a16:creationId xmlns:a16="http://schemas.microsoft.com/office/drawing/2014/main" id="{4A115BCB-B6FC-50BC-173B-76D2C920F35E}"/>
                </a:ext>
              </a:extLst>
            </p:cNvPr>
            <p:cNvSpPr/>
            <p:nvPr/>
          </p:nvSpPr>
          <p:spPr>
            <a:xfrm>
              <a:off x="2150943" y="3022240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Téglalap 54">
              <a:extLst>
                <a:ext uri="{FF2B5EF4-FFF2-40B4-BE49-F238E27FC236}">
                  <a16:creationId xmlns:a16="http://schemas.microsoft.com/office/drawing/2014/main" id="{5574033F-D6E6-D84D-A80C-44A309815A8A}"/>
                </a:ext>
              </a:extLst>
            </p:cNvPr>
            <p:cNvSpPr/>
            <p:nvPr/>
          </p:nvSpPr>
          <p:spPr>
            <a:xfrm>
              <a:off x="4165795" y="305479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Téglalap 572">
              <a:extLst>
                <a:ext uri="{FF2B5EF4-FFF2-40B4-BE49-F238E27FC236}">
                  <a16:creationId xmlns:a16="http://schemas.microsoft.com/office/drawing/2014/main" id="{F8E0632C-5541-4F95-3A16-2C0EC3BACD36}"/>
                </a:ext>
              </a:extLst>
            </p:cNvPr>
            <p:cNvSpPr/>
            <p:nvPr/>
          </p:nvSpPr>
          <p:spPr>
            <a:xfrm>
              <a:off x="2380173" y="3054799"/>
              <a:ext cx="695075" cy="212278"/>
            </a:xfrm>
            <a:custGeom>
              <a:avLst/>
              <a:gdLst>
                <a:gd name="connsiteX0" fmla="*/ 0 w 553408"/>
                <a:gd name="connsiteY0" fmla="*/ 0 h 192960"/>
                <a:gd name="connsiteX1" fmla="*/ 553408 w 553408"/>
                <a:gd name="connsiteY1" fmla="*/ 0 h 192960"/>
                <a:gd name="connsiteX2" fmla="*/ 553408 w 553408"/>
                <a:gd name="connsiteY2" fmla="*/ 192960 h 192960"/>
                <a:gd name="connsiteX3" fmla="*/ 0 w 553408"/>
                <a:gd name="connsiteY3" fmla="*/ 192960 h 192960"/>
                <a:gd name="connsiteX4" fmla="*/ 0 w 553408"/>
                <a:gd name="connsiteY4" fmla="*/ 0 h 19296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695075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199400"/>
                <a:gd name="connsiteX1" fmla="*/ 695075 w 695075"/>
                <a:gd name="connsiteY1" fmla="*/ 0 h 199400"/>
                <a:gd name="connsiteX2" fmla="*/ 598484 w 695075"/>
                <a:gd name="connsiteY2" fmla="*/ 192960 h 199400"/>
                <a:gd name="connsiteX3" fmla="*/ 0 w 695075"/>
                <a:gd name="connsiteY3" fmla="*/ 199400 h 199400"/>
                <a:gd name="connsiteX4" fmla="*/ 141667 w 695075"/>
                <a:gd name="connsiteY4" fmla="*/ 0 h 199400"/>
                <a:gd name="connsiteX0" fmla="*/ 141667 w 695075"/>
                <a:gd name="connsiteY0" fmla="*/ 0 h 212278"/>
                <a:gd name="connsiteX1" fmla="*/ 695075 w 695075"/>
                <a:gd name="connsiteY1" fmla="*/ 0 h 212278"/>
                <a:gd name="connsiteX2" fmla="*/ 546968 w 695075"/>
                <a:gd name="connsiteY2" fmla="*/ 212278 h 212278"/>
                <a:gd name="connsiteX3" fmla="*/ 0 w 695075"/>
                <a:gd name="connsiteY3" fmla="*/ 199400 h 212278"/>
                <a:gd name="connsiteX4" fmla="*/ 141667 w 695075"/>
                <a:gd name="connsiteY4" fmla="*/ 0 h 21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75" h="212278">
                  <a:moveTo>
                    <a:pt x="141667" y="0"/>
                  </a:moveTo>
                  <a:lnTo>
                    <a:pt x="695075" y="0"/>
                  </a:lnTo>
                  <a:lnTo>
                    <a:pt x="546968" y="212278"/>
                  </a:lnTo>
                  <a:lnTo>
                    <a:pt x="0" y="199400"/>
                  </a:lnTo>
                  <a:lnTo>
                    <a:pt x="14166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127">
              <a:extLst>
                <a:ext uri="{FF2B5EF4-FFF2-40B4-BE49-F238E27FC236}">
                  <a16:creationId xmlns:a16="http://schemas.microsoft.com/office/drawing/2014/main" id="{A5495282-370A-4553-94A3-0F19AF4EA0A9}"/>
                </a:ext>
              </a:extLst>
            </p:cNvPr>
            <p:cNvSpPr/>
            <p:nvPr/>
          </p:nvSpPr>
          <p:spPr>
            <a:xfrm>
              <a:off x="2917592" y="2842521"/>
              <a:ext cx="45719" cy="2122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130">
              <a:extLst>
                <a:ext uri="{FF2B5EF4-FFF2-40B4-BE49-F238E27FC236}">
                  <a16:creationId xmlns:a16="http://schemas.microsoft.com/office/drawing/2014/main" id="{E4A32C38-9C0F-95A6-0DB9-D290A4C1E3D4}"/>
                </a:ext>
              </a:extLst>
            </p:cNvPr>
            <p:cNvSpPr/>
            <p:nvPr/>
          </p:nvSpPr>
          <p:spPr>
            <a:xfrm>
              <a:off x="2492642" y="3100385"/>
              <a:ext cx="419212" cy="132425"/>
            </a:xfrm>
            <a:custGeom>
              <a:avLst/>
              <a:gdLst>
                <a:gd name="connsiteX0" fmla="*/ 0 w 333487"/>
                <a:gd name="connsiteY0" fmla="*/ 0 h 122899"/>
                <a:gd name="connsiteX1" fmla="*/ 333487 w 333487"/>
                <a:gd name="connsiteY1" fmla="*/ 0 h 122899"/>
                <a:gd name="connsiteX2" fmla="*/ 333487 w 333487"/>
                <a:gd name="connsiteY2" fmla="*/ 122899 h 122899"/>
                <a:gd name="connsiteX3" fmla="*/ 0 w 333487"/>
                <a:gd name="connsiteY3" fmla="*/ 122899 h 122899"/>
                <a:gd name="connsiteX4" fmla="*/ 0 w 333487"/>
                <a:gd name="connsiteY4" fmla="*/ 0 h 122899"/>
                <a:gd name="connsiteX0" fmla="*/ 85725 w 419212"/>
                <a:gd name="connsiteY0" fmla="*/ 0 h 122899"/>
                <a:gd name="connsiteX1" fmla="*/ 419212 w 419212"/>
                <a:gd name="connsiteY1" fmla="*/ 0 h 122899"/>
                <a:gd name="connsiteX2" fmla="*/ 419212 w 419212"/>
                <a:gd name="connsiteY2" fmla="*/ 122899 h 122899"/>
                <a:gd name="connsiteX3" fmla="*/ 0 w 419212"/>
                <a:gd name="connsiteY3" fmla="*/ 122899 h 122899"/>
                <a:gd name="connsiteX4" fmla="*/ 85725 w 419212"/>
                <a:gd name="connsiteY4" fmla="*/ 0 h 122899"/>
                <a:gd name="connsiteX0" fmla="*/ 85725 w 419212"/>
                <a:gd name="connsiteY0" fmla="*/ 0 h 127662"/>
                <a:gd name="connsiteX1" fmla="*/ 419212 w 419212"/>
                <a:gd name="connsiteY1" fmla="*/ 0 h 127662"/>
                <a:gd name="connsiteX2" fmla="*/ 385875 w 419212"/>
                <a:gd name="connsiteY2" fmla="*/ 127662 h 127662"/>
                <a:gd name="connsiteX3" fmla="*/ 0 w 419212"/>
                <a:gd name="connsiteY3" fmla="*/ 122899 h 127662"/>
                <a:gd name="connsiteX4" fmla="*/ 85725 w 419212"/>
                <a:gd name="connsiteY4" fmla="*/ 0 h 127662"/>
                <a:gd name="connsiteX0" fmla="*/ 85725 w 419212"/>
                <a:gd name="connsiteY0" fmla="*/ 0 h 132425"/>
                <a:gd name="connsiteX1" fmla="*/ 419212 w 419212"/>
                <a:gd name="connsiteY1" fmla="*/ 0 h 132425"/>
                <a:gd name="connsiteX2" fmla="*/ 352537 w 419212"/>
                <a:gd name="connsiteY2" fmla="*/ 132425 h 132425"/>
                <a:gd name="connsiteX3" fmla="*/ 0 w 419212"/>
                <a:gd name="connsiteY3" fmla="*/ 122899 h 132425"/>
                <a:gd name="connsiteX4" fmla="*/ 85725 w 419212"/>
                <a:gd name="connsiteY4" fmla="*/ 0 h 13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12" h="132425">
                  <a:moveTo>
                    <a:pt x="85725" y="0"/>
                  </a:moveTo>
                  <a:lnTo>
                    <a:pt x="419212" y="0"/>
                  </a:lnTo>
                  <a:lnTo>
                    <a:pt x="352537" y="132425"/>
                  </a:lnTo>
                  <a:lnTo>
                    <a:pt x="0" y="122899"/>
                  </a:lnTo>
                  <a:lnTo>
                    <a:pt x="857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9" name="Téglalap 131">
            <a:extLst>
              <a:ext uri="{FF2B5EF4-FFF2-40B4-BE49-F238E27FC236}">
                <a16:creationId xmlns:a16="http://schemas.microsoft.com/office/drawing/2014/main" id="{874178F1-2C49-4D33-5935-0D40CF41E705}"/>
              </a:ext>
            </a:extLst>
          </p:cNvPr>
          <p:cNvSpPr/>
          <p:nvPr/>
        </p:nvSpPr>
        <p:spPr>
          <a:xfrm>
            <a:off x="6421095" y="-6325290"/>
            <a:ext cx="4329299" cy="2548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0" name="Csoportba foglalás 135">
            <a:extLst>
              <a:ext uri="{FF2B5EF4-FFF2-40B4-BE49-F238E27FC236}">
                <a16:creationId xmlns:a16="http://schemas.microsoft.com/office/drawing/2014/main" id="{CCA595A1-C535-48A6-805F-CD8087317114}"/>
              </a:ext>
            </a:extLst>
          </p:cNvPr>
          <p:cNvGrpSpPr/>
          <p:nvPr/>
        </p:nvGrpSpPr>
        <p:grpSpPr>
          <a:xfrm>
            <a:off x="5678551" y="-2760003"/>
            <a:ext cx="5323752" cy="1749582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51" name="Téglalap 132">
              <a:extLst>
                <a:ext uri="{FF2B5EF4-FFF2-40B4-BE49-F238E27FC236}">
                  <a16:creationId xmlns:a16="http://schemas.microsoft.com/office/drawing/2014/main" id="{7EA46E97-5491-358C-E81B-013B556686B9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3">
              <a:extLst>
                <a:ext uri="{FF2B5EF4-FFF2-40B4-BE49-F238E27FC236}">
                  <a16:creationId xmlns:a16="http://schemas.microsoft.com/office/drawing/2014/main" id="{59980CE6-947D-6905-E828-A97DE7C0ED12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4">
              <a:extLst>
                <a:ext uri="{FF2B5EF4-FFF2-40B4-BE49-F238E27FC236}">
                  <a16:creationId xmlns:a16="http://schemas.microsoft.com/office/drawing/2014/main" id="{D0CAF51A-8E90-87F4-0502-4DBC4D561685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4" name="Ellipszis 137">
            <a:extLst>
              <a:ext uri="{FF2B5EF4-FFF2-40B4-BE49-F238E27FC236}">
                <a16:creationId xmlns:a16="http://schemas.microsoft.com/office/drawing/2014/main" id="{73E12161-9BE9-AFF0-3157-C1023CC0BED8}"/>
              </a:ext>
            </a:extLst>
          </p:cNvPr>
          <p:cNvSpPr/>
          <p:nvPr/>
        </p:nvSpPr>
        <p:spPr>
          <a:xfrm rot="317759">
            <a:off x="4561490" y="-761869"/>
            <a:ext cx="6119270" cy="32149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CC7052-95C0-405B-1EDF-3DDA6D61F624}"/>
              </a:ext>
            </a:extLst>
          </p:cNvPr>
          <p:cNvGrpSpPr/>
          <p:nvPr/>
        </p:nvGrpSpPr>
        <p:grpSpPr>
          <a:xfrm>
            <a:off x="1415029" y="-117513"/>
            <a:ext cx="7245174" cy="2852082"/>
            <a:chOff x="5440552" y="4188697"/>
            <a:chExt cx="2718304" cy="1033856"/>
          </a:xfrm>
        </p:grpSpPr>
        <p:sp>
          <p:nvSpPr>
            <p:cNvPr id="56" name="Téglalap 149">
              <a:extLst>
                <a:ext uri="{FF2B5EF4-FFF2-40B4-BE49-F238E27FC236}">
                  <a16:creationId xmlns:a16="http://schemas.microsoft.com/office/drawing/2014/main" id="{35CCA9E6-920D-1376-7809-0F45A7E2C97F}"/>
                </a:ext>
              </a:extLst>
            </p:cNvPr>
            <p:cNvSpPr/>
            <p:nvPr/>
          </p:nvSpPr>
          <p:spPr>
            <a:xfrm>
              <a:off x="5952988" y="4937877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140">
              <a:extLst>
                <a:ext uri="{FF2B5EF4-FFF2-40B4-BE49-F238E27FC236}">
                  <a16:creationId xmlns:a16="http://schemas.microsoft.com/office/drawing/2014/main" id="{500C28BA-9F53-DDF5-8A1F-8F57BCCC1B7B}"/>
                </a:ext>
              </a:extLst>
            </p:cNvPr>
            <p:cNvSpPr/>
            <p:nvPr/>
          </p:nvSpPr>
          <p:spPr>
            <a:xfrm>
              <a:off x="5440552" y="4188697"/>
              <a:ext cx="2482430" cy="859602"/>
            </a:xfrm>
            <a:prstGeom prst="rect">
              <a:avLst/>
            </a:pr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148">
              <a:extLst>
                <a:ext uri="{FF2B5EF4-FFF2-40B4-BE49-F238E27FC236}">
                  <a16:creationId xmlns:a16="http://schemas.microsoft.com/office/drawing/2014/main" id="{756C2357-D723-04AB-743B-2CA617F4048A}"/>
                </a:ext>
              </a:extLst>
            </p:cNvPr>
            <p:cNvSpPr/>
            <p:nvPr/>
          </p:nvSpPr>
          <p:spPr>
            <a:xfrm>
              <a:off x="8043639" y="490344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145">
              <a:extLst>
                <a:ext uri="{FF2B5EF4-FFF2-40B4-BE49-F238E27FC236}">
                  <a16:creationId xmlns:a16="http://schemas.microsoft.com/office/drawing/2014/main" id="{D5871DE3-22F9-15B0-1DF8-A71B9E4E28B3}"/>
                </a:ext>
              </a:extLst>
            </p:cNvPr>
            <p:cNvSpPr/>
            <p:nvPr/>
          </p:nvSpPr>
          <p:spPr>
            <a:xfrm>
              <a:off x="7921705" y="4411289"/>
              <a:ext cx="237151" cy="637010"/>
            </a:xfrm>
            <a:custGeom>
              <a:avLst/>
              <a:gdLst>
                <a:gd name="connsiteX0" fmla="*/ 0 w 655395"/>
                <a:gd name="connsiteY0" fmla="*/ 0 h 853672"/>
                <a:gd name="connsiteX1" fmla="*/ 655395 w 655395"/>
                <a:gd name="connsiteY1" fmla="*/ 0 h 853672"/>
                <a:gd name="connsiteX2" fmla="*/ 655395 w 655395"/>
                <a:gd name="connsiteY2" fmla="*/ 853672 h 853672"/>
                <a:gd name="connsiteX3" fmla="*/ 0 w 655395"/>
                <a:gd name="connsiteY3" fmla="*/ 853672 h 853672"/>
                <a:gd name="connsiteX4" fmla="*/ 0 w 655395"/>
                <a:gd name="connsiteY4" fmla="*/ 0 h 853672"/>
                <a:gd name="connsiteX0" fmla="*/ 0 w 655395"/>
                <a:gd name="connsiteY0" fmla="*/ 176212 h 1029884"/>
                <a:gd name="connsiteX1" fmla="*/ 217245 w 655395"/>
                <a:gd name="connsiteY1" fmla="*/ 0 h 1029884"/>
                <a:gd name="connsiteX2" fmla="*/ 655395 w 655395"/>
                <a:gd name="connsiteY2" fmla="*/ 1029884 h 1029884"/>
                <a:gd name="connsiteX3" fmla="*/ 0 w 655395"/>
                <a:gd name="connsiteY3" fmla="*/ 1029884 h 1029884"/>
                <a:gd name="connsiteX4" fmla="*/ 0 w 655395"/>
                <a:gd name="connsiteY4" fmla="*/ 176212 h 1029884"/>
                <a:gd name="connsiteX0" fmla="*/ 0 w 241057"/>
                <a:gd name="connsiteY0" fmla="*/ 176212 h 1029884"/>
                <a:gd name="connsiteX1" fmla="*/ 217245 w 241057"/>
                <a:gd name="connsiteY1" fmla="*/ 0 h 1029884"/>
                <a:gd name="connsiteX2" fmla="*/ 241057 w 241057"/>
                <a:gd name="connsiteY2" fmla="*/ 777472 h 1029884"/>
                <a:gd name="connsiteX3" fmla="*/ 0 w 241057"/>
                <a:gd name="connsiteY3" fmla="*/ 1029884 h 1029884"/>
                <a:gd name="connsiteX4" fmla="*/ 0 w 241057"/>
                <a:gd name="connsiteY4" fmla="*/ 176212 h 102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057" h="1029884">
                  <a:moveTo>
                    <a:pt x="0" y="176212"/>
                  </a:moveTo>
                  <a:lnTo>
                    <a:pt x="217245" y="0"/>
                  </a:lnTo>
                  <a:lnTo>
                    <a:pt x="241057" y="777472"/>
                  </a:lnTo>
                  <a:lnTo>
                    <a:pt x="0" y="1029884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66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146">
              <a:extLst>
                <a:ext uri="{FF2B5EF4-FFF2-40B4-BE49-F238E27FC236}">
                  <a16:creationId xmlns:a16="http://schemas.microsoft.com/office/drawing/2014/main" id="{09642DAF-8B77-3822-D962-5D78E9D78352}"/>
                </a:ext>
              </a:extLst>
            </p:cNvPr>
            <p:cNvSpPr/>
            <p:nvPr/>
          </p:nvSpPr>
          <p:spPr>
            <a:xfrm>
              <a:off x="5462422" y="504829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147">
              <a:extLst>
                <a:ext uri="{FF2B5EF4-FFF2-40B4-BE49-F238E27FC236}">
                  <a16:creationId xmlns:a16="http://schemas.microsoft.com/office/drawing/2014/main" id="{3C6DF3B8-EDDA-BB95-8AC8-232AF787060E}"/>
                </a:ext>
              </a:extLst>
            </p:cNvPr>
            <p:cNvSpPr/>
            <p:nvPr/>
          </p:nvSpPr>
          <p:spPr>
            <a:xfrm>
              <a:off x="7796013" y="5058709"/>
              <a:ext cx="64314" cy="1638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2" name="Ellipszis 607">
            <a:extLst>
              <a:ext uri="{FF2B5EF4-FFF2-40B4-BE49-F238E27FC236}">
                <a16:creationId xmlns:a16="http://schemas.microsoft.com/office/drawing/2014/main" id="{4F151BC7-AAF7-555A-67D4-E7369F943D96}"/>
              </a:ext>
            </a:extLst>
          </p:cNvPr>
          <p:cNvSpPr/>
          <p:nvPr/>
        </p:nvSpPr>
        <p:spPr>
          <a:xfrm>
            <a:off x="2260703" y="3925404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Ellipszis 608">
            <a:extLst>
              <a:ext uri="{FF2B5EF4-FFF2-40B4-BE49-F238E27FC236}">
                <a16:creationId xmlns:a16="http://schemas.microsoft.com/office/drawing/2014/main" id="{3BD435D7-1A17-65D4-2627-E022E3552DCC}"/>
              </a:ext>
            </a:extLst>
          </p:cNvPr>
          <p:cNvSpPr/>
          <p:nvPr/>
        </p:nvSpPr>
        <p:spPr>
          <a:xfrm>
            <a:off x="2836899" y="4273528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Ellipszis 609">
            <a:extLst>
              <a:ext uri="{FF2B5EF4-FFF2-40B4-BE49-F238E27FC236}">
                <a16:creationId xmlns:a16="http://schemas.microsoft.com/office/drawing/2014/main" id="{7AFFFC93-92DB-03C4-451D-F40BD79E8B79}"/>
              </a:ext>
            </a:extLst>
          </p:cNvPr>
          <p:cNvSpPr/>
          <p:nvPr/>
        </p:nvSpPr>
        <p:spPr>
          <a:xfrm>
            <a:off x="1380737" y="4206216"/>
            <a:ext cx="360057" cy="322225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71" name="Csoportba foglalás 606">
            <a:extLst>
              <a:ext uri="{FF2B5EF4-FFF2-40B4-BE49-F238E27FC236}">
                <a16:creationId xmlns:a16="http://schemas.microsoft.com/office/drawing/2014/main" id="{DB2802E0-B7F2-661B-E34D-814DECFBE769}"/>
              </a:ext>
            </a:extLst>
          </p:cNvPr>
          <p:cNvGrpSpPr/>
          <p:nvPr/>
        </p:nvGrpSpPr>
        <p:grpSpPr>
          <a:xfrm rot="20907785">
            <a:off x="7803250" y="3360117"/>
            <a:ext cx="2265783" cy="1843427"/>
            <a:chOff x="1945630" y="4995481"/>
            <a:chExt cx="850095" cy="668227"/>
          </a:xfrm>
        </p:grpSpPr>
        <p:grpSp>
          <p:nvGrpSpPr>
            <p:cNvPr id="572" name="Csoportba foglalás 597">
              <a:extLst>
                <a:ext uri="{FF2B5EF4-FFF2-40B4-BE49-F238E27FC236}">
                  <a16:creationId xmlns:a16="http://schemas.microsoft.com/office/drawing/2014/main" id="{9E636B98-D39F-2B53-A47D-D491BE9D5113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39" name="Egyenes összekötő 159">
                <a:extLst>
                  <a:ext uri="{FF2B5EF4-FFF2-40B4-BE49-F238E27FC236}">
                    <a16:creationId xmlns:a16="http://schemas.microsoft.com/office/drawing/2014/main" id="{50DD899C-532E-165C-14C3-602B3FA1FB9B}"/>
                  </a:ext>
                </a:extLst>
              </p:cNvPr>
              <p:cNvCxnSpPr>
                <a:stCxn id="574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60">
                <a:extLst>
                  <a:ext uri="{FF2B5EF4-FFF2-40B4-BE49-F238E27FC236}">
                    <a16:creationId xmlns:a16="http://schemas.microsoft.com/office/drawing/2014/main" id="{7AED5AA3-41B3-865D-F542-786A3E8712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Egyenes összekötő 586">
                <a:extLst>
                  <a:ext uri="{FF2B5EF4-FFF2-40B4-BE49-F238E27FC236}">
                    <a16:creationId xmlns:a16="http://schemas.microsoft.com/office/drawing/2014/main" id="{28AC9BE3-BA64-7F9F-E57D-42F7A90C9A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Egyenes összekötő 590">
                <a:extLst>
                  <a:ext uri="{FF2B5EF4-FFF2-40B4-BE49-F238E27FC236}">
                    <a16:creationId xmlns:a16="http://schemas.microsoft.com/office/drawing/2014/main" id="{46DF485F-2306-94DE-4F35-C4F477EB2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Egyenes összekötő 592">
                <a:extLst>
                  <a:ext uri="{FF2B5EF4-FFF2-40B4-BE49-F238E27FC236}">
                    <a16:creationId xmlns:a16="http://schemas.microsoft.com/office/drawing/2014/main" id="{9D5A22EE-C8DE-60E7-9733-A3487C2C8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Csoportba foglalás 598">
              <a:extLst>
                <a:ext uri="{FF2B5EF4-FFF2-40B4-BE49-F238E27FC236}">
                  <a16:creationId xmlns:a16="http://schemas.microsoft.com/office/drawing/2014/main" id="{C735CCCC-4C31-8550-67E8-509C9A026B85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129" name="Egyenes összekötő 599">
                <a:extLst>
                  <a:ext uri="{FF2B5EF4-FFF2-40B4-BE49-F238E27FC236}">
                    <a16:creationId xmlns:a16="http://schemas.microsoft.com/office/drawing/2014/main" id="{71528D86-F61D-C4B2-9689-A99953EAB957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Egyenes összekötő 600">
                <a:extLst>
                  <a:ext uri="{FF2B5EF4-FFF2-40B4-BE49-F238E27FC236}">
                    <a16:creationId xmlns:a16="http://schemas.microsoft.com/office/drawing/2014/main" id="{6C6E0F3F-10E0-511C-36FD-56C7ECA498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Egyenes összekötő 601">
                <a:extLst>
                  <a:ext uri="{FF2B5EF4-FFF2-40B4-BE49-F238E27FC236}">
                    <a16:creationId xmlns:a16="http://schemas.microsoft.com/office/drawing/2014/main" id="{244F673F-065F-9089-4550-89C5DAED1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602">
                <a:extLst>
                  <a:ext uri="{FF2B5EF4-FFF2-40B4-BE49-F238E27FC236}">
                    <a16:creationId xmlns:a16="http://schemas.microsoft.com/office/drawing/2014/main" id="{BC7639BA-ADA3-21A7-09D2-82087AA5A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Egyenes összekötő 603">
                <a:extLst>
                  <a:ext uri="{FF2B5EF4-FFF2-40B4-BE49-F238E27FC236}">
                    <a16:creationId xmlns:a16="http://schemas.microsoft.com/office/drawing/2014/main" id="{4F4B88C5-142F-4EEE-AA7A-9D6B37052B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4" name="Ellipszis 157">
              <a:extLst>
                <a:ext uri="{FF2B5EF4-FFF2-40B4-BE49-F238E27FC236}">
                  <a16:creationId xmlns:a16="http://schemas.microsoft.com/office/drawing/2014/main" id="{9733B7EE-4009-BC05-B4E3-51DCDE4E979D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5" name="Téglalap 604">
              <a:extLst>
                <a:ext uri="{FF2B5EF4-FFF2-40B4-BE49-F238E27FC236}">
                  <a16:creationId xmlns:a16="http://schemas.microsoft.com/office/drawing/2014/main" id="{57CAF064-A9A2-6F9D-20F5-361ECCDA5FBD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Ellipszis 605">
              <a:extLst>
                <a:ext uri="{FF2B5EF4-FFF2-40B4-BE49-F238E27FC236}">
                  <a16:creationId xmlns:a16="http://schemas.microsoft.com/office/drawing/2014/main" id="{8375A158-B4FB-D338-D02E-D3F6E6B47961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25A3D6-7170-8C65-0876-93182D1A8A52}"/>
              </a:ext>
            </a:extLst>
          </p:cNvPr>
          <p:cNvGrpSpPr/>
          <p:nvPr/>
        </p:nvGrpSpPr>
        <p:grpSpPr>
          <a:xfrm>
            <a:off x="5005129" y="-8468668"/>
            <a:ext cx="6349408" cy="3133324"/>
            <a:chOff x="6902450" y="873035"/>
            <a:chExt cx="2382223" cy="1135804"/>
          </a:xfrm>
        </p:grpSpPr>
        <p:sp>
          <p:nvSpPr>
            <p:cNvPr id="151" name="Téglalap 151">
              <a:extLst>
                <a:ext uri="{FF2B5EF4-FFF2-40B4-BE49-F238E27FC236}">
                  <a16:creationId xmlns:a16="http://schemas.microsoft.com/office/drawing/2014/main" id="{6D25724A-F6C1-0065-5F07-C423666FDEF6}"/>
                </a:ext>
              </a:extLst>
            </p:cNvPr>
            <p:cNvSpPr/>
            <p:nvPr/>
          </p:nvSpPr>
          <p:spPr>
            <a:xfrm>
              <a:off x="7369691" y="1006088"/>
              <a:ext cx="1775283" cy="396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2">
              <a:extLst>
                <a:ext uri="{FF2B5EF4-FFF2-40B4-BE49-F238E27FC236}">
                  <a16:creationId xmlns:a16="http://schemas.microsoft.com/office/drawing/2014/main" id="{27A16131-D67D-2368-3630-BD918C36AC48}"/>
                </a:ext>
              </a:extLst>
            </p:cNvPr>
            <p:cNvSpPr/>
            <p:nvPr/>
          </p:nvSpPr>
          <p:spPr>
            <a:xfrm>
              <a:off x="9139396" y="885438"/>
              <a:ext cx="139862" cy="517262"/>
            </a:xfrm>
            <a:custGeom>
              <a:avLst/>
              <a:gdLst>
                <a:gd name="connsiteX0" fmla="*/ 0 w 876462"/>
                <a:gd name="connsiteY0" fmla="*/ 0 h 396612"/>
                <a:gd name="connsiteX1" fmla="*/ 876462 w 876462"/>
                <a:gd name="connsiteY1" fmla="*/ 0 h 396612"/>
                <a:gd name="connsiteX2" fmla="*/ 876462 w 876462"/>
                <a:gd name="connsiteY2" fmla="*/ 396612 h 396612"/>
                <a:gd name="connsiteX3" fmla="*/ 0 w 876462"/>
                <a:gd name="connsiteY3" fmla="*/ 396612 h 396612"/>
                <a:gd name="connsiteX4" fmla="*/ 0 w 876462"/>
                <a:gd name="connsiteY4" fmla="*/ 0 h 396612"/>
                <a:gd name="connsiteX0" fmla="*/ 0 w 876462"/>
                <a:gd name="connsiteY0" fmla="*/ 120650 h 517262"/>
                <a:gd name="connsiteX1" fmla="*/ 139862 w 876462"/>
                <a:gd name="connsiteY1" fmla="*/ 0 h 517262"/>
                <a:gd name="connsiteX2" fmla="*/ 876462 w 876462"/>
                <a:gd name="connsiteY2" fmla="*/ 517262 h 517262"/>
                <a:gd name="connsiteX3" fmla="*/ 0 w 876462"/>
                <a:gd name="connsiteY3" fmla="*/ 517262 h 517262"/>
                <a:gd name="connsiteX4" fmla="*/ 0 w 8764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63662 w 139862"/>
                <a:gd name="connsiteY2" fmla="*/ 28231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  <a:gd name="connsiteX0" fmla="*/ 0 w 139862"/>
                <a:gd name="connsiteY0" fmla="*/ 120650 h 517262"/>
                <a:gd name="connsiteX1" fmla="*/ 139862 w 139862"/>
                <a:gd name="connsiteY1" fmla="*/ 0 h 517262"/>
                <a:gd name="connsiteX2" fmla="*/ 133512 w 139862"/>
                <a:gd name="connsiteY2" fmla="*/ 390262 h 517262"/>
                <a:gd name="connsiteX3" fmla="*/ 0 w 139862"/>
                <a:gd name="connsiteY3" fmla="*/ 517262 h 517262"/>
                <a:gd name="connsiteX4" fmla="*/ 0 w 139862"/>
                <a:gd name="connsiteY4" fmla="*/ 120650 h 51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2" h="517262">
                  <a:moveTo>
                    <a:pt x="0" y="120650"/>
                  </a:moveTo>
                  <a:lnTo>
                    <a:pt x="139862" y="0"/>
                  </a:lnTo>
                  <a:lnTo>
                    <a:pt x="133512" y="390262"/>
                  </a:lnTo>
                  <a:lnTo>
                    <a:pt x="0" y="517262"/>
                  </a:lnTo>
                  <a:lnTo>
                    <a:pt x="0" y="1206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3">
              <a:extLst>
                <a:ext uri="{FF2B5EF4-FFF2-40B4-BE49-F238E27FC236}">
                  <a16:creationId xmlns:a16="http://schemas.microsoft.com/office/drawing/2014/main" id="{63BEF24C-52F8-F5EE-69F0-E6079788F7AD}"/>
                </a:ext>
              </a:extLst>
            </p:cNvPr>
            <p:cNvSpPr/>
            <p:nvPr/>
          </p:nvSpPr>
          <p:spPr>
            <a:xfrm>
              <a:off x="7369690" y="873035"/>
              <a:ext cx="1914983" cy="136262"/>
            </a:xfrm>
            <a:custGeom>
              <a:avLst/>
              <a:gdLst>
                <a:gd name="connsiteX0" fmla="*/ 0 w 1775283"/>
                <a:gd name="connsiteY0" fmla="*/ 0 h 396612"/>
                <a:gd name="connsiteX1" fmla="*/ 1775283 w 1775283"/>
                <a:gd name="connsiteY1" fmla="*/ 0 h 396612"/>
                <a:gd name="connsiteX2" fmla="*/ 1775283 w 1775283"/>
                <a:gd name="connsiteY2" fmla="*/ 396612 h 396612"/>
                <a:gd name="connsiteX3" fmla="*/ 0 w 1775283"/>
                <a:gd name="connsiteY3" fmla="*/ 396612 h 396612"/>
                <a:gd name="connsiteX4" fmla="*/ 0 w 1775283"/>
                <a:gd name="connsiteY4" fmla="*/ 0 h 396612"/>
                <a:gd name="connsiteX0" fmla="*/ 0 w 1940383"/>
                <a:gd name="connsiteY0" fmla="*/ 0 h 396612"/>
                <a:gd name="connsiteX1" fmla="*/ 1940383 w 1940383"/>
                <a:gd name="connsiteY1" fmla="*/ 260350 h 396612"/>
                <a:gd name="connsiteX2" fmla="*/ 1775283 w 1940383"/>
                <a:gd name="connsiteY2" fmla="*/ 396612 h 396612"/>
                <a:gd name="connsiteX3" fmla="*/ 0 w 1940383"/>
                <a:gd name="connsiteY3" fmla="*/ 396612 h 396612"/>
                <a:gd name="connsiteX4" fmla="*/ 0 w 1940383"/>
                <a:gd name="connsiteY4" fmla="*/ 0 h 396612"/>
                <a:gd name="connsiteX0" fmla="*/ 266700 w 1940383"/>
                <a:gd name="connsiteY0" fmla="*/ 0 h 148962"/>
                <a:gd name="connsiteX1" fmla="*/ 1940383 w 1940383"/>
                <a:gd name="connsiteY1" fmla="*/ 12700 h 148962"/>
                <a:gd name="connsiteX2" fmla="*/ 1775283 w 1940383"/>
                <a:gd name="connsiteY2" fmla="*/ 148962 h 148962"/>
                <a:gd name="connsiteX3" fmla="*/ 0 w 1940383"/>
                <a:gd name="connsiteY3" fmla="*/ 148962 h 148962"/>
                <a:gd name="connsiteX4" fmla="*/ 266700 w 1940383"/>
                <a:gd name="connsiteY4" fmla="*/ 0 h 148962"/>
                <a:gd name="connsiteX0" fmla="*/ 1079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0 h 136262"/>
                <a:gd name="connsiteX0" fmla="*/ 1968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96850 w 1940383"/>
                <a:gd name="connsiteY4" fmla="*/ 19050 h 136262"/>
                <a:gd name="connsiteX0" fmla="*/ 107950 w 1940383"/>
                <a:gd name="connsiteY0" fmla="*/ 1905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07950 w 1940383"/>
                <a:gd name="connsiteY4" fmla="*/ 19050 h 136262"/>
                <a:gd name="connsiteX0" fmla="*/ 120650 w 1940383"/>
                <a:gd name="connsiteY0" fmla="*/ 0 h 136262"/>
                <a:gd name="connsiteX1" fmla="*/ 1940383 w 1940383"/>
                <a:gd name="connsiteY1" fmla="*/ 0 h 136262"/>
                <a:gd name="connsiteX2" fmla="*/ 1775283 w 1940383"/>
                <a:gd name="connsiteY2" fmla="*/ 136262 h 136262"/>
                <a:gd name="connsiteX3" fmla="*/ 0 w 1940383"/>
                <a:gd name="connsiteY3" fmla="*/ 136262 h 136262"/>
                <a:gd name="connsiteX4" fmla="*/ 120650 w 1940383"/>
                <a:gd name="connsiteY4" fmla="*/ 0 h 136262"/>
                <a:gd name="connsiteX0" fmla="*/ 120650 w 1914983"/>
                <a:gd name="connsiteY0" fmla="*/ 0 h 136262"/>
                <a:gd name="connsiteX1" fmla="*/ 1914983 w 1914983"/>
                <a:gd name="connsiteY1" fmla="*/ 0 h 136262"/>
                <a:gd name="connsiteX2" fmla="*/ 1775283 w 1914983"/>
                <a:gd name="connsiteY2" fmla="*/ 136262 h 136262"/>
                <a:gd name="connsiteX3" fmla="*/ 0 w 1914983"/>
                <a:gd name="connsiteY3" fmla="*/ 136262 h 136262"/>
                <a:gd name="connsiteX4" fmla="*/ 120650 w 1914983"/>
                <a:gd name="connsiteY4" fmla="*/ 0 h 13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983" h="136262">
                  <a:moveTo>
                    <a:pt x="120650" y="0"/>
                  </a:moveTo>
                  <a:lnTo>
                    <a:pt x="1914983" y="0"/>
                  </a:lnTo>
                  <a:lnTo>
                    <a:pt x="1775283" y="136262"/>
                  </a:lnTo>
                  <a:lnTo>
                    <a:pt x="0" y="136262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Téglalap 155">
              <a:extLst>
                <a:ext uri="{FF2B5EF4-FFF2-40B4-BE49-F238E27FC236}">
                  <a16:creationId xmlns:a16="http://schemas.microsoft.com/office/drawing/2014/main" id="{C2A8EF7C-BE60-5AAC-50F8-90DD104E3A7D}"/>
                </a:ext>
              </a:extLst>
            </p:cNvPr>
            <p:cNvSpPr/>
            <p:nvPr/>
          </p:nvSpPr>
          <p:spPr>
            <a:xfrm>
              <a:off x="7593476" y="1203779"/>
              <a:ext cx="1375637" cy="1324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5" name="Téglalap 156">
              <a:extLst>
                <a:ext uri="{FF2B5EF4-FFF2-40B4-BE49-F238E27FC236}">
                  <a16:creationId xmlns:a16="http://schemas.microsoft.com/office/drawing/2014/main" id="{F1FE82EB-BA6B-0CA8-84FC-AB7B7327D7F9}"/>
                </a:ext>
              </a:extLst>
            </p:cNvPr>
            <p:cNvSpPr/>
            <p:nvPr/>
          </p:nvSpPr>
          <p:spPr>
            <a:xfrm>
              <a:off x="7414700" y="1051112"/>
              <a:ext cx="143303" cy="2792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6" name="Szabadkézi sokszög: alakzat 611">
              <a:extLst>
                <a:ext uri="{FF2B5EF4-FFF2-40B4-BE49-F238E27FC236}">
                  <a16:creationId xmlns:a16="http://schemas.microsoft.com/office/drawing/2014/main" id="{9D1D236B-F284-7D0D-16AE-28D7F49F4432}"/>
                </a:ext>
              </a:extLst>
            </p:cNvPr>
            <p:cNvSpPr/>
            <p:nvPr/>
          </p:nvSpPr>
          <p:spPr>
            <a:xfrm>
              <a:off x="6902450" y="1257300"/>
              <a:ext cx="893160" cy="667138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7" name="Szabadkézi sokszög: alakzat 612">
              <a:extLst>
                <a:ext uri="{FF2B5EF4-FFF2-40B4-BE49-F238E27FC236}">
                  <a16:creationId xmlns:a16="http://schemas.microsoft.com/office/drawing/2014/main" id="{4C786FF4-35BD-4B58-6AE8-037FD812F9F7}"/>
                </a:ext>
              </a:extLst>
            </p:cNvPr>
            <p:cNvSpPr/>
            <p:nvPr/>
          </p:nvSpPr>
          <p:spPr>
            <a:xfrm>
              <a:off x="7376826" y="1276294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Szabadkézi sokszög: alakzat 613">
              <a:extLst>
                <a:ext uri="{FF2B5EF4-FFF2-40B4-BE49-F238E27FC236}">
                  <a16:creationId xmlns:a16="http://schemas.microsoft.com/office/drawing/2014/main" id="{BDA3BEEA-EDC0-E6F2-D5FA-1F6FE807998F}"/>
                </a:ext>
              </a:extLst>
            </p:cNvPr>
            <p:cNvSpPr/>
            <p:nvPr/>
          </p:nvSpPr>
          <p:spPr>
            <a:xfrm>
              <a:off x="7904488" y="1270336"/>
              <a:ext cx="893160" cy="732545"/>
            </a:xfrm>
            <a:custGeom>
              <a:avLst/>
              <a:gdLst>
                <a:gd name="connsiteX0" fmla="*/ 863600 w 893160"/>
                <a:gd name="connsiteY0" fmla="*/ 0 h 1022350"/>
                <a:gd name="connsiteX1" fmla="*/ 787400 w 893160"/>
                <a:gd name="connsiteY1" fmla="*/ 304800 h 1022350"/>
                <a:gd name="connsiteX2" fmla="*/ 0 w 893160"/>
                <a:gd name="connsiteY2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3160" h="1022350">
                  <a:moveTo>
                    <a:pt x="863600" y="0"/>
                  </a:moveTo>
                  <a:cubicBezTo>
                    <a:pt x="897466" y="67204"/>
                    <a:pt x="931333" y="134408"/>
                    <a:pt x="787400" y="304800"/>
                  </a:cubicBezTo>
                  <a:cubicBezTo>
                    <a:pt x="643467" y="475192"/>
                    <a:pt x="216958" y="851958"/>
                    <a:pt x="0" y="102235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3C8694BF-4416-367D-8B4B-ABC4F28F1A57}"/>
              </a:ext>
            </a:extLst>
          </p:cNvPr>
          <p:cNvGrpSpPr/>
          <p:nvPr/>
        </p:nvGrpSpPr>
        <p:grpSpPr>
          <a:xfrm>
            <a:off x="-3622469" y="-4324213"/>
            <a:ext cx="1047266" cy="1516652"/>
            <a:chOff x="3575709" y="2668095"/>
            <a:chExt cx="392922" cy="549774"/>
          </a:xfrm>
        </p:grpSpPr>
        <p:sp>
          <p:nvSpPr>
            <p:cNvPr id="577" name="Téglalap 614">
              <a:extLst>
                <a:ext uri="{FF2B5EF4-FFF2-40B4-BE49-F238E27FC236}">
                  <a16:creationId xmlns:a16="http://schemas.microsoft.com/office/drawing/2014/main" id="{77FC3DC6-0CA2-9A6C-CB92-36768D776359}"/>
                </a:ext>
              </a:extLst>
            </p:cNvPr>
            <p:cNvSpPr/>
            <p:nvPr/>
          </p:nvSpPr>
          <p:spPr>
            <a:xfrm>
              <a:off x="3608588" y="2755391"/>
              <a:ext cx="261151" cy="376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Téglalap 617">
              <a:extLst>
                <a:ext uri="{FF2B5EF4-FFF2-40B4-BE49-F238E27FC236}">
                  <a16:creationId xmlns:a16="http://schemas.microsoft.com/office/drawing/2014/main" id="{0EFB9E05-2B1E-3D12-5F59-296012EECE7B}"/>
                </a:ext>
              </a:extLst>
            </p:cNvPr>
            <p:cNvSpPr/>
            <p:nvPr/>
          </p:nvSpPr>
          <p:spPr>
            <a:xfrm>
              <a:off x="3874815" y="2680653"/>
              <a:ext cx="93816" cy="436497"/>
            </a:xfrm>
            <a:custGeom>
              <a:avLst/>
              <a:gdLst>
                <a:gd name="connsiteX0" fmla="*/ 0 w 165253"/>
                <a:gd name="connsiteY0" fmla="*/ 0 h 376966"/>
                <a:gd name="connsiteX1" fmla="*/ 165253 w 165253"/>
                <a:gd name="connsiteY1" fmla="*/ 0 h 376966"/>
                <a:gd name="connsiteX2" fmla="*/ 165253 w 165253"/>
                <a:gd name="connsiteY2" fmla="*/ 376966 h 376966"/>
                <a:gd name="connsiteX3" fmla="*/ 0 w 165253"/>
                <a:gd name="connsiteY3" fmla="*/ 376966 h 376966"/>
                <a:gd name="connsiteX4" fmla="*/ 0 w 165253"/>
                <a:gd name="connsiteY4" fmla="*/ 0 h 376966"/>
                <a:gd name="connsiteX0" fmla="*/ 0 w 165253"/>
                <a:gd name="connsiteY0" fmla="*/ 78581 h 455547"/>
                <a:gd name="connsiteX1" fmla="*/ 84290 w 165253"/>
                <a:gd name="connsiteY1" fmla="*/ 0 h 455547"/>
                <a:gd name="connsiteX2" fmla="*/ 165253 w 165253"/>
                <a:gd name="connsiteY2" fmla="*/ 455547 h 455547"/>
                <a:gd name="connsiteX3" fmla="*/ 0 w 165253"/>
                <a:gd name="connsiteY3" fmla="*/ 455547 h 455547"/>
                <a:gd name="connsiteX4" fmla="*/ 0 w 165253"/>
                <a:gd name="connsiteY4" fmla="*/ 78581 h 455547"/>
                <a:gd name="connsiteX0" fmla="*/ 0 w 96197"/>
                <a:gd name="connsiteY0" fmla="*/ 78581 h 455547"/>
                <a:gd name="connsiteX1" fmla="*/ 84290 w 96197"/>
                <a:gd name="connsiteY1" fmla="*/ 0 h 455547"/>
                <a:gd name="connsiteX2" fmla="*/ 96197 w 96197"/>
                <a:gd name="connsiteY2" fmla="*/ 405541 h 455547"/>
                <a:gd name="connsiteX3" fmla="*/ 0 w 96197"/>
                <a:gd name="connsiteY3" fmla="*/ 455547 h 455547"/>
                <a:gd name="connsiteX4" fmla="*/ 0 w 96197"/>
                <a:gd name="connsiteY4" fmla="*/ 78581 h 455547"/>
                <a:gd name="connsiteX0" fmla="*/ 0 w 84291"/>
                <a:gd name="connsiteY0" fmla="*/ 78581 h 455547"/>
                <a:gd name="connsiteX1" fmla="*/ 84290 w 84291"/>
                <a:gd name="connsiteY1" fmla="*/ 0 h 455547"/>
                <a:gd name="connsiteX2" fmla="*/ 84291 w 84291"/>
                <a:gd name="connsiteY2" fmla="*/ 381729 h 455547"/>
                <a:gd name="connsiteX3" fmla="*/ 0 w 84291"/>
                <a:gd name="connsiteY3" fmla="*/ 455547 h 455547"/>
                <a:gd name="connsiteX4" fmla="*/ 0 w 84291"/>
                <a:gd name="connsiteY4" fmla="*/ 78581 h 455547"/>
                <a:gd name="connsiteX0" fmla="*/ 0 w 93816"/>
                <a:gd name="connsiteY0" fmla="*/ 78581 h 455547"/>
                <a:gd name="connsiteX1" fmla="*/ 84290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8581 h 455547"/>
                <a:gd name="connsiteX1" fmla="*/ 70002 w 93816"/>
                <a:gd name="connsiteY1" fmla="*/ 0 h 455547"/>
                <a:gd name="connsiteX2" fmla="*/ 93816 w 93816"/>
                <a:gd name="connsiteY2" fmla="*/ 381729 h 455547"/>
                <a:gd name="connsiteX3" fmla="*/ 0 w 93816"/>
                <a:gd name="connsiteY3" fmla="*/ 455547 h 455547"/>
                <a:gd name="connsiteX4" fmla="*/ 0 w 93816"/>
                <a:gd name="connsiteY4" fmla="*/ 78581 h 455547"/>
                <a:gd name="connsiteX0" fmla="*/ 0 w 93816"/>
                <a:gd name="connsiteY0" fmla="*/ 73819 h 450785"/>
                <a:gd name="connsiteX1" fmla="*/ 86670 w 93816"/>
                <a:gd name="connsiteY1" fmla="*/ 0 h 450785"/>
                <a:gd name="connsiteX2" fmla="*/ 93816 w 93816"/>
                <a:gd name="connsiteY2" fmla="*/ 376967 h 450785"/>
                <a:gd name="connsiteX3" fmla="*/ 0 w 93816"/>
                <a:gd name="connsiteY3" fmla="*/ 450785 h 450785"/>
                <a:gd name="connsiteX4" fmla="*/ 0 w 93816"/>
                <a:gd name="connsiteY4" fmla="*/ 73819 h 450785"/>
                <a:gd name="connsiteX0" fmla="*/ 0 w 93816"/>
                <a:gd name="connsiteY0" fmla="*/ 52388 h 429354"/>
                <a:gd name="connsiteX1" fmla="*/ 81908 w 93816"/>
                <a:gd name="connsiteY1" fmla="*/ 0 h 429354"/>
                <a:gd name="connsiteX2" fmla="*/ 93816 w 93816"/>
                <a:gd name="connsiteY2" fmla="*/ 355536 h 429354"/>
                <a:gd name="connsiteX3" fmla="*/ 0 w 93816"/>
                <a:gd name="connsiteY3" fmla="*/ 429354 h 429354"/>
                <a:gd name="connsiteX4" fmla="*/ 0 w 93816"/>
                <a:gd name="connsiteY4" fmla="*/ 52388 h 429354"/>
                <a:gd name="connsiteX0" fmla="*/ 0 w 93816"/>
                <a:gd name="connsiteY0" fmla="*/ 69056 h 446022"/>
                <a:gd name="connsiteX1" fmla="*/ 86671 w 93816"/>
                <a:gd name="connsiteY1" fmla="*/ 0 h 446022"/>
                <a:gd name="connsiteX2" fmla="*/ 93816 w 93816"/>
                <a:gd name="connsiteY2" fmla="*/ 372204 h 446022"/>
                <a:gd name="connsiteX3" fmla="*/ 0 w 93816"/>
                <a:gd name="connsiteY3" fmla="*/ 446022 h 446022"/>
                <a:gd name="connsiteX4" fmla="*/ 0 w 93816"/>
                <a:gd name="connsiteY4" fmla="*/ 69056 h 446022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  <a:gd name="connsiteX0" fmla="*/ 0 w 93816"/>
                <a:gd name="connsiteY0" fmla="*/ 59531 h 436497"/>
                <a:gd name="connsiteX1" fmla="*/ 86671 w 93816"/>
                <a:gd name="connsiteY1" fmla="*/ 0 h 436497"/>
                <a:gd name="connsiteX2" fmla="*/ 93816 w 93816"/>
                <a:gd name="connsiteY2" fmla="*/ 362679 h 436497"/>
                <a:gd name="connsiteX3" fmla="*/ 0 w 93816"/>
                <a:gd name="connsiteY3" fmla="*/ 436497 h 436497"/>
                <a:gd name="connsiteX4" fmla="*/ 0 w 93816"/>
                <a:gd name="connsiteY4" fmla="*/ 59531 h 43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16" h="436497">
                  <a:moveTo>
                    <a:pt x="0" y="59531"/>
                  </a:moveTo>
                  <a:lnTo>
                    <a:pt x="86671" y="0"/>
                  </a:lnTo>
                  <a:cubicBezTo>
                    <a:pt x="86671" y="127243"/>
                    <a:pt x="93816" y="235436"/>
                    <a:pt x="93816" y="362679"/>
                  </a:cubicBezTo>
                  <a:lnTo>
                    <a:pt x="0" y="436497"/>
                  </a:lnTo>
                  <a:lnTo>
                    <a:pt x="0" y="59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Téglalap 618">
              <a:extLst>
                <a:ext uri="{FF2B5EF4-FFF2-40B4-BE49-F238E27FC236}">
                  <a16:creationId xmlns:a16="http://schemas.microsoft.com/office/drawing/2014/main" id="{6717C720-C61B-ED54-982E-0817A71E9AE5}"/>
                </a:ext>
              </a:extLst>
            </p:cNvPr>
            <p:cNvSpPr/>
            <p:nvPr/>
          </p:nvSpPr>
          <p:spPr>
            <a:xfrm>
              <a:off x="3630021" y="2671012"/>
              <a:ext cx="330207" cy="79410"/>
            </a:xfrm>
            <a:custGeom>
              <a:avLst/>
              <a:gdLst>
                <a:gd name="connsiteX0" fmla="*/ 0 w 261151"/>
                <a:gd name="connsiteY0" fmla="*/ 0 h 50835"/>
                <a:gd name="connsiteX1" fmla="*/ 261151 w 261151"/>
                <a:gd name="connsiteY1" fmla="*/ 0 h 50835"/>
                <a:gd name="connsiteX2" fmla="*/ 261151 w 261151"/>
                <a:gd name="connsiteY2" fmla="*/ 50835 h 50835"/>
                <a:gd name="connsiteX3" fmla="*/ 0 w 261151"/>
                <a:gd name="connsiteY3" fmla="*/ 50835 h 50835"/>
                <a:gd name="connsiteX4" fmla="*/ 0 w 261151"/>
                <a:gd name="connsiteY4" fmla="*/ 0 h 50835"/>
                <a:gd name="connsiteX0" fmla="*/ 102394 w 261151"/>
                <a:gd name="connsiteY0" fmla="*/ 0 h 79410"/>
                <a:gd name="connsiteX1" fmla="*/ 261151 w 261151"/>
                <a:gd name="connsiteY1" fmla="*/ 28575 h 79410"/>
                <a:gd name="connsiteX2" fmla="*/ 261151 w 261151"/>
                <a:gd name="connsiteY2" fmla="*/ 79410 h 79410"/>
                <a:gd name="connsiteX3" fmla="*/ 0 w 261151"/>
                <a:gd name="connsiteY3" fmla="*/ 79410 h 79410"/>
                <a:gd name="connsiteX4" fmla="*/ 102394 w 261151"/>
                <a:gd name="connsiteY4" fmla="*/ 0 h 79410"/>
                <a:gd name="connsiteX0" fmla="*/ 83344 w 242101"/>
                <a:gd name="connsiteY0" fmla="*/ 0 h 79410"/>
                <a:gd name="connsiteX1" fmla="*/ 242101 w 242101"/>
                <a:gd name="connsiteY1" fmla="*/ 28575 h 79410"/>
                <a:gd name="connsiteX2" fmla="*/ 242101 w 242101"/>
                <a:gd name="connsiteY2" fmla="*/ 79410 h 79410"/>
                <a:gd name="connsiteX3" fmla="*/ 0 w 242101"/>
                <a:gd name="connsiteY3" fmla="*/ 77029 h 79410"/>
                <a:gd name="connsiteX4" fmla="*/ 83344 w 242101"/>
                <a:gd name="connsiteY4" fmla="*/ 0 h 79410"/>
                <a:gd name="connsiteX0" fmla="*/ 95250 w 254007"/>
                <a:gd name="connsiteY0" fmla="*/ 0 h 79410"/>
                <a:gd name="connsiteX1" fmla="*/ 254007 w 254007"/>
                <a:gd name="connsiteY1" fmla="*/ 28575 h 79410"/>
                <a:gd name="connsiteX2" fmla="*/ 254007 w 254007"/>
                <a:gd name="connsiteY2" fmla="*/ 79410 h 79410"/>
                <a:gd name="connsiteX3" fmla="*/ 0 w 254007"/>
                <a:gd name="connsiteY3" fmla="*/ 72267 h 79410"/>
                <a:gd name="connsiteX4" fmla="*/ 95250 w 254007"/>
                <a:gd name="connsiteY4" fmla="*/ 0 h 79410"/>
                <a:gd name="connsiteX0" fmla="*/ 88106 w 246863"/>
                <a:gd name="connsiteY0" fmla="*/ 0 h 79410"/>
                <a:gd name="connsiteX1" fmla="*/ 246863 w 246863"/>
                <a:gd name="connsiteY1" fmla="*/ 28575 h 79410"/>
                <a:gd name="connsiteX2" fmla="*/ 246863 w 246863"/>
                <a:gd name="connsiteY2" fmla="*/ 79410 h 79410"/>
                <a:gd name="connsiteX3" fmla="*/ 0 w 246863"/>
                <a:gd name="connsiteY3" fmla="*/ 65124 h 79410"/>
                <a:gd name="connsiteX4" fmla="*/ 88106 w 246863"/>
                <a:gd name="connsiteY4" fmla="*/ 0 h 79410"/>
                <a:gd name="connsiteX0" fmla="*/ 88106 w 354019"/>
                <a:gd name="connsiteY0" fmla="*/ 0 h 79410"/>
                <a:gd name="connsiteX1" fmla="*/ 354019 w 354019"/>
                <a:gd name="connsiteY1" fmla="*/ 2381 h 79410"/>
                <a:gd name="connsiteX2" fmla="*/ 246863 w 354019"/>
                <a:gd name="connsiteY2" fmla="*/ 79410 h 79410"/>
                <a:gd name="connsiteX3" fmla="*/ 0 w 354019"/>
                <a:gd name="connsiteY3" fmla="*/ 65124 h 79410"/>
                <a:gd name="connsiteX4" fmla="*/ 88106 w 354019"/>
                <a:gd name="connsiteY4" fmla="*/ 0 h 79410"/>
                <a:gd name="connsiteX0" fmla="*/ 88106 w 346876"/>
                <a:gd name="connsiteY0" fmla="*/ 0 h 79410"/>
                <a:gd name="connsiteX1" fmla="*/ 346876 w 346876"/>
                <a:gd name="connsiteY1" fmla="*/ 2381 h 79410"/>
                <a:gd name="connsiteX2" fmla="*/ 246863 w 346876"/>
                <a:gd name="connsiteY2" fmla="*/ 79410 h 79410"/>
                <a:gd name="connsiteX3" fmla="*/ 0 w 346876"/>
                <a:gd name="connsiteY3" fmla="*/ 65124 h 79410"/>
                <a:gd name="connsiteX4" fmla="*/ 88106 w 346876"/>
                <a:gd name="connsiteY4" fmla="*/ 0 h 79410"/>
                <a:gd name="connsiteX0" fmla="*/ 88106 w 339732"/>
                <a:gd name="connsiteY0" fmla="*/ 0 h 79410"/>
                <a:gd name="connsiteX1" fmla="*/ 339732 w 339732"/>
                <a:gd name="connsiteY1" fmla="*/ 2381 h 79410"/>
                <a:gd name="connsiteX2" fmla="*/ 246863 w 339732"/>
                <a:gd name="connsiteY2" fmla="*/ 79410 h 79410"/>
                <a:gd name="connsiteX3" fmla="*/ 0 w 339732"/>
                <a:gd name="connsiteY3" fmla="*/ 65124 h 79410"/>
                <a:gd name="connsiteX4" fmla="*/ 88106 w 339732"/>
                <a:gd name="connsiteY4" fmla="*/ 0 h 79410"/>
                <a:gd name="connsiteX0" fmla="*/ 88106 w 330207"/>
                <a:gd name="connsiteY0" fmla="*/ 0 h 79410"/>
                <a:gd name="connsiteX1" fmla="*/ 330207 w 330207"/>
                <a:gd name="connsiteY1" fmla="*/ 2381 h 79410"/>
                <a:gd name="connsiteX2" fmla="*/ 246863 w 330207"/>
                <a:gd name="connsiteY2" fmla="*/ 79410 h 79410"/>
                <a:gd name="connsiteX3" fmla="*/ 0 w 330207"/>
                <a:gd name="connsiteY3" fmla="*/ 65124 h 79410"/>
                <a:gd name="connsiteX4" fmla="*/ 88106 w 330207"/>
                <a:gd name="connsiteY4" fmla="*/ 0 h 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7" h="79410">
                  <a:moveTo>
                    <a:pt x="88106" y="0"/>
                  </a:moveTo>
                  <a:lnTo>
                    <a:pt x="330207" y="2381"/>
                  </a:lnTo>
                  <a:lnTo>
                    <a:pt x="246863" y="79410"/>
                  </a:lnTo>
                  <a:lnTo>
                    <a:pt x="0" y="65124"/>
                  </a:lnTo>
                  <a:lnTo>
                    <a:pt x="881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0" name="Téglalap 619">
              <a:extLst>
                <a:ext uri="{FF2B5EF4-FFF2-40B4-BE49-F238E27FC236}">
                  <a16:creationId xmlns:a16="http://schemas.microsoft.com/office/drawing/2014/main" id="{F91D6F41-80B8-6446-3CAE-BA82B5110DA1}"/>
                </a:ext>
              </a:extLst>
            </p:cNvPr>
            <p:cNvSpPr/>
            <p:nvPr/>
          </p:nvSpPr>
          <p:spPr>
            <a:xfrm>
              <a:off x="3584518" y="3098036"/>
              <a:ext cx="292107" cy="80037"/>
            </a:xfrm>
            <a:custGeom>
              <a:avLst/>
              <a:gdLst>
                <a:gd name="connsiteX0" fmla="*/ 0 w 261151"/>
                <a:gd name="connsiteY0" fmla="*/ 0 h 53973"/>
                <a:gd name="connsiteX1" fmla="*/ 261151 w 261151"/>
                <a:gd name="connsiteY1" fmla="*/ 0 h 53973"/>
                <a:gd name="connsiteX2" fmla="*/ 261151 w 261151"/>
                <a:gd name="connsiteY2" fmla="*/ 53973 h 53973"/>
                <a:gd name="connsiteX3" fmla="*/ 0 w 261151"/>
                <a:gd name="connsiteY3" fmla="*/ 53973 h 53973"/>
                <a:gd name="connsiteX4" fmla="*/ 0 w 261151"/>
                <a:gd name="connsiteY4" fmla="*/ 0 h 53973"/>
                <a:gd name="connsiteX0" fmla="*/ 0 w 261151"/>
                <a:gd name="connsiteY0" fmla="*/ 0 h 80166"/>
                <a:gd name="connsiteX1" fmla="*/ 261151 w 261151"/>
                <a:gd name="connsiteY1" fmla="*/ 0 h 80166"/>
                <a:gd name="connsiteX2" fmla="*/ 218288 w 261151"/>
                <a:gd name="connsiteY2" fmla="*/ 80166 h 80166"/>
                <a:gd name="connsiteX3" fmla="*/ 0 w 261151"/>
                <a:gd name="connsiteY3" fmla="*/ 53973 h 80166"/>
                <a:gd name="connsiteX4" fmla="*/ 0 w 261151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0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0956 w 292107"/>
                <a:gd name="connsiteY0" fmla="*/ 0 h 80166"/>
                <a:gd name="connsiteX1" fmla="*/ 292107 w 292107"/>
                <a:gd name="connsiteY1" fmla="*/ 26194 h 80166"/>
                <a:gd name="connsiteX2" fmla="*/ 249244 w 292107"/>
                <a:gd name="connsiteY2" fmla="*/ 80166 h 80166"/>
                <a:gd name="connsiteX3" fmla="*/ 0 w 292107"/>
                <a:gd name="connsiteY3" fmla="*/ 70642 h 80166"/>
                <a:gd name="connsiteX4" fmla="*/ 30956 w 292107"/>
                <a:gd name="connsiteY4" fmla="*/ 0 h 80166"/>
                <a:gd name="connsiteX0" fmla="*/ 35718 w 292107"/>
                <a:gd name="connsiteY0" fmla="*/ 0 h 53973"/>
                <a:gd name="connsiteX1" fmla="*/ 292107 w 292107"/>
                <a:gd name="connsiteY1" fmla="*/ 1 h 53973"/>
                <a:gd name="connsiteX2" fmla="*/ 249244 w 292107"/>
                <a:gd name="connsiteY2" fmla="*/ 53973 h 53973"/>
                <a:gd name="connsiteX3" fmla="*/ 0 w 292107"/>
                <a:gd name="connsiteY3" fmla="*/ 44449 h 53973"/>
                <a:gd name="connsiteX4" fmla="*/ 35718 w 292107"/>
                <a:gd name="connsiteY4" fmla="*/ 0 h 5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7" h="53973">
                  <a:moveTo>
                    <a:pt x="35718" y="0"/>
                  </a:moveTo>
                  <a:lnTo>
                    <a:pt x="292107" y="1"/>
                  </a:lnTo>
                  <a:lnTo>
                    <a:pt x="249244" y="53973"/>
                  </a:lnTo>
                  <a:lnTo>
                    <a:pt x="0" y="44449"/>
                  </a:lnTo>
                  <a:lnTo>
                    <a:pt x="3571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Téglalap 621">
              <a:extLst>
                <a:ext uri="{FF2B5EF4-FFF2-40B4-BE49-F238E27FC236}">
                  <a16:creationId xmlns:a16="http://schemas.microsoft.com/office/drawing/2014/main" id="{94B0865E-1F80-ED65-AE95-7CEF7039B134}"/>
                </a:ext>
              </a:extLst>
            </p:cNvPr>
            <p:cNvSpPr/>
            <p:nvPr/>
          </p:nvSpPr>
          <p:spPr>
            <a:xfrm>
              <a:off x="3575709" y="3172150"/>
              <a:ext cx="257255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Téglalap 622">
              <a:extLst>
                <a:ext uri="{FF2B5EF4-FFF2-40B4-BE49-F238E27FC236}">
                  <a16:creationId xmlns:a16="http://schemas.microsoft.com/office/drawing/2014/main" id="{92F5627C-7541-2455-8F69-761D1864AAEF}"/>
                </a:ext>
              </a:extLst>
            </p:cNvPr>
            <p:cNvSpPr/>
            <p:nvPr/>
          </p:nvSpPr>
          <p:spPr>
            <a:xfrm>
              <a:off x="3701676" y="2668095"/>
              <a:ext cx="165794" cy="45719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Téglalap 623">
              <a:extLst>
                <a:ext uri="{FF2B5EF4-FFF2-40B4-BE49-F238E27FC236}">
                  <a16:creationId xmlns:a16="http://schemas.microsoft.com/office/drawing/2014/main" id="{D4757BA5-6D7D-52E1-EDD2-EDF12438FF0D}"/>
                </a:ext>
              </a:extLst>
            </p:cNvPr>
            <p:cNvSpPr/>
            <p:nvPr/>
          </p:nvSpPr>
          <p:spPr>
            <a:xfrm>
              <a:off x="3711126" y="2818586"/>
              <a:ext cx="70320" cy="888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6" name="Téglalap 624">
              <a:extLst>
                <a:ext uri="{FF2B5EF4-FFF2-40B4-BE49-F238E27FC236}">
                  <a16:creationId xmlns:a16="http://schemas.microsoft.com/office/drawing/2014/main" id="{45080850-C88E-B404-343E-8FCDE89FCB88}"/>
                </a:ext>
              </a:extLst>
            </p:cNvPr>
            <p:cNvSpPr/>
            <p:nvPr/>
          </p:nvSpPr>
          <p:spPr>
            <a:xfrm>
              <a:off x="3676331" y="2814310"/>
              <a:ext cx="88310" cy="958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Ív 626">
              <a:extLst>
                <a:ext uri="{FF2B5EF4-FFF2-40B4-BE49-F238E27FC236}">
                  <a16:creationId xmlns:a16="http://schemas.microsoft.com/office/drawing/2014/main" id="{EE0C2AD3-9F53-8EE1-E717-9D6442094CB7}"/>
                </a:ext>
              </a:extLst>
            </p:cNvPr>
            <p:cNvSpPr/>
            <p:nvPr/>
          </p:nvSpPr>
          <p:spPr>
            <a:xfrm rot="9824861">
              <a:off x="3609313" y="3013101"/>
              <a:ext cx="115210" cy="75837"/>
            </a:xfrm>
            <a:prstGeom prst="arc">
              <a:avLst>
                <a:gd name="adj1" fmla="val 16888129"/>
                <a:gd name="adj2" fmla="val 586316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Ív 627">
              <a:extLst>
                <a:ext uri="{FF2B5EF4-FFF2-40B4-BE49-F238E27FC236}">
                  <a16:creationId xmlns:a16="http://schemas.microsoft.com/office/drawing/2014/main" id="{AEC59FF7-B7FD-FBE8-E1C6-4432A167190B}"/>
                </a:ext>
              </a:extLst>
            </p:cNvPr>
            <p:cNvSpPr/>
            <p:nvPr/>
          </p:nvSpPr>
          <p:spPr>
            <a:xfrm rot="6323427">
              <a:off x="3647262" y="2958384"/>
              <a:ext cx="164569" cy="149575"/>
            </a:xfrm>
            <a:prstGeom prst="arc">
              <a:avLst>
                <a:gd name="adj1" fmla="val 13466669"/>
                <a:gd name="adj2" fmla="val 63988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BDC8FC1-4461-486F-2894-9EBA8870B48B}"/>
              </a:ext>
            </a:extLst>
          </p:cNvPr>
          <p:cNvGrpSpPr/>
          <p:nvPr/>
        </p:nvGrpSpPr>
        <p:grpSpPr>
          <a:xfrm>
            <a:off x="16337436" y="-5359290"/>
            <a:ext cx="1618380" cy="4526727"/>
            <a:chOff x="11039263" y="2288596"/>
            <a:chExt cx="607197" cy="1640901"/>
          </a:xfrm>
        </p:grpSpPr>
        <p:sp>
          <p:nvSpPr>
            <p:cNvPr id="613" name="Ellipszis 229">
              <a:extLst>
                <a:ext uri="{FF2B5EF4-FFF2-40B4-BE49-F238E27FC236}">
                  <a16:creationId xmlns:a16="http://schemas.microsoft.com/office/drawing/2014/main" id="{264992A2-CA93-4FE4-6B3F-AA714A4114A4}"/>
                </a:ext>
              </a:extLst>
            </p:cNvPr>
            <p:cNvSpPr/>
            <p:nvPr/>
          </p:nvSpPr>
          <p:spPr>
            <a:xfrm>
              <a:off x="11135568" y="3741313"/>
              <a:ext cx="447780" cy="18818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230">
              <a:extLst>
                <a:ext uri="{FF2B5EF4-FFF2-40B4-BE49-F238E27FC236}">
                  <a16:creationId xmlns:a16="http://schemas.microsoft.com/office/drawing/2014/main" id="{33E57865-79B0-ECE5-43A2-F36344136EFD}"/>
                </a:ext>
              </a:extLst>
            </p:cNvPr>
            <p:cNvSpPr/>
            <p:nvPr/>
          </p:nvSpPr>
          <p:spPr>
            <a:xfrm>
              <a:off x="11323177" y="2748932"/>
              <a:ext cx="45719" cy="10733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rapezoid 232">
              <a:extLst>
                <a:ext uri="{FF2B5EF4-FFF2-40B4-BE49-F238E27FC236}">
                  <a16:creationId xmlns:a16="http://schemas.microsoft.com/office/drawing/2014/main" id="{6A690931-E5B9-0D50-881B-1B7B52737F88}"/>
                </a:ext>
              </a:extLst>
            </p:cNvPr>
            <p:cNvSpPr/>
            <p:nvPr/>
          </p:nvSpPr>
          <p:spPr>
            <a:xfrm>
              <a:off x="11039263" y="2288596"/>
              <a:ext cx="607197" cy="47328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55" name="Szövegdoboz 654">
            <a:extLst>
              <a:ext uri="{FF2B5EF4-FFF2-40B4-BE49-F238E27FC236}">
                <a16:creationId xmlns:a16="http://schemas.microsoft.com/office/drawing/2014/main" id="{A71FD26E-D6BF-4D94-1E30-0706AFAEF39F}"/>
              </a:ext>
            </a:extLst>
          </p:cNvPr>
          <p:cNvSpPr txBox="1"/>
          <p:nvPr/>
        </p:nvSpPr>
        <p:spPr>
          <a:xfrm>
            <a:off x="6691779" y="133590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418659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54557 0.011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79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570" grpId="0" animBg="1"/>
      <p:bldP spid="655" grpId="0" animBg="1"/>
      <p:bldP spid="65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0952D-98A3-149F-E09C-39E180AECE26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2FEB4DBF-9263-1C65-9735-DE678EC1F57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25434-EB5C-1EFF-A940-7B28F683D6CF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A4D6F-5AF0-EAA2-B2EC-C6F1BE656ED3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2DE5BFFA-3E77-F147-ED5E-70847F8573D2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CA5A19-1D68-681C-55CE-4CD9924A7D4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43839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99A784B8-2BB2-3013-2971-76D051B31AFF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1858851" y="698629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B081E-3122-14D2-7A03-C68F1EFCB8CF}"/>
              </a:ext>
            </a:extLst>
          </p:cNvPr>
          <p:cNvGrpSpPr/>
          <p:nvPr/>
        </p:nvGrpSpPr>
        <p:grpSpPr>
          <a:xfrm>
            <a:off x="871807" y="3903508"/>
            <a:ext cx="1427927" cy="1673581"/>
            <a:chOff x="871807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71807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76523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63668" y="4662697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945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351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D6AC02-D45C-97F1-924B-AE44E8D50A8A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05194-FDC8-545F-6965-85CC859A4798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" name="Csoportba foglalás 533">
            <a:extLst>
              <a:ext uri="{FF2B5EF4-FFF2-40B4-BE49-F238E27FC236}">
                <a16:creationId xmlns:a16="http://schemas.microsoft.com/office/drawing/2014/main" id="{E4689CAD-2452-AB6B-62A2-A2D7DCEB1E62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27" name="Csoportba foglalás 534">
              <a:extLst>
                <a:ext uri="{FF2B5EF4-FFF2-40B4-BE49-F238E27FC236}">
                  <a16:creationId xmlns:a16="http://schemas.microsoft.com/office/drawing/2014/main" id="{CA2C306E-3E18-0801-1B08-A172990F93E4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37" name="Derékszögű háromszög 544">
                <a:extLst>
                  <a:ext uri="{FF2B5EF4-FFF2-40B4-BE49-F238E27FC236}">
                    <a16:creationId xmlns:a16="http://schemas.microsoft.com/office/drawing/2014/main" id="{343A7A9C-44EE-C770-205D-D79020E6A6F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545">
                <a:extLst>
                  <a:ext uri="{FF2B5EF4-FFF2-40B4-BE49-F238E27FC236}">
                    <a16:creationId xmlns:a16="http://schemas.microsoft.com/office/drawing/2014/main" id="{9E23B448-FAB4-BF17-A462-C7414411062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8" name="Téglalap 535">
              <a:extLst>
                <a:ext uri="{FF2B5EF4-FFF2-40B4-BE49-F238E27FC236}">
                  <a16:creationId xmlns:a16="http://schemas.microsoft.com/office/drawing/2014/main" id="{A196B5B3-7CA8-F901-4B82-023CD813CBA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Derékszögű háromszög 536">
              <a:extLst>
                <a:ext uri="{FF2B5EF4-FFF2-40B4-BE49-F238E27FC236}">
                  <a16:creationId xmlns:a16="http://schemas.microsoft.com/office/drawing/2014/main" id="{A5BA93B5-7D0B-471D-29CB-EB064DF1B64D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537">
              <a:extLst>
                <a:ext uri="{FF2B5EF4-FFF2-40B4-BE49-F238E27FC236}">
                  <a16:creationId xmlns:a16="http://schemas.microsoft.com/office/drawing/2014/main" id="{F3868E6F-6F34-615A-E6E9-F6E16F485338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538">
              <a:extLst>
                <a:ext uri="{FF2B5EF4-FFF2-40B4-BE49-F238E27FC236}">
                  <a16:creationId xmlns:a16="http://schemas.microsoft.com/office/drawing/2014/main" id="{8C56D446-AE6C-ED69-5832-4F9CBDE6CC4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539">
              <a:extLst>
                <a:ext uri="{FF2B5EF4-FFF2-40B4-BE49-F238E27FC236}">
                  <a16:creationId xmlns:a16="http://schemas.microsoft.com/office/drawing/2014/main" id="{48626D5A-1290-CFDF-8A91-6B776AD95F2A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540">
              <a:extLst>
                <a:ext uri="{FF2B5EF4-FFF2-40B4-BE49-F238E27FC236}">
                  <a16:creationId xmlns:a16="http://schemas.microsoft.com/office/drawing/2014/main" id="{886FA7E3-FFA0-E210-8497-0637C1FB3D5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541">
              <a:extLst>
                <a:ext uri="{FF2B5EF4-FFF2-40B4-BE49-F238E27FC236}">
                  <a16:creationId xmlns:a16="http://schemas.microsoft.com/office/drawing/2014/main" id="{2E600245-0FD9-D6D7-5E8A-26C3067E310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542">
              <a:extLst>
                <a:ext uri="{FF2B5EF4-FFF2-40B4-BE49-F238E27FC236}">
                  <a16:creationId xmlns:a16="http://schemas.microsoft.com/office/drawing/2014/main" id="{45FE3F9E-C724-5FB0-562F-C5842AA51EA4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543">
              <a:extLst>
                <a:ext uri="{FF2B5EF4-FFF2-40B4-BE49-F238E27FC236}">
                  <a16:creationId xmlns:a16="http://schemas.microsoft.com/office/drawing/2014/main" id="{72B156F5-F667-86DC-0004-954D3AB1267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11884" y="5634101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324 L 3.75E-6 0.00324 C -0.01068 -0.01805 -0.01563 -0.02615 -0.02422 -0.04953 C -0.03933 -0.09051 -0.03321 -0.08472 -0.04935 -0.11203 C -0.0543 -0.12037 -0.06237 -0.12939 -0.06797 -0.13564 C -0.07344 -0.1412 -0.07878 -0.14745 -0.08438 -0.15231 C -0.09128 -0.15764 -0.09857 -0.16088 -0.10547 -0.1662 C -0.1444 -0.1949 -0.11276 -0.18009 -0.16888 -0.20648 C -0.18151 -0.21226 -0.1944 -0.21643 -0.20703 -0.22176 C -0.21029 -0.22291 -0.21328 -0.22546 -0.21641 -0.22592 C -0.22891 -0.22731 -0.24141 -0.22685 -0.25404 -0.22731 L -0.33282 -0.22592 C -0.36055 -0.22268 -0.41563 -0.20926 -0.41563 -0.20926 C -0.42644 -0.20509 -0.43711 -0.20162 -0.44766 -0.19676 C -0.47071 -0.18588 -0.49935 -0.16851 -0.5211 -0.15231 C -0.5362 -0.14097 -0.55131 -0.12963 -0.56563 -0.1162 C -0.57761 -0.10532 -0.58881 -0.09166 -0.60013 -0.0787 C -0.61146 -0.06574 -0.63412 -0.03773 -0.64375 -0.02037 C -0.65261 -0.00486 -0.66029 0.0125 -0.6681 0.02963 C -0.69128 0.08079 -0.71693 0.14144 -0.73125 0.20186 C -0.73568 0.22037 -0.73985 0.23912 -0.74453 0.25741 C -0.74896 0.27431 -0.75443 0.29028 -0.7586 0.30741 C -0.77162 0.36042 -0.76641 0.35579 -0.77813 0.41713 C -0.78412 0.44746 -0.79193 0.47686 -0.79766 0.50741 C -0.80938 0.56852 -0.81953 0.63056 -0.83047 0.69213 C -0.83594 0.72223 -0.83998 0.75324 -0.84688 0.78241 C -0.85938 0.83473 -0.87188 0.88704 -0.88438 0.93936 C -0.91459 1.06436 -0.88581 0.93774 -0.90938 1.05047 C -0.92058 1.10417 -0.91042 1.05 -0.91563 1.07824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-0.10651 -0.98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1" grpId="0" animBg="1"/>
      <p:bldP spid="12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0589734" y="19562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D8A69A-1F84-CE25-669D-39AFC916362D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847171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47171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51887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39032" y="4662697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699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105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E819CB-C17C-7DCE-FDF4-44EBD28E7AE6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A296F-0223-4573-2E43-4F086E60D68C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4205297" y="1619293"/>
            <a:chExt cx="1484964" cy="39669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9093F5-654C-7C6A-81BB-99F8B5C75324}"/>
                </a:ext>
              </a:extLst>
            </p:cNvPr>
            <p:cNvGrpSpPr/>
            <p:nvPr/>
          </p:nvGrpSpPr>
          <p:grpSpPr>
            <a:xfrm>
              <a:off x="4205297" y="1619293"/>
              <a:ext cx="1484964" cy="3966911"/>
              <a:chOff x="4205297" y="1619293"/>
              <a:chExt cx="1484964" cy="3966911"/>
            </a:xfrm>
          </p:grpSpPr>
          <p:sp>
            <p:nvSpPr>
              <p:cNvPr id="227" name="Derékszögű háromszög 226">
                <a:extLst>
                  <a:ext uri="{FF2B5EF4-FFF2-40B4-BE49-F238E27FC236}">
                    <a16:creationId xmlns:a16="http://schemas.microsoft.com/office/drawing/2014/main" id="{9077AA60-017D-4C29-A283-FDE975E41A90}"/>
                  </a:ext>
                </a:extLst>
              </p:cNvPr>
              <p:cNvSpPr/>
              <p:nvPr/>
            </p:nvSpPr>
            <p:spPr>
              <a:xfrm flipH="1">
                <a:off x="4205297" y="1619293"/>
                <a:ext cx="1481513" cy="601517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8" name="Téglalap 227">
                <a:extLst>
                  <a:ext uri="{FF2B5EF4-FFF2-40B4-BE49-F238E27FC236}">
                    <a16:creationId xmlns:a16="http://schemas.microsoft.com/office/drawing/2014/main" id="{06E14E0F-D74B-4BA6-A27D-E517F9DA03AF}"/>
                  </a:ext>
                </a:extLst>
              </p:cNvPr>
              <p:cNvSpPr/>
              <p:nvPr/>
            </p:nvSpPr>
            <p:spPr>
              <a:xfrm>
                <a:off x="4209036" y="2216168"/>
                <a:ext cx="1481225" cy="3370036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75E07099-4D60-4DA0-8DDD-A270CD542BF7}"/>
                </a:ext>
              </a:extLst>
            </p:cNvPr>
            <p:cNvSpPr/>
            <p:nvPr/>
          </p:nvSpPr>
          <p:spPr>
            <a:xfrm>
              <a:off x="4347898" y="2444203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Derékszögű háromszög 218">
              <a:extLst>
                <a:ext uri="{FF2B5EF4-FFF2-40B4-BE49-F238E27FC236}">
                  <a16:creationId xmlns:a16="http://schemas.microsoft.com/office/drawing/2014/main" id="{A378E76A-E485-4F1F-A8ED-CFC6F56BF87C}"/>
                </a:ext>
              </a:extLst>
            </p:cNvPr>
            <p:cNvSpPr/>
            <p:nvPr/>
          </p:nvSpPr>
          <p:spPr>
            <a:xfrm flipH="1">
              <a:off x="4659049" y="1869765"/>
              <a:ext cx="899535" cy="395724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3136556-128F-45BB-931D-2C4B5DE5CFEB}"/>
                </a:ext>
              </a:extLst>
            </p:cNvPr>
            <p:cNvSpPr/>
            <p:nvPr/>
          </p:nvSpPr>
          <p:spPr>
            <a:xfrm>
              <a:off x="4347896" y="2844969"/>
              <a:ext cx="1203496" cy="2042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720AE9D4-8C39-41B9-A0E5-B987CA743F6F}"/>
                </a:ext>
              </a:extLst>
            </p:cNvPr>
            <p:cNvSpPr/>
            <p:nvPr/>
          </p:nvSpPr>
          <p:spPr>
            <a:xfrm>
              <a:off x="4347896" y="323142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2B28D5A3-EE60-492D-B5B6-55E5F4F70705}"/>
                </a:ext>
              </a:extLst>
            </p:cNvPr>
            <p:cNvSpPr/>
            <p:nvPr/>
          </p:nvSpPr>
          <p:spPr>
            <a:xfrm>
              <a:off x="4347896" y="3603567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32053295-117D-48E1-BDC3-D6410FB2E922}"/>
                </a:ext>
              </a:extLst>
            </p:cNvPr>
            <p:cNvSpPr/>
            <p:nvPr/>
          </p:nvSpPr>
          <p:spPr>
            <a:xfrm>
              <a:off x="4347898" y="400433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7F6D122F-AE1E-4166-9AAC-720B2F7510BD}"/>
                </a:ext>
              </a:extLst>
            </p:cNvPr>
            <p:cNvSpPr/>
            <p:nvPr/>
          </p:nvSpPr>
          <p:spPr>
            <a:xfrm>
              <a:off x="4347898" y="437647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5F9AC46B-F5C9-40B2-AF17-451C091EA066}"/>
                </a:ext>
              </a:extLst>
            </p:cNvPr>
            <p:cNvSpPr/>
            <p:nvPr/>
          </p:nvSpPr>
          <p:spPr>
            <a:xfrm>
              <a:off x="4347898" y="477724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055CAC22-BE4D-4381-9939-BA8668B1F02C}"/>
                </a:ext>
              </a:extLst>
            </p:cNvPr>
            <p:cNvSpPr/>
            <p:nvPr/>
          </p:nvSpPr>
          <p:spPr>
            <a:xfrm>
              <a:off x="4347896" y="5163700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C7E2A-AD6B-BE2C-3B80-4779EC333735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7947" y="5650505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D5A5A3A-022C-A1C5-FC93-26030D53BDBD}"/>
              </a:ext>
            </a:extLst>
          </p:cNvPr>
          <p:cNvSpPr txBox="1"/>
          <p:nvPr/>
        </p:nvSpPr>
        <p:spPr>
          <a:xfrm>
            <a:off x="7091693" y="-2860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275330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Szélesvásznú</PresentationFormat>
  <Paragraphs>23</Paragraphs>
  <Slides>16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Bookman Old Style</vt:lpstr>
      <vt:lpstr>Calibri</vt:lpstr>
      <vt:lpstr>Office-téma</vt:lpstr>
      <vt:lpstr>Az okosváros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/>
  <cp:lastModifiedBy>Kis Gergely Jenő</cp:lastModifiedBy>
  <cp:revision>647</cp:revision>
  <dcterms:created xsi:type="dcterms:W3CDTF">2024-09-22T10:05:19Z</dcterms:created>
  <dcterms:modified xsi:type="dcterms:W3CDTF">2024-10-02T12:02:21Z</dcterms:modified>
</cp:coreProperties>
</file>