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8" r:id="rId2"/>
    <p:sldId id="475" r:id="rId3"/>
    <p:sldId id="266" r:id="rId4"/>
    <p:sldId id="473" r:id="rId5"/>
    <p:sldId id="495" r:id="rId6"/>
    <p:sldId id="496" r:id="rId7"/>
    <p:sldId id="339" r:id="rId8"/>
    <p:sldId id="497" r:id="rId9"/>
    <p:sldId id="498" r:id="rId10"/>
    <p:sldId id="499" r:id="rId11"/>
    <p:sldId id="500" r:id="rId12"/>
    <p:sldId id="468" r:id="rId13"/>
    <p:sldId id="501" r:id="rId14"/>
    <p:sldId id="502" r:id="rId15"/>
    <p:sldId id="503" r:id="rId16"/>
    <p:sldId id="333"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227AB4"/>
    <a:srgbClr val="FF0000"/>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133" autoAdjust="0"/>
  </p:normalViewPr>
  <p:slideViewPr>
    <p:cSldViewPr snapToGrid="0">
      <p:cViewPr varScale="1">
        <p:scale>
          <a:sx n="119" d="100"/>
          <a:sy n="119" d="100"/>
        </p:scale>
        <p:origin x="546" y="84"/>
      </p:cViewPr>
      <p:guideLst/>
    </p:cSldViewPr>
  </p:slideViewPr>
  <p:notesTextViewPr>
    <p:cViewPr>
      <p:scale>
        <a:sx n="1" d="1"/>
        <a:sy n="1" d="1"/>
      </p:scale>
      <p:origin x="0" y="0"/>
    </p:cViewPr>
  </p:notesTextViewPr>
  <p:notesViewPr>
    <p:cSldViewPr snapToGrid="0">
      <p:cViewPr varScale="1">
        <p:scale>
          <a:sx n="68" d="100"/>
          <a:sy n="68" d="100"/>
        </p:scale>
        <p:origin x="302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FD1603-1B27-4FE2-A582-83334DC87AAE}" type="datetimeFigureOut">
              <a:rPr lang="en-US" smtClean="0"/>
              <a:t>12/18/2023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9F71B-A231-440F-B0E9-93286903210A}" type="slidenum">
              <a:rPr lang="en-US" smtClean="0"/>
              <a:t>‹#›</a:t>
            </a:fld>
            <a:endParaRPr lang="en-US"/>
          </a:p>
        </p:txBody>
      </p:sp>
    </p:spTree>
    <p:extLst>
      <p:ext uri="{BB962C8B-B14F-4D97-AF65-F5344CB8AC3E}">
        <p14:creationId xmlns:p14="http://schemas.microsoft.com/office/powerpoint/2010/main" val="4182004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D9A70-298A-409A-ABC6-3BFCE0FDA5E9}"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B9016-B003-4D9B-A52D-F9C87C387AF1}" type="slidenum">
              <a:rPr lang="en-US" smtClean="0"/>
              <a:t>‹#›</a:t>
            </a:fld>
            <a:endParaRPr lang="en-US"/>
          </a:p>
        </p:txBody>
      </p:sp>
    </p:spTree>
    <p:extLst>
      <p:ext uri="{BB962C8B-B14F-4D97-AF65-F5344CB8AC3E}">
        <p14:creationId xmlns:p14="http://schemas.microsoft.com/office/powerpoint/2010/main" val="203598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0B9016-B003-4D9B-A52D-F9C87C387AF1}" type="slidenum">
              <a:rPr lang="en-US" smtClean="0"/>
              <a:t>1</a:t>
            </a:fld>
            <a:endParaRPr lang="en-US"/>
          </a:p>
        </p:txBody>
      </p:sp>
    </p:spTree>
    <p:extLst>
      <p:ext uri="{BB962C8B-B14F-4D97-AF65-F5344CB8AC3E}">
        <p14:creationId xmlns:p14="http://schemas.microsoft.com/office/powerpoint/2010/main" val="241252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7E5770-66D8-4B3F-99C0-DD81922A3C19}" type="datetime1">
              <a:rPr lang="en-US" smtClean="0"/>
              <a:t>12/18/2023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04306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D2E5DE-894B-47A2-B745-84ADBC34A9EF}" type="datetime1">
              <a:rPr lang="en-US" smtClean="0"/>
              <a:t>12/18/2023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46976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2588" y="1370910"/>
            <a:ext cx="4133428" cy="4051981"/>
          </a:xfrm>
          <a:prstGeom prst="rect">
            <a:avLst/>
          </a:prstGeom>
        </p:spPr>
      </p:pic>
      <p:sp>
        <p:nvSpPr>
          <p:cNvPr id="10" name="Text Placeholder 9"/>
          <p:cNvSpPr>
            <a:spLocks noGrp="1"/>
          </p:cNvSpPr>
          <p:nvPr>
            <p:ph type="body" sz="quarter" idx="10" hasCustomPrompt="1"/>
          </p:nvPr>
        </p:nvSpPr>
        <p:spPr>
          <a:xfrm>
            <a:off x="628650" y="1642932"/>
            <a:ext cx="8226941" cy="1229057"/>
          </a:xfrm>
        </p:spPr>
        <p:txBody>
          <a:bodyPr>
            <a:noAutofit/>
          </a:bodyPr>
          <a:lstStyle>
            <a:lvl1pPr marL="0" indent="0" algn="just">
              <a:buNone/>
              <a:defRPr sz="2400" b="1">
                <a:solidFill>
                  <a:srgbClr val="595959"/>
                </a:solidFill>
                <a:effectLst>
                  <a:outerShdw blurRad="38100" dist="38100" dir="2700000" algn="tl">
                    <a:srgbClr val="000000">
                      <a:alpha val="43137"/>
                    </a:srgbClr>
                  </a:outerShdw>
                </a:effectLst>
              </a:defRPr>
            </a:lvl1pPr>
            <a:lvl2pPr marL="342900" indent="0" algn="just">
              <a:buNone/>
              <a:defRPr sz="2400" b="1">
                <a:solidFill>
                  <a:srgbClr val="595959"/>
                </a:solidFill>
                <a:effectLst>
                  <a:outerShdw blurRad="38100" dist="38100" dir="2700000" algn="tl">
                    <a:srgbClr val="000000">
                      <a:alpha val="43137"/>
                    </a:srgbClr>
                  </a:outerShdw>
                </a:effectLst>
              </a:defRPr>
            </a:lvl2pPr>
            <a:lvl3pPr marL="685800" indent="0" algn="just">
              <a:buNone/>
              <a:defRPr sz="2400" b="1">
                <a:solidFill>
                  <a:srgbClr val="595959"/>
                </a:solidFill>
                <a:effectLst>
                  <a:outerShdw blurRad="38100" dist="38100" dir="2700000" algn="tl">
                    <a:srgbClr val="000000">
                      <a:alpha val="43137"/>
                    </a:srgbClr>
                  </a:outerShdw>
                </a:effectLst>
              </a:defRPr>
            </a:lvl3pPr>
            <a:lvl4pPr marL="1028700" indent="0" algn="just">
              <a:buNone/>
              <a:defRPr sz="2400" b="1">
                <a:solidFill>
                  <a:srgbClr val="595959"/>
                </a:solidFill>
                <a:effectLst>
                  <a:outerShdw blurRad="38100" dist="38100" dir="2700000" algn="tl">
                    <a:srgbClr val="000000">
                      <a:alpha val="43137"/>
                    </a:srgbClr>
                  </a:outerShdw>
                </a:effectLst>
              </a:defRPr>
            </a:lvl4pPr>
            <a:lvl5pPr marL="1371600" indent="0" algn="just">
              <a:buNone/>
              <a:defRPr sz="2400" b="1">
                <a:solidFill>
                  <a:srgbClr val="595959"/>
                </a:solidFill>
                <a:effectLst>
                  <a:outerShdw blurRad="38100" dist="38100" dir="2700000" algn="tl">
                    <a:srgbClr val="000000">
                      <a:alpha val="43137"/>
                    </a:srgbClr>
                  </a:outerShdw>
                </a:effectLst>
              </a:defRPr>
            </a:lvl5pPr>
          </a:lstStyle>
          <a:p>
            <a:pPr lvl="0"/>
            <a:r>
              <a:rPr lang="en-US" dirty="0"/>
              <a:t>Text</a:t>
            </a:r>
          </a:p>
        </p:txBody>
      </p:sp>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sz="quarter" idx="11" hasCustomPrompt="1"/>
          </p:nvPr>
        </p:nvSpPr>
        <p:spPr>
          <a:xfrm>
            <a:off x="914055" y="2898399"/>
            <a:ext cx="7463651" cy="1236662"/>
          </a:xfrm>
        </p:spPr>
        <p:txBody>
          <a:bodyPr>
            <a:normAutofit/>
          </a:bodyPr>
          <a:lstStyle>
            <a:lvl1pPr marL="0" indent="0" algn="just">
              <a:buNone/>
              <a:defRPr sz="2400" b="1">
                <a:solidFill>
                  <a:srgbClr val="595959"/>
                </a:solidFill>
                <a:effectLst>
                  <a:outerShdw blurRad="38100" dist="38100" dir="2700000" algn="tl">
                    <a:srgbClr val="000000">
                      <a:alpha val="43137"/>
                    </a:srgbClr>
                  </a:outerShdw>
                </a:effectLst>
              </a:defRPr>
            </a:lvl1pPr>
            <a:lvl2pPr marL="342900" indent="0">
              <a:buNone/>
              <a:defRPr b="1">
                <a:effectLst>
                  <a:outerShdw blurRad="38100" dist="38100" dir="2700000" algn="tl">
                    <a:srgbClr val="000000">
                      <a:alpha val="43137"/>
                    </a:srgbClr>
                  </a:outerShdw>
                </a:effectLst>
              </a:defRPr>
            </a:lvl2pPr>
            <a:lvl3pPr marL="685800" indent="0">
              <a:buNone/>
              <a:defRPr b="1">
                <a:effectLst>
                  <a:outerShdw blurRad="38100" dist="38100" dir="2700000" algn="tl">
                    <a:srgbClr val="000000">
                      <a:alpha val="43137"/>
                    </a:srgbClr>
                  </a:outerShdw>
                </a:effectLst>
              </a:defRPr>
            </a:lvl3pPr>
            <a:lvl4pPr marL="1028700" indent="0">
              <a:buNone/>
              <a:defRPr b="1">
                <a:effectLst>
                  <a:outerShdw blurRad="38100" dist="38100" dir="2700000" algn="tl">
                    <a:srgbClr val="000000">
                      <a:alpha val="43137"/>
                    </a:srgbClr>
                  </a:outerShdw>
                </a:effectLst>
              </a:defRPr>
            </a:lvl4pPr>
            <a:lvl5pPr marL="1371600" indent="0">
              <a:buNone/>
              <a:defRPr b="1">
                <a:effectLst>
                  <a:outerShdw blurRad="38100" dist="38100" dir="2700000" algn="tl">
                    <a:srgbClr val="000000">
                      <a:alpha val="43137"/>
                    </a:srgbClr>
                  </a:outerShdw>
                </a:effectLst>
              </a:defRPr>
            </a:lvl5pPr>
          </a:lstStyle>
          <a:p>
            <a:pPr lvl="0"/>
            <a:r>
              <a:rPr lang="en-US" dirty="0"/>
              <a:t>Text</a:t>
            </a:r>
          </a:p>
        </p:txBody>
      </p:sp>
      <p:sp>
        <p:nvSpPr>
          <p:cNvPr id="8" name="Date Placeholder 4"/>
          <p:cNvSpPr>
            <a:spLocks noGrp="1"/>
          </p:cNvSpPr>
          <p:nvPr>
            <p:ph type="dt" sz="half" idx="12"/>
          </p:nvPr>
        </p:nvSpPr>
        <p:spPr>
          <a:xfrm>
            <a:off x="628650" y="4767263"/>
            <a:ext cx="2057400" cy="273844"/>
          </a:xfrm>
        </p:spPr>
        <p:txBody>
          <a:bodyPr/>
          <a:lstStyle/>
          <a:p>
            <a:fld id="{3CE4EBE9-A001-4EF0-8C10-DAB503482689}" type="datetime1">
              <a:rPr lang="en-US" smtClean="0"/>
              <a:t>12/18/2023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681241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222588" y="1370910"/>
            <a:ext cx="4133428" cy="4051981"/>
          </a:xfrm>
          <a:prstGeom prst="rect">
            <a:avLst/>
          </a:prstGeom>
        </p:spPr>
      </p:pic>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8" name="Date Placeholder 4"/>
          <p:cNvSpPr>
            <a:spLocks noGrp="1"/>
          </p:cNvSpPr>
          <p:nvPr>
            <p:ph type="dt" sz="half" idx="12"/>
          </p:nvPr>
        </p:nvSpPr>
        <p:spPr>
          <a:xfrm>
            <a:off x="628650" y="4767263"/>
            <a:ext cx="2057400" cy="273844"/>
          </a:xfrm>
        </p:spPr>
        <p:txBody>
          <a:bodyPr/>
          <a:lstStyle/>
          <a:p>
            <a:fld id="{6D28AFFE-9384-4C5E-ABEA-6A6838A234F9}" type="datetime1">
              <a:rPr lang="en-US" smtClean="0"/>
              <a:t>12/18/2023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
        <p:nvSpPr>
          <p:cNvPr id="13" name="Content Placeholder 2"/>
          <p:cNvSpPr>
            <a:spLocks noGrp="1"/>
          </p:cNvSpPr>
          <p:nvPr>
            <p:ph idx="1"/>
          </p:nvPr>
        </p:nvSpPr>
        <p:spPr>
          <a:xfrm>
            <a:off x="628650" y="1642931"/>
            <a:ext cx="8226942" cy="3124331"/>
          </a:xfrm>
        </p:spPr>
        <p:txBody>
          <a:bodyPr>
            <a:normAutofit/>
          </a:bodyPr>
          <a:lstStyle>
            <a:lvl1pPr>
              <a:lnSpc>
                <a:spcPct val="100000"/>
              </a:lnSpc>
              <a:defRPr sz="2000" b="1">
                <a:solidFill>
                  <a:srgbClr val="595959"/>
                </a:solidFill>
                <a:effectLst>
                  <a:outerShdw blurRad="38100" dist="38100" dir="2700000" algn="tl">
                    <a:srgbClr val="000000">
                      <a:alpha val="43137"/>
                    </a:srgbClr>
                  </a:outerShdw>
                </a:effectLst>
              </a:defRPr>
            </a:lvl1pPr>
            <a:lvl2pPr>
              <a:lnSpc>
                <a:spcPct val="100000"/>
              </a:lnSpc>
              <a:defRPr sz="2000" b="1">
                <a:solidFill>
                  <a:srgbClr val="595959"/>
                </a:solidFill>
                <a:effectLst>
                  <a:outerShdw blurRad="38100" dist="38100" dir="2700000" algn="tl">
                    <a:srgbClr val="000000">
                      <a:alpha val="43137"/>
                    </a:srgbClr>
                  </a:outerShdw>
                </a:effectLst>
              </a:defRPr>
            </a:lvl2pPr>
            <a:lvl3pPr>
              <a:lnSpc>
                <a:spcPct val="100000"/>
              </a:lnSpc>
              <a:defRPr sz="2000" b="1">
                <a:solidFill>
                  <a:srgbClr val="595959"/>
                </a:solidFill>
                <a:effectLst>
                  <a:outerShdw blurRad="38100" dist="38100" dir="2700000" algn="tl">
                    <a:srgbClr val="000000">
                      <a:alpha val="43137"/>
                    </a:srgbClr>
                  </a:outerShdw>
                </a:effectLst>
              </a:defRPr>
            </a:lvl3pPr>
            <a:lvl4pPr>
              <a:lnSpc>
                <a:spcPct val="100000"/>
              </a:lnSpc>
              <a:defRPr sz="2000" b="1">
                <a:solidFill>
                  <a:srgbClr val="595959"/>
                </a:solidFill>
                <a:effectLst>
                  <a:outerShdw blurRad="38100" dist="38100" dir="2700000" algn="tl">
                    <a:srgbClr val="000000">
                      <a:alpha val="43137"/>
                    </a:srgbClr>
                  </a:outerShdw>
                </a:effectLst>
              </a:defRPr>
            </a:lvl4pPr>
            <a:lvl5pPr marL="1714500" indent="-342900">
              <a:lnSpc>
                <a:spcPct val="100000"/>
              </a:lnSpc>
              <a:buFont typeface="Arial" panose="020B0604020202020204" pitchFamily="34" charset="0"/>
              <a:buChar char="•"/>
              <a:defRPr sz="20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787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4868F78-9431-47E5-AC54-DD18C2E815CF}" type="datetime1">
              <a:rPr lang="en-US" smtClean="0"/>
              <a:t>12/18/2023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3367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6830" y="1332273"/>
            <a:ext cx="4133428" cy="4051981"/>
          </a:xfrm>
          <a:prstGeom prst="rect">
            <a:avLst/>
          </a:prstGeom>
        </p:spPr>
      </p:pic>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8" name="Date Placeholder 4"/>
          <p:cNvSpPr>
            <a:spLocks noGrp="1"/>
          </p:cNvSpPr>
          <p:nvPr>
            <p:ph type="dt" sz="half" idx="12"/>
          </p:nvPr>
        </p:nvSpPr>
        <p:spPr>
          <a:xfrm>
            <a:off x="628650" y="4767263"/>
            <a:ext cx="2057400" cy="273844"/>
          </a:xfrm>
        </p:spPr>
        <p:txBody>
          <a:bodyPr/>
          <a:lstStyle/>
          <a:p>
            <a:fld id="{E553B5D1-C13B-493C-A978-30872BF8AA12}" type="datetime1">
              <a:rPr lang="en-US" smtClean="0"/>
              <a:t>12/18/2023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
        <p:nvSpPr>
          <p:cNvPr id="16" name="Content Placeholder 2"/>
          <p:cNvSpPr>
            <a:spLocks noGrp="1"/>
          </p:cNvSpPr>
          <p:nvPr>
            <p:ph idx="1"/>
          </p:nvPr>
        </p:nvSpPr>
        <p:spPr>
          <a:xfrm>
            <a:off x="628650" y="998190"/>
            <a:ext cx="8226942" cy="1884537"/>
          </a:xfrm>
        </p:spPr>
        <p:txBody>
          <a:bodyPr>
            <a:normAutofit/>
          </a:bodyPr>
          <a:lstStyle>
            <a:lvl1pPr>
              <a:defRPr sz="2400" b="1">
                <a:solidFill>
                  <a:srgbClr val="595959"/>
                </a:solidFill>
                <a:effectLst>
                  <a:outerShdw blurRad="38100" dist="38100" dir="2700000" algn="tl">
                    <a:srgbClr val="000000">
                      <a:alpha val="43137"/>
                    </a:srgbClr>
                  </a:outerShdw>
                </a:effectLst>
              </a:defRPr>
            </a:lvl1pPr>
            <a:lvl2pPr>
              <a:defRPr sz="2400" b="1">
                <a:solidFill>
                  <a:srgbClr val="595959"/>
                </a:solidFill>
                <a:effectLst>
                  <a:outerShdw blurRad="38100" dist="38100" dir="2700000" algn="tl">
                    <a:srgbClr val="000000">
                      <a:alpha val="43137"/>
                    </a:srgbClr>
                  </a:outerShdw>
                </a:effectLst>
              </a:defRPr>
            </a:lvl2pPr>
            <a:lvl3pPr>
              <a:defRPr sz="2400" b="1">
                <a:solidFill>
                  <a:srgbClr val="595959"/>
                </a:solidFill>
                <a:effectLst>
                  <a:outerShdw blurRad="38100" dist="38100" dir="2700000" algn="tl">
                    <a:srgbClr val="000000">
                      <a:alpha val="43137"/>
                    </a:srgbClr>
                  </a:outerShdw>
                </a:effectLst>
              </a:defRPr>
            </a:lvl3pPr>
            <a:lvl4pPr>
              <a:defRPr sz="2400" b="1">
                <a:solidFill>
                  <a:srgbClr val="595959"/>
                </a:solidFill>
                <a:effectLst>
                  <a:outerShdw blurRad="38100" dist="38100" dir="2700000" algn="tl">
                    <a:srgbClr val="000000">
                      <a:alpha val="43137"/>
                    </a:srgbClr>
                  </a:outerShdw>
                </a:effectLst>
              </a:defRPr>
            </a:lvl4pPr>
            <a:lvl5pPr marL="1714500" indent="-342900">
              <a:buFont typeface="Arial" panose="020B0604020202020204" pitchFamily="34" charset="0"/>
              <a:buChar char="•"/>
              <a:defRPr sz="24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5"/>
          </p:nvPr>
        </p:nvSpPr>
        <p:spPr>
          <a:xfrm>
            <a:off x="628650" y="2882727"/>
            <a:ext cx="8226942" cy="1884536"/>
          </a:xfrm>
        </p:spPr>
        <p:txBody>
          <a:bodyPr>
            <a:normAutofit/>
          </a:bodyPr>
          <a:lstStyle>
            <a:lvl1pPr>
              <a:defRPr sz="2400" b="1">
                <a:solidFill>
                  <a:srgbClr val="595959"/>
                </a:solidFill>
                <a:effectLst>
                  <a:outerShdw blurRad="38100" dist="38100" dir="2700000" algn="tl">
                    <a:srgbClr val="000000">
                      <a:alpha val="43137"/>
                    </a:srgbClr>
                  </a:outerShdw>
                </a:effectLst>
              </a:defRPr>
            </a:lvl1pPr>
            <a:lvl2pPr>
              <a:defRPr sz="2400" b="1">
                <a:solidFill>
                  <a:srgbClr val="595959"/>
                </a:solidFill>
                <a:effectLst>
                  <a:outerShdw blurRad="38100" dist="38100" dir="2700000" algn="tl">
                    <a:srgbClr val="000000">
                      <a:alpha val="43137"/>
                    </a:srgbClr>
                  </a:outerShdw>
                </a:effectLst>
              </a:defRPr>
            </a:lvl2pPr>
            <a:lvl3pPr>
              <a:defRPr sz="2400" b="1">
                <a:solidFill>
                  <a:srgbClr val="595959"/>
                </a:solidFill>
                <a:effectLst>
                  <a:outerShdw blurRad="38100" dist="38100" dir="2700000" algn="tl">
                    <a:srgbClr val="000000">
                      <a:alpha val="43137"/>
                    </a:srgbClr>
                  </a:outerShdw>
                </a:effectLst>
              </a:defRPr>
            </a:lvl3pPr>
            <a:lvl4pPr>
              <a:defRPr sz="2400" b="1">
                <a:solidFill>
                  <a:srgbClr val="595959"/>
                </a:solidFill>
                <a:effectLst>
                  <a:outerShdw blurRad="38100" dist="38100" dir="2700000" algn="tl">
                    <a:srgbClr val="000000">
                      <a:alpha val="43137"/>
                    </a:srgbClr>
                  </a:outerShdw>
                </a:effectLst>
              </a:defRPr>
            </a:lvl4pPr>
            <a:lvl5pPr marL="1714500" indent="-342900">
              <a:buFont typeface="Arial" panose="020B0604020202020204" pitchFamily="34" charset="0"/>
              <a:buChar char="•"/>
              <a:defRPr sz="24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5614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8746489" flipH="1">
            <a:off x="120189" y="163910"/>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pic>
        <p:nvPicPr>
          <p:cNvPr id="7"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96830" y="1332273"/>
            <a:ext cx="4133428" cy="4051981"/>
          </a:xfrm>
          <a:prstGeom prst="rect">
            <a:avLst/>
          </a:prstGeom>
        </p:spPr>
      </p:pic>
      <p:sp>
        <p:nvSpPr>
          <p:cNvPr id="18" name="Title 17"/>
          <p:cNvSpPr>
            <a:spLocks noGrp="1"/>
          </p:cNvSpPr>
          <p:nvPr>
            <p:ph type="title"/>
          </p:nvPr>
        </p:nvSpPr>
        <p:spPr>
          <a:xfrm>
            <a:off x="914055" y="310657"/>
            <a:ext cx="6085613" cy="376875"/>
          </a:xfrm>
        </p:spPr>
        <p:txBody>
          <a:bodyPr>
            <a:noAutofit/>
          </a:bodyPr>
          <a:lstStyle>
            <a:lvl1pPr>
              <a:defRPr sz="2400" b="1">
                <a:solidFill>
                  <a:srgbClr val="595959"/>
                </a:solidFill>
                <a:effectLst>
                  <a:outerShdw blurRad="38100" dist="38100" dir="2700000" algn="tl">
                    <a:srgbClr val="000000">
                      <a:alpha val="43137"/>
                    </a:srgbClr>
                  </a:outerShdw>
                </a:effectLst>
              </a:defRPr>
            </a:lvl1pPr>
          </a:lstStyle>
          <a:p>
            <a:r>
              <a:rPr lang="en-US" dirty="0"/>
              <a:t>Click to edit Master title style</a:t>
            </a:r>
          </a:p>
        </p:txBody>
      </p:sp>
      <p:sp>
        <p:nvSpPr>
          <p:cNvPr id="8" name="Date Placeholder 4"/>
          <p:cNvSpPr>
            <a:spLocks noGrp="1"/>
          </p:cNvSpPr>
          <p:nvPr>
            <p:ph type="dt" sz="half" idx="12"/>
          </p:nvPr>
        </p:nvSpPr>
        <p:spPr>
          <a:xfrm>
            <a:off x="628650" y="4767263"/>
            <a:ext cx="2057400" cy="273844"/>
          </a:xfrm>
        </p:spPr>
        <p:txBody>
          <a:bodyPr/>
          <a:lstStyle/>
          <a:p>
            <a:fld id="{F897A0E9-9327-4A61-888E-D9D4F75FA951}" type="datetime1">
              <a:rPr lang="en-US" smtClean="0"/>
              <a:t>12/18/2023</a:t>
            </a:fld>
            <a:endParaRPr lang="en-US"/>
          </a:p>
        </p:txBody>
      </p:sp>
      <p:sp>
        <p:nvSpPr>
          <p:cNvPr id="9" name="Footer Placeholder 5"/>
          <p:cNvSpPr>
            <a:spLocks noGrp="1"/>
          </p:cNvSpPr>
          <p:nvPr>
            <p:ph type="ftr" sz="quarter" idx="13"/>
          </p:nvPr>
        </p:nvSpPr>
        <p:spPr>
          <a:xfrm>
            <a:off x="3028950" y="4767263"/>
            <a:ext cx="3086100" cy="273844"/>
          </a:xfrm>
        </p:spPr>
        <p:txBody>
          <a:bodyPr/>
          <a:lstStyle/>
          <a:p>
            <a:r>
              <a:rPr lang="en-US"/>
              <a:t>Nhóm 3</a:t>
            </a:r>
            <a:endParaRPr lang="en-US" dirty="0"/>
          </a:p>
        </p:txBody>
      </p:sp>
      <p:sp>
        <p:nvSpPr>
          <p:cNvPr id="11" name="Slide Number Placeholder 6"/>
          <p:cNvSpPr>
            <a:spLocks noGrp="1"/>
          </p:cNvSpPr>
          <p:nvPr>
            <p:ph type="sldNum" sz="quarter" idx="14"/>
          </p:nvPr>
        </p:nvSpPr>
        <p:spPr>
          <a:xfrm>
            <a:off x="6798192" y="4767263"/>
            <a:ext cx="2057400" cy="273844"/>
          </a:xfrm>
        </p:spPr>
        <p:txBody>
          <a:bodyPr/>
          <a:lstStyle/>
          <a:p>
            <a:fld id="{24B43252-D195-421C-B8A5-527B2E3B5443}" type="slidenum">
              <a:rPr lang="en-US" smtClean="0"/>
              <a:t>‹#›</a:t>
            </a:fld>
            <a:endParaRPr lang="en-US"/>
          </a:p>
        </p:txBody>
      </p:sp>
      <p:sp>
        <p:nvSpPr>
          <p:cNvPr id="16" name="Content Placeholder 2"/>
          <p:cNvSpPr>
            <a:spLocks noGrp="1"/>
          </p:cNvSpPr>
          <p:nvPr>
            <p:ph idx="1"/>
          </p:nvPr>
        </p:nvSpPr>
        <p:spPr>
          <a:xfrm>
            <a:off x="628650" y="998190"/>
            <a:ext cx="8226942" cy="3769073"/>
          </a:xfrm>
        </p:spPr>
        <p:txBody>
          <a:bodyPr>
            <a:normAutofit/>
          </a:bodyPr>
          <a:lstStyle>
            <a:lvl1pPr>
              <a:lnSpc>
                <a:spcPct val="100000"/>
              </a:lnSpc>
              <a:defRPr sz="2000" b="1">
                <a:solidFill>
                  <a:srgbClr val="595959"/>
                </a:solidFill>
                <a:effectLst>
                  <a:outerShdw blurRad="38100" dist="38100" dir="2700000" algn="tl">
                    <a:srgbClr val="000000">
                      <a:alpha val="43137"/>
                    </a:srgbClr>
                  </a:outerShdw>
                </a:effectLst>
              </a:defRPr>
            </a:lvl1pPr>
            <a:lvl2pPr>
              <a:lnSpc>
                <a:spcPct val="100000"/>
              </a:lnSpc>
              <a:defRPr sz="2000" b="1">
                <a:solidFill>
                  <a:srgbClr val="595959"/>
                </a:solidFill>
                <a:effectLst>
                  <a:outerShdw blurRad="38100" dist="38100" dir="2700000" algn="tl">
                    <a:srgbClr val="000000">
                      <a:alpha val="43137"/>
                    </a:srgbClr>
                  </a:outerShdw>
                </a:effectLst>
              </a:defRPr>
            </a:lvl2pPr>
            <a:lvl3pPr>
              <a:lnSpc>
                <a:spcPct val="100000"/>
              </a:lnSpc>
              <a:defRPr sz="2000" b="1">
                <a:solidFill>
                  <a:srgbClr val="595959"/>
                </a:solidFill>
                <a:effectLst>
                  <a:outerShdw blurRad="38100" dist="38100" dir="2700000" algn="tl">
                    <a:srgbClr val="000000">
                      <a:alpha val="43137"/>
                    </a:srgbClr>
                  </a:outerShdw>
                </a:effectLst>
              </a:defRPr>
            </a:lvl3pPr>
            <a:lvl4pPr>
              <a:lnSpc>
                <a:spcPct val="100000"/>
              </a:lnSpc>
              <a:defRPr sz="2000" b="1">
                <a:solidFill>
                  <a:srgbClr val="595959"/>
                </a:solidFill>
                <a:effectLst>
                  <a:outerShdw blurRad="38100" dist="38100" dir="2700000" algn="tl">
                    <a:srgbClr val="000000">
                      <a:alpha val="43137"/>
                    </a:srgbClr>
                  </a:outerShdw>
                </a:effectLst>
              </a:defRPr>
            </a:lvl4pPr>
            <a:lvl5pPr marL="1714500" indent="-342900">
              <a:lnSpc>
                <a:spcPct val="100000"/>
              </a:lnSpc>
              <a:buFont typeface="Arial" panose="020B0604020202020204" pitchFamily="34" charset="0"/>
              <a:buChar char="•"/>
              <a:defRPr sz="2000" b="1">
                <a:solidFill>
                  <a:srgbClr val="595959"/>
                </a:solidFill>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518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6" name="组合 18"/>
          <p:cNvGrpSpPr/>
          <p:nvPr userDrawn="1"/>
        </p:nvGrpSpPr>
        <p:grpSpPr>
          <a:xfrm>
            <a:off x="-102824" y="-373957"/>
            <a:ext cx="9693055" cy="5766783"/>
            <a:chOff x="-83506" y="-395222"/>
            <a:chExt cx="9693055" cy="5766783"/>
          </a:xfrm>
        </p:grpSpPr>
        <p:pic>
          <p:nvPicPr>
            <p:cNvPr id="7" name="图片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59257" y="518143"/>
              <a:ext cx="4950292" cy="4853418"/>
            </a:xfrm>
            <a:prstGeom prst="rect">
              <a:avLst/>
            </a:prstGeom>
          </p:spPr>
        </p:pic>
        <p:pic>
          <p:nvPicPr>
            <p:cNvPr id="8" name="图片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flipH="1">
              <a:off x="-136852" y="-341876"/>
              <a:ext cx="5452070" cy="5345377"/>
            </a:xfrm>
            <a:prstGeom prst="rect">
              <a:avLst/>
            </a:prstGeom>
          </p:spPr>
        </p:pic>
      </p:grpSp>
      <p:pic>
        <p:nvPicPr>
          <p:cNvPr id="9" name="图片 12"/>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rot="1170979" flipH="1">
            <a:off x="3602327" y="971202"/>
            <a:ext cx="1900710" cy="1614432"/>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10" name="矩形 14"/>
          <p:cNvSpPr/>
          <p:nvPr userDrawn="1"/>
        </p:nvSpPr>
        <p:spPr>
          <a:xfrm>
            <a:off x="3799795" y="1588083"/>
            <a:ext cx="1400960" cy="781681"/>
          </a:xfrm>
          <a:prstGeom prst="rect">
            <a:avLst/>
          </a:prstGeom>
          <a:noFill/>
          <a:ln>
            <a:solidFill>
              <a:srgbClr val="00A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片 17"/>
          <p:cNvPicPr>
            <a:picLocks noChangeAspect="1"/>
          </p:cNvPicPr>
          <p:nvPr userDrawn="1"/>
        </p:nvPicPr>
        <p:blipFill>
          <a:blip r:embed="rId4" cstate="screen">
            <a:extLst>
              <a:ext uri="{28A0092B-C50C-407E-A947-70E740481C1C}">
                <a14:useLocalDpi xmlns:a14="http://schemas.microsoft.com/office/drawing/2010/main"/>
              </a:ext>
            </a:extLst>
          </a:blip>
          <a:srcRect/>
          <a:stretch>
            <a:fillRect/>
          </a:stretch>
        </p:blipFill>
        <p:spPr>
          <a:xfrm rot="8746489" flipH="1">
            <a:off x="5135445" y="1767842"/>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38" name="Text Placeholder 37"/>
          <p:cNvSpPr>
            <a:spLocks noGrp="1"/>
          </p:cNvSpPr>
          <p:nvPr>
            <p:ph type="body" sz="quarter" idx="12" hasCustomPrompt="1"/>
          </p:nvPr>
        </p:nvSpPr>
        <p:spPr>
          <a:xfrm>
            <a:off x="1857767" y="2975258"/>
            <a:ext cx="5389830" cy="890588"/>
          </a:xfrm>
        </p:spPr>
        <p:txBody>
          <a:bodyPr>
            <a:normAutofit/>
          </a:bodyPr>
          <a:lstStyle>
            <a:lvl1pPr marL="0" indent="0" algn="ctr">
              <a:buNone/>
              <a:defRPr sz="4000" b="1">
                <a:solidFill>
                  <a:srgbClr val="595959"/>
                </a:solidFill>
                <a:effectLst>
                  <a:outerShdw blurRad="38100" dist="38100" dir="2700000" algn="tl">
                    <a:srgbClr val="000000">
                      <a:alpha val="43137"/>
                    </a:srgbClr>
                  </a:outerShdw>
                </a:effectLst>
              </a:defRPr>
            </a:lvl1pPr>
          </a:lstStyle>
          <a:p>
            <a:pPr lvl="0"/>
            <a:r>
              <a:rPr lang="en-US" dirty="0"/>
              <a:t>Text</a:t>
            </a:r>
          </a:p>
        </p:txBody>
      </p:sp>
      <p:sp>
        <p:nvSpPr>
          <p:cNvPr id="3" name="Text Placeholder 2"/>
          <p:cNvSpPr>
            <a:spLocks noGrp="1"/>
          </p:cNvSpPr>
          <p:nvPr>
            <p:ph type="body" sz="quarter" idx="13" hasCustomPrompt="1"/>
          </p:nvPr>
        </p:nvSpPr>
        <p:spPr>
          <a:xfrm>
            <a:off x="3796476" y="1485420"/>
            <a:ext cx="1400960" cy="765833"/>
          </a:xfrm>
        </p:spPr>
        <p:txBody>
          <a:bodyPr>
            <a:noAutofit/>
          </a:bodyPr>
          <a:lstStyle>
            <a:lvl1pPr marL="0" indent="0" algn="ctr">
              <a:buNone/>
              <a:defRPr sz="5000" b="1">
                <a:solidFill>
                  <a:srgbClr val="FFFFFF"/>
                </a:solidFill>
              </a:defRPr>
            </a:lvl1pPr>
          </a:lstStyle>
          <a:p>
            <a:pPr lvl="0"/>
            <a:r>
              <a:rPr lang="en-US" dirty="0"/>
              <a:t>a</a:t>
            </a:r>
          </a:p>
        </p:txBody>
      </p:sp>
      <p:sp>
        <p:nvSpPr>
          <p:cNvPr id="12" name="Date Placeholder 4"/>
          <p:cNvSpPr>
            <a:spLocks noGrp="1"/>
          </p:cNvSpPr>
          <p:nvPr>
            <p:ph type="dt" sz="half" idx="10"/>
          </p:nvPr>
        </p:nvSpPr>
        <p:spPr>
          <a:xfrm>
            <a:off x="628650" y="4767263"/>
            <a:ext cx="2057400" cy="273844"/>
          </a:xfrm>
        </p:spPr>
        <p:txBody>
          <a:bodyPr/>
          <a:lstStyle/>
          <a:p>
            <a:fld id="{E927C3AB-C877-4C72-A7F4-942E3421C373}" type="datetime1">
              <a:rPr lang="en-US" smtClean="0"/>
              <a:t>12/18/2023</a:t>
            </a:fld>
            <a:endParaRPr lang="en-US"/>
          </a:p>
        </p:txBody>
      </p:sp>
      <p:sp>
        <p:nvSpPr>
          <p:cNvPr id="13" name="Footer Placeholder 5"/>
          <p:cNvSpPr>
            <a:spLocks noGrp="1"/>
          </p:cNvSpPr>
          <p:nvPr>
            <p:ph type="ftr" sz="quarter" idx="11"/>
          </p:nvPr>
        </p:nvSpPr>
        <p:spPr>
          <a:xfrm>
            <a:off x="3028950" y="4767263"/>
            <a:ext cx="3086100" cy="273844"/>
          </a:xfrm>
        </p:spPr>
        <p:txBody>
          <a:bodyPr/>
          <a:lstStyle/>
          <a:p>
            <a:r>
              <a:rPr lang="en-US"/>
              <a:t>Nhóm 3</a:t>
            </a:r>
            <a:endParaRPr lang="en-US" dirty="0"/>
          </a:p>
        </p:txBody>
      </p:sp>
      <p:sp>
        <p:nvSpPr>
          <p:cNvPr id="14" name="Slide Number Placeholder 6"/>
          <p:cNvSpPr>
            <a:spLocks noGrp="1"/>
          </p:cNvSpPr>
          <p:nvPr>
            <p:ph type="sldNum" sz="quarter" idx="14"/>
          </p:nvPr>
        </p:nvSpPr>
        <p:spPr>
          <a:xfrm>
            <a:off x="6955194" y="4767263"/>
            <a:ext cx="2057400" cy="273844"/>
          </a:xfrm>
        </p:spPr>
        <p:txBody>
          <a:bodyPr/>
          <a:lstStyle>
            <a:lvl1pPr>
              <a:defRPr sz="3200"/>
            </a:lvl1pPr>
          </a:lstStyle>
          <a:p>
            <a:fld id="{24B43252-D195-421C-B8A5-527B2E3B5443}" type="slidenum">
              <a:rPr lang="en-US" smtClean="0"/>
              <a:pPr/>
              <a:t>‹#›</a:t>
            </a:fld>
            <a:endParaRPr lang="en-US" dirty="0"/>
          </a:p>
        </p:txBody>
      </p:sp>
    </p:spTree>
    <p:extLst>
      <p:ext uri="{BB962C8B-B14F-4D97-AF65-F5344CB8AC3E}">
        <p14:creationId xmlns:p14="http://schemas.microsoft.com/office/powerpoint/2010/main" val="12454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49" presetClass="entr" presetSubtype="0" decel="10000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 calcmode="lin" valueType="num">
                                      <p:cBhvr>
                                        <p:cTn id="27" dur="500" fill="hold"/>
                                        <p:tgtEl>
                                          <p:spTgt spid="9"/>
                                        </p:tgtEl>
                                        <p:attrNameLst>
                                          <p:attrName>style.rotation</p:attrName>
                                        </p:attrNameLst>
                                      </p:cBhvr>
                                      <p:tavLst>
                                        <p:tav tm="0">
                                          <p:val>
                                            <p:fltVal val="360"/>
                                          </p:val>
                                        </p:tav>
                                        <p:tav tm="100000">
                                          <p:val>
                                            <p:fltVal val="0"/>
                                          </p:val>
                                        </p:tav>
                                      </p:tavLst>
                                    </p:anim>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4008A-E485-4BA3-B478-765E6E846EF7}" type="datetime1">
              <a:rPr lang="en-US" smtClean="0"/>
              <a:t>12/18/2023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369272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7B35E-E8D8-4040-9C9C-C146FAE304E2}" type="datetime1">
              <a:rPr lang="en-US" smtClean="0"/>
              <a:t>12/18/2023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925542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4A24B3-AB77-4CD9-84C3-BB1C1A060139}" type="datetime1">
              <a:rPr lang="en-US" smtClean="0"/>
              <a:t>12/18/2023</a:t>
            </a:fld>
            <a:endParaRPr lang="en-US"/>
          </a:p>
        </p:txBody>
      </p:sp>
      <p:sp>
        <p:nvSpPr>
          <p:cNvPr id="6" name="Footer Placeholder 5"/>
          <p:cNvSpPr>
            <a:spLocks noGrp="1"/>
          </p:cNvSpPr>
          <p:nvPr>
            <p:ph type="ftr" sz="quarter" idx="11"/>
          </p:nvPr>
        </p:nvSpPr>
        <p:spPr/>
        <p:txBody>
          <a:bodyPr/>
          <a:lstStyle/>
          <a:p>
            <a:r>
              <a:rPr lang="en-US"/>
              <a:t>Nhóm 3</a:t>
            </a:r>
            <a:endParaRPr lang="en-US" dirty="0"/>
          </a:p>
        </p:txBody>
      </p:sp>
      <p:sp>
        <p:nvSpPr>
          <p:cNvPr id="7" name="Slide Number Placeholder 6"/>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147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B6D1D7-6989-4172-8C46-E25DDA19FB63}" type="datetime1">
              <a:rPr lang="en-US" smtClean="0"/>
              <a:t>12/18/2023</a:t>
            </a:fld>
            <a:endParaRPr lang="en-US"/>
          </a:p>
        </p:txBody>
      </p:sp>
      <p:sp>
        <p:nvSpPr>
          <p:cNvPr id="8" name="Footer Placeholder 7"/>
          <p:cNvSpPr>
            <a:spLocks noGrp="1"/>
          </p:cNvSpPr>
          <p:nvPr>
            <p:ph type="ftr" sz="quarter" idx="11"/>
          </p:nvPr>
        </p:nvSpPr>
        <p:spPr/>
        <p:txBody>
          <a:bodyPr/>
          <a:lstStyle/>
          <a:p>
            <a:r>
              <a:rPr lang="en-US"/>
              <a:t>Nhóm 3</a:t>
            </a:r>
            <a:endParaRPr lang="en-US" dirty="0"/>
          </a:p>
        </p:txBody>
      </p:sp>
      <p:sp>
        <p:nvSpPr>
          <p:cNvPr id="9" name="Slide Number Placeholder 8"/>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57563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7D016-60C3-4E70-9944-158054952996}" type="datetime1">
              <a:rPr lang="en-US" smtClean="0"/>
              <a:t>12/18/2023</a:t>
            </a:fld>
            <a:endParaRPr lang="en-US"/>
          </a:p>
        </p:txBody>
      </p:sp>
      <p:sp>
        <p:nvSpPr>
          <p:cNvPr id="4" name="Footer Placeholder 3"/>
          <p:cNvSpPr>
            <a:spLocks noGrp="1"/>
          </p:cNvSpPr>
          <p:nvPr>
            <p:ph type="ftr" sz="quarter" idx="11"/>
          </p:nvPr>
        </p:nvSpPr>
        <p:spPr/>
        <p:txBody>
          <a:bodyPr/>
          <a:lstStyle/>
          <a:p>
            <a:r>
              <a:rPr lang="en-US"/>
              <a:t>Nhóm 3</a:t>
            </a:r>
            <a:endParaRPr lang="en-US" dirty="0"/>
          </a:p>
        </p:txBody>
      </p:sp>
      <p:sp>
        <p:nvSpPr>
          <p:cNvPr id="5" name="Slide Number Placeholder 4"/>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37582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AE8BC-633E-46F8-A7DE-FEF5D721C40B}" type="datetime1">
              <a:rPr lang="en-US" smtClean="0"/>
              <a:t>12/18/2023</a:t>
            </a:fld>
            <a:endParaRPr lang="en-US"/>
          </a:p>
        </p:txBody>
      </p:sp>
      <p:sp>
        <p:nvSpPr>
          <p:cNvPr id="3" name="Footer Placeholder 2"/>
          <p:cNvSpPr>
            <a:spLocks noGrp="1"/>
          </p:cNvSpPr>
          <p:nvPr>
            <p:ph type="ftr" sz="quarter" idx="11"/>
          </p:nvPr>
        </p:nvSpPr>
        <p:spPr/>
        <p:txBody>
          <a:bodyPr/>
          <a:lstStyle/>
          <a:p>
            <a:r>
              <a:rPr lang="en-US"/>
              <a:t>Nhóm 3</a:t>
            </a:r>
            <a:endParaRPr lang="en-US" dirty="0"/>
          </a:p>
        </p:txBody>
      </p:sp>
      <p:sp>
        <p:nvSpPr>
          <p:cNvPr id="4" name="Slide Number Placeholder 3"/>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25130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96228EB-B0CC-4584-9BF3-E07768972D49}" type="datetime1">
              <a:rPr lang="en-US" smtClean="0"/>
              <a:t>12/18/2023</a:t>
            </a:fld>
            <a:endParaRPr lang="en-US"/>
          </a:p>
        </p:txBody>
      </p:sp>
      <p:sp>
        <p:nvSpPr>
          <p:cNvPr id="6" name="Footer Placeholder 5"/>
          <p:cNvSpPr>
            <a:spLocks noGrp="1"/>
          </p:cNvSpPr>
          <p:nvPr>
            <p:ph type="ftr" sz="quarter" idx="11"/>
          </p:nvPr>
        </p:nvSpPr>
        <p:spPr/>
        <p:txBody>
          <a:bodyPr/>
          <a:lstStyle/>
          <a:p>
            <a:r>
              <a:rPr lang="en-US"/>
              <a:t>Nhóm 3</a:t>
            </a:r>
            <a:endParaRPr lang="en-US" dirty="0"/>
          </a:p>
        </p:txBody>
      </p:sp>
      <p:sp>
        <p:nvSpPr>
          <p:cNvPr id="7" name="Slide Number Placeholder 6"/>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78516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AF13CBA-6831-474D-A3F0-4A6FD2AF8F42}" type="datetime1">
              <a:rPr lang="en-US" smtClean="0"/>
              <a:t>12/18/2023</a:t>
            </a:fld>
            <a:endParaRPr lang="en-US"/>
          </a:p>
        </p:txBody>
      </p:sp>
      <p:sp>
        <p:nvSpPr>
          <p:cNvPr id="6" name="Footer Placeholder 5"/>
          <p:cNvSpPr>
            <a:spLocks noGrp="1"/>
          </p:cNvSpPr>
          <p:nvPr>
            <p:ph type="ftr" sz="quarter" idx="11"/>
          </p:nvPr>
        </p:nvSpPr>
        <p:spPr/>
        <p:txBody>
          <a:bodyPr/>
          <a:lstStyle/>
          <a:p>
            <a:r>
              <a:rPr lang="en-US"/>
              <a:t>Nhóm 3</a:t>
            </a:r>
            <a:endParaRPr lang="en-US" dirty="0"/>
          </a:p>
        </p:txBody>
      </p:sp>
      <p:sp>
        <p:nvSpPr>
          <p:cNvPr id="7" name="Slide Number Placeholder 6"/>
          <p:cNvSpPr>
            <a:spLocks noGrp="1"/>
          </p:cNvSpPr>
          <p:nvPr>
            <p:ph type="sldNum" sz="quarter" idx="12"/>
          </p:nvPr>
        </p:nvSpPr>
        <p:spPr/>
        <p:txBody>
          <a:bodyPr/>
          <a:lstStyle/>
          <a:p>
            <a:fld id="{24B43252-D195-421C-B8A5-527B2E3B5443}" type="slidenum">
              <a:rPr lang="en-US" smtClean="0"/>
              <a:t>‹#›</a:t>
            </a:fld>
            <a:endParaRPr lang="en-US"/>
          </a:p>
        </p:txBody>
      </p:sp>
    </p:spTree>
    <p:extLst>
      <p:ext uri="{BB962C8B-B14F-4D97-AF65-F5344CB8AC3E}">
        <p14:creationId xmlns:p14="http://schemas.microsoft.com/office/powerpoint/2010/main" val="251431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1600" b="1">
                <a:solidFill>
                  <a:srgbClr val="59595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fld id="{2FA0CC6B-73CD-46DC-BECC-259606E144BE}" type="datetime1">
              <a:rPr lang="en-US" smtClean="0"/>
              <a:t>12/18/2023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1600" b="1">
                <a:solidFill>
                  <a:srgbClr val="59595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a:t>Nhóm 3</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1600" b="1">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fld id="{24B43252-D195-421C-B8A5-527B2E3B5443}" type="slidenum">
              <a:rPr lang="en-US" smtClean="0"/>
              <a:pPr/>
              <a:t>‹#›</a:t>
            </a:fld>
            <a:endParaRPr lang="en-US"/>
          </a:p>
        </p:txBody>
      </p:sp>
    </p:spTree>
    <p:extLst>
      <p:ext uri="{BB962C8B-B14F-4D97-AF65-F5344CB8AC3E}">
        <p14:creationId xmlns:p14="http://schemas.microsoft.com/office/powerpoint/2010/main" val="4028836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6" r:id="rId12"/>
    <p:sldLayoutId id="2147483671" r:id="rId13"/>
    <p:sldLayoutId id="2147483674" r:id="rId14"/>
    <p:sldLayoutId id="2147483675" r:id="rId15"/>
    <p:sldLayoutId id="2147483673" r:id="rId16"/>
  </p:sldLayoutIdLst>
  <p:hf hdr="0"/>
  <p:txStyles>
    <p:titleStyle>
      <a:lvl1pPr algn="l" defTabSz="6858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6"/>
          <p:cNvGrpSpPr/>
          <p:nvPr/>
        </p:nvGrpSpPr>
        <p:grpSpPr>
          <a:xfrm>
            <a:off x="-57150" y="-317499"/>
            <a:ext cx="9518651" cy="5562598"/>
            <a:chOff x="-83506" y="-395222"/>
            <a:chExt cx="9693056" cy="5766782"/>
          </a:xfrm>
        </p:grpSpPr>
        <p:pic>
          <p:nvPicPr>
            <p:cNvPr id="34"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59258" y="518143"/>
              <a:ext cx="4950292" cy="4853417"/>
            </a:xfrm>
            <a:prstGeom prst="rect">
              <a:avLst/>
            </a:prstGeom>
          </p:spPr>
        </p:pic>
        <p:pic>
          <p:nvPicPr>
            <p:cNvPr id="35" name="图片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flipH="1">
              <a:off x="-136852" y="-341876"/>
              <a:ext cx="5452070" cy="5345377"/>
            </a:xfrm>
            <a:prstGeom prst="rect">
              <a:avLst/>
            </a:prstGeom>
          </p:spPr>
        </p:pic>
      </p:grpSp>
      <p:sp>
        <p:nvSpPr>
          <p:cNvPr id="36" name="等腰三角形 29"/>
          <p:cNvSpPr/>
          <p:nvPr/>
        </p:nvSpPr>
        <p:spPr>
          <a:xfrm flipH="1">
            <a:off x="7591161" y="1523301"/>
            <a:ext cx="492829" cy="344393"/>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37" name="等腰三角形 31"/>
          <p:cNvSpPr/>
          <p:nvPr/>
        </p:nvSpPr>
        <p:spPr>
          <a:xfrm rot="3691486" flipH="1">
            <a:off x="7313305" y="2394971"/>
            <a:ext cx="327317" cy="232802"/>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38" name="等腰三角形 32"/>
          <p:cNvSpPr/>
          <p:nvPr/>
        </p:nvSpPr>
        <p:spPr>
          <a:xfrm rot="16458961" flipH="1">
            <a:off x="2292940" y="1771823"/>
            <a:ext cx="484090" cy="350610"/>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39" name="等腰三角形 33"/>
          <p:cNvSpPr/>
          <p:nvPr/>
        </p:nvSpPr>
        <p:spPr>
          <a:xfrm rot="15912447" flipH="1">
            <a:off x="1741090" y="2358643"/>
            <a:ext cx="327317" cy="232802"/>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cs typeface="+mn-ea"/>
              <a:sym typeface="+mn-lt"/>
            </a:endParaRPr>
          </a:p>
        </p:txBody>
      </p:sp>
      <p:sp>
        <p:nvSpPr>
          <p:cNvPr id="4" name="Title 3"/>
          <p:cNvSpPr>
            <a:spLocks noGrp="1"/>
          </p:cNvSpPr>
          <p:nvPr>
            <p:ph type="ctrTitle"/>
          </p:nvPr>
        </p:nvSpPr>
        <p:spPr>
          <a:xfrm>
            <a:off x="1171279" y="1335189"/>
            <a:ext cx="6858000" cy="714773"/>
          </a:xfrm>
        </p:spPr>
        <p:txBody>
          <a:bodyPr>
            <a:normAutofit/>
          </a:bodyPr>
          <a:lstStyle/>
          <a:p>
            <a:r>
              <a:rPr lang="en-US" b="1" dirty="0">
                <a:solidFill>
                  <a:srgbClr val="227AB4"/>
                </a:solidFill>
                <a:effectLst>
                  <a:outerShdw blurRad="38100" dist="38100" dir="2700000" algn="tl">
                    <a:srgbClr val="000000">
                      <a:alpha val="43137"/>
                    </a:srgbClr>
                  </a:outerShdw>
                </a:effectLst>
                <a:cs typeface="+mn-ea"/>
                <a:sym typeface="+mn-lt"/>
              </a:rPr>
              <a:t>NHÓM 7</a:t>
            </a:r>
            <a:endParaRPr lang="en-US" dirty="0">
              <a:solidFill>
                <a:srgbClr val="227AB4"/>
              </a:solidFill>
            </a:endParaRPr>
          </a:p>
        </p:txBody>
      </p:sp>
      <p:sp>
        <p:nvSpPr>
          <p:cNvPr id="5" name="Subtitle 4"/>
          <p:cNvSpPr>
            <a:spLocks noGrp="1"/>
          </p:cNvSpPr>
          <p:nvPr>
            <p:ph type="subTitle" idx="1"/>
          </p:nvPr>
        </p:nvSpPr>
        <p:spPr>
          <a:xfrm>
            <a:off x="1143000" y="2153985"/>
            <a:ext cx="6858000" cy="714773"/>
          </a:xfrm>
        </p:spPr>
        <p:txBody>
          <a:bodyPr>
            <a:normAutofit/>
          </a:bodyPr>
          <a:lstStyle/>
          <a:p>
            <a:r>
              <a:rPr lang="en-US" sz="2800" b="1" dirty="0">
                <a:solidFill>
                  <a:srgbClr val="227AB4"/>
                </a:solidFill>
                <a:effectLst>
                  <a:outerShdw blurRad="38100" dist="38100" dir="2700000" algn="tl">
                    <a:srgbClr val="000000">
                      <a:alpha val="43137"/>
                    </a:srgbClr>
                  </a:outerShdw>
                </a:effectLst>
              </a:rPr>
              <a:t>Website </a:t>
            </a:r>
            <a:r>
              <a:rPr lang="en-US" sz="2800" b="1" dirty="0" err="1">
                <a:solidFill>
                  <a:srgbClr val="227AB4"/>
                </a:solidFill>
                <a:effectLst>
                  <a:outerShdw blurRad="38100" dist="38100" dir="2700000" algn="tl">
                    <a:srgbClr val="000000">
                      <a:alpha val="43137"/>
                    </a:srgbClr>
                  </a:outerShdw>
                </a:effectLst>
              </a:rPr>
              <a:t>mua</a:t>
            </a:r>
            <a:r>
              <a:rPr lang="en-US" sz="2800" b="1" dirty="0">
                <a:solidFill>
                  <a:srgbClr val="227AB4"/>
                </a:solidFill>
                <a:effectLst>
                  <a:outerShdw blurRad="38100" dist="38100" dir="2700000" algn="tl">
                    <a:srgbClr val="000000">
                      <a:alpha val="43137"/>
                    </a:srgbClr>
                  </a:outerShdw>
                </a:effectLst>
              </a:rPr>
              <a:t> </a:t>
            </a:r>
            <a:r>
              <a:rPr lang="en-US" sz="2800" b="1" dirty="0" err="1">
                <a:solidFill>
                  <a:srgbClr val="227AB4"/>
                </a:solidFill>
                <a:effectLst>
                  <a:outerShdw blurRad="38100" dist="38100" dir="2700000" algn="tl">
                    <a:srgbClr val="000000">
                      <a:alpha val="43137"/>
                    </a:srgbClr>
                  </a:outerShdw>
                </a:effectLst>
              </a:rPr>
              <a:t>bán</a:t>
            </a:r>
            <a:r>
              <a:rPr lang="en-US" sz="2800" b="1" dirty="0">
                <a:solidFill>
                  <a:srgbClr val="227AB4"/>
                </a:solidFill>
                <a:effectLst>
                  <a:outerShdw blurRad="38100" dist="38100" dir="2700000" algn="tl">
                    <a:srgbClr val="000000">
                      <a:alpha val="43137"/>
                    </a:srgbClr>
                  </a:outerShdw>
                </a:effectLst>
              </a:rPr>
              <a:t> </a:t>
            </a:r>
            <a:r>
              <a:rPr lang="en-US" sz="2800" b="1" dirty="0" err="1">
                <a:solidFill>
                  <a:srgbClr val="227AB4"/>
                </a:solidFill>
                <a:effectLst>
                  <a:outerShdw blurRad="38100" dist="38100" dir="2700000" algn="tl">
                    <a:srgbClr val="000000">
                      <a:alpha val="43137"/>
                    </a:srgbClr>
                  </a:outerShdw>
                </a:effectLst>
              </a:rPr>
              <a:t>hoa</a:t>
            </a:r>
            <a:endParaRPr lang="en-US" sz="2800" b="1" dirty="0">
              <a:solidFill>
                <a:srgbClr val="227AB4"/>
              </a:solidFill>
              <a:effectLst>
                <a:outerShdw blurRad="38100" dist="38100" dir="2700000" algn="tl">
                  <a:srgbClr val="000000">
                    <a:alpha val="43137"/>
                  </a:srgbClr>
                </a:outerShdw>
              </a:effectLst>
            </a:endParaRPr>
          </a:p>
        </p:txBody>
      </p:sp>
      <p:sp>
        <p:nvSpPr>
          <p:cNvPr id="10" name="Date Placeholder 9"/>
          <p:cNvSpPr>
            <a:spLocks noGrp="1"/>
          </p:cNvSpPr>
          <p:nvPr>
            <p:ph type="dt" sz="half" idx="10"/>
          </p:nvPr>
        </p:nvSpPr>
        <p:spPr/>
        <p:txBody>
          <a:bodyPr/>
          <a:lstStyle/>
          <a:p>
            <a:fld id="{1E7DB78E-5DF5-4693-A797-4E7C8AECEAAD}" type="datetime1">
              <a:rPr lang="en-US" smtClean="0"/>
              <a:t>12/18/2023</a:t>
            </a:fld>
            <a:endParaRPr lang="en-US"/>
          </a:p>
        </p:txBody>
      </p:sp>
      <p:sp>
        <p:nvSpPr>
          <p:cNvPr id="11" name="Footer Placeholder 10"/>
          <p:cNvSpPr>
            <a:spLocks noGrp="1"/>
          </p:cNvSpPr>
          <p:nvPr>
            <p:ph type="ftr" sz="quarter" idx="11"/>
          </p:nvPr>
        </p:nvSpPr>
        <p:spPr/>
        <p:txBody>
          <a:bodyPr/>
          <a:lstStyle/>
          <a:p>
            <a:r>
              <a:rPr lang="en-US"/>
              <a:t>Nhóm 3</a:t>
            </a:r>
          </a:p>
        </p:txBody>
      </p:sp>
      <p:sp>
        <p:nvSpPr>
          <p:cNvPr id="12" name="Slide Number Placeholder 11"/>
          <p:cNvSpPr>
            <a:spLocks noGrp="1"/>
          </p:cNvSpPr>
          <p:nvPr>
            <p:ph type="sldNum" sz="quarter" idx="12"/>
          </p:nvPr>
        </p:nvSpPr>
        <p:spPr/>
        <p:txBody>
          <a:bodyPr/>
          <a:lstStyle/>
          <a:p>
            <a:fld id="{24B43252-D195-421C-B8A5-527B2E3B5443}" type="slidenum">
              <a:rPr lang="en-US" smtClean="0"/>
              <a:t>1</a:t>
            </a:fld>
            <a:endParaRPr lang="en-US"/>
          </a:p>
        </p:txBody>
      </p:sp>
      <p:sp>
        <p:nvSpPr>
          <p:cNvPr id="3" name="Subtitle 4">
            <a:extLst>
              <a:ext uri="{FF2B5EF4-FFF2-40B4-BE49-F238E27FC236}">
                <a16:creationId xmlns:a16="http://schemas.microsoft.com/office/drawing/2014/main" id="{A6CBFC52-8458-1612-F635-A5421062DAE0}"/>
              </a:ext>
            </a:extLst>
          </p:cNvPr>
          <p:cNvSpPr txBox="1">
            <a:spLocks/>
          </p:cNvSpPr>
          <p:nvPr/>
        </p:nvSpPr>
        <p:spPr>
          <a:xfrm>
            <a:off x="1126162" y="2821623"/>
            <a:ext cx="2881634" cy="1758349"/>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Arial" panose="020B0604020202020204" pitchFamily="34" charset="0"/>
                <a:ea typeface="+mn-ea"/>
                <a:cs typeface="Arial" panose="020B0604020202020204" pitchFamily="34" charset="0"/>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r>
              <a:rPr lang="en-US" sz="1600" b="1" dirty="0">
                <a:solidFill>
                  <a:srgbClr val="595959"/>
                </a:solidFill>
                <a:effectLst>
                  <a:outerShdw blurRad="38100" dist="38100" dir="2700000" algn="tl">
                    <a:srgbClr val="000000">
                      <a:alpha val="43137"/>
                    </a:srgbClr>
                  </a:outerShdw>
                </a:effectLst>
              </a:rPr>
              <a:t>GVHD: Phan </a:t>
            </a:r>
            <a:r>
              <a:rPr lang="en-US" sz="1600" b="1" dirty="0" err="1">
                <a:solidFill>
                  <a:srgbClr val="595959"/>
                </a:solidFill>
                <a:effectLst>
                  <a:outerShdw blurRad="38100" dist="38100" dir="2700000" algn="tl">
                    <a:srgbClr val="000000">
                      <a:alpha val="43137"/>
                    </a:srgbClr>
                  </a:outerShdw>
                </a:effectLst>
              </a:rPr>
              <a:t>Thị</a:t>
            </a:r>
            <a:r>
              <a:rPr lang="en-US" sz="1600" b="1" dirty="0">
                <a:solidFill>
                  <a:srgbClr val="595959"/>
                </a:solidFill>
                <a:effectLst>
                  <a:outerShdw blurRad="38100" dist="38100" dir="2700000" algn="tl">
                    <a:srgbClr val="000000">
                      <a:alpha val="43137"/>
                    </a:srgbClr>
                  </a:outerShdw>
                </a:effectLst>
              </a:rPr>
              <a:t> </a:t>
            </a:r>
            <a:r>
              <a:rPr lang="en-US" sz="1600" b="1" dirty="0" err="1">
                <a:solidFill>
                  <a:srgbClr val="595959"/>
                </a:solidFill>
                <a:effectLst>
                  <a:outerShdw blurRad="38100" dist="38100" dir="2700000" algn="tl">
                    <a:srgbClr val="000000">
                      <a:alpha val="43137"/>
                    </a:srgbClr>
                  </a:outerShdw>
                </a:effectLst>
              </a:rPr>
              <a:t>Ngọc</a:t>
            </a:r>
            <a:r>
              <a:rPr lang="en-US" sz="1600" b="1" dirty="0">
                <a:solidFill>
                  <a:srgbClr val="595959"/>
                </a:solidFill>
                <a:effectLst>
                  <a:outerShdw blurRad="38100" dist="38100" dir="2700000" algn="tl">
                    <a:srgbClr val="000000">
                      <a:alpha val="43137"/>
                    </a:srgbClr>
                  </a:outerShdw>
                </a:effectLst>
              </a:rPr>
              <a:t> Mai</a:t>
            </a:r>
          </a:p>
          <a:p>
            <a:pPr algn="l"/>
            <a:r>
              <a:rPr lang="en-US" sz="1400" b="1" dirty="0">
                <a:solidFill>
                  <a:srgbClr val="595959"/>
                </a:solidFill>
                <a:effectLst>
                  <a:outerShdw blurRad="38100" dist="38100" dir="2700000" algn="tl">
                    <a:srgbClr val="000000">
                      <a:alpha val="43137"/>
                    </a:srgbClr>
                  </a:outerShdw>
                </a:effectLst>
              </a:rPr>
              <a:t>Thành </a:t>
            </a:r>
            <a:r>
              <a:rPr lang="en-US" sz="1400" b="1" dirty="0" err="1">
                <a:solidFill>
                  <a:srgbClr val="595959"/>
                </a:solidFill>
                <a:effectLst>
                  <a:outerShdw blurRad="38100" dist="38100" dir="2700000" algn="tl">
                    <a:srgbClr val="000000">
                      <a:alpha val="43137"/>
                    </a:srgbClr>
                  </a:outerShdw>
                </a:effectLst>
              </a:rPr>
              <a:t>viên</a:t>
            </a:r>
            <a:r>
              <a:rPr lang="en-US" sz="1400" b="1" dirty="0">
                <a:solidFill>
                  <a:srgbClr val="595959"/>
                </a:solidFill>
                <a:effectLst>
                  <a:outerShdw blurRad="38100" dist="38100" dir="2700000" algn="tl">
                    <a:srgbClr val="000000">
                      <a:alpha val="43137"/>
                    </a:srgbClr>
                  </a:outerShdw>
                </a:effectLst>
              </a:rPr>
              <a:t>: Hà </a:t>
            </a:r>
            <a:r>
              <a:rPr lang="en-US" sz="1400" b="1" dirty="0" err="1">
                <a:solidFill>
                  <a:srgbClr val="595959"/>
                </a:solidFill>
                <a:effectLst>
                  <a:outerShdw blurRad="38100" dist="38100" dir="2700000" algn="tl">
                    <a:srgbClr val="000000">
                      <a:alpha val="43137"/>
                    </a:srgbClr>
                  </a:outerShdw>
                </a:effectLst>
              </a:rPr>
              <a:t>Phú</a:t>
            </a:r>
            <a:r>
              <a:rPr lang="en-US" sz="1400" b="1" dirty="0">
                <a:solidFill>
                  <a:srgbClr val="595959"/>
                </a:solidFill>
                <a:effectLst>
                  <a:outerShdw blurRad="38100" dist="38100" dir="2700000" algn="tl">
                    <a:srgbClr val="000000">
                      <a:alpha val="43137"/>
                    </a:srgbClr>
                  </a:outerShdw>
                </a:effectLst>
              </a:rPr>
              <a:t> </a:t>
            </a:r>
            <a:r>
              <a:rPr lang="en-US" sz="1400" b="1" dirty="0" err="1">
                <a:solidFill>
                  <a:srgbClr val="595959"/>
                </a:solidFill>
                <a:effectLst>
                  <a:outerShdw blurRad="38100" dist="38100" dir="2700000" algn="tl">
                    <a:srgbClr val="000000">
                      <a:alpha val="43137"/>
                    </a:srgbClr>
                  </a:outerShdw>
                </a:effectLst>
              </a:rPr>
              <a:t>Quý</a:t>
            </a:r>
            <a:r>
              <a:rPr lang="en-US" sz="1400" b="1" dirty="0">
                <a:solidFill>
                  <a:srgbClr val="595959"/>
                </a:solidFill>
                <a:effectLst>
                  <a:outerShdw blurRad="38100" dist="38100" dir="2700000" algn="tl">
                    <a:srgbClr val="000000">
                      <a:alpha val="43137"/>
                    </a:srgbClr>
                  </a:outerShdw>
                </a:effectLst>
              </a:rPr>
              <a:t> (</a:t>
            </a:r>
            <a:r>
              <a:rPr lang="en-US" sz="1400" b="1">
                <a:solidFill>
                  <a:srgbClr val="595959"/>
                </a:solidFill>
                <a:effectLst>
                  <a:outerShdw blurRad="38100" dist="38100" dir="2700000" algn="tl">
                    <a:srgbClr val="000000">
                      <a:alpha val="43137"/>
                    </a:srgbClr>
                  </a:outerShdw>
                </a:effectLst>
              </a:rPr>
              <a:t>NT)</a:t>
            </a:r>
            <a:endParaRPr lang="en-US" sz="1400" b="1" dirty="0">
              <a:solidFill>
                <a:srgbClr val="595959"/>
              </a:solidFill>
              <a:effectLst>
                <a:outerShdw blurRad="38100" dist="38100" dir="2700000" algn="tl">
                  <a:srgbClr val="000000">
                    <a:alpha val="43137"/>
                  </a:srgbClr>
                </a:outerShdw>
              </a:effectLst>
            </a:endParaRPr>
          </a:p>
          <a:p>
            <a:pPr algn="l"/>
            <a:r>
              <a:rPr lang="en-US" sz="1400" b="1" dirty="0">
                <a:solidFill>
                  <a:srgbClr val="595959"/>
                </a:solidFill>
                <a:effectLst>
                  <a:outerShdw blurRad="38100" dist="38100" dir="2700000" algn="tl">
                    <a:srgbClr val="000000">
                      <a:alpha val="43137"/>
                    </a:srgbClr>
                  </a:outerShdw>
                </a:effectLst>
              </a:rPr>
              <a:t>	       Lê Hữu Đán</a:t>
            </a:r>
          </a:p>
          <a:p>
            <a:pPr algn="l"/>
            <a:r>
              <a:rPr lang="en-US" sz="1400" b="1" dirty="0">
                <a:solidFill>
                  <a:srgbClr val="595959"/>
                </a:solidFill>
                <a:effectLst>
                  <a:outerShdw blurRad="38100" dist="38100" dir="2700000" algn="tl">
                    <a:srgbClr val="000000">
                      <a:alpha val="43137"/>
                    </a:srgbClr>
                  </a:outerShdw>
                </a:effectLst>
              </a:rPr>
              <a:t>	       Lê </a:t>
            </a:r>
            <a:r>
              <a:rPr lang="en-US" sz="1400" b="1" dirty="0" err="1">
                <a:solidFill>
                  <a:srgbClr val="595959"/>
                </a:solidFill>
                <a:effectLst>
                  <a:outerShdw blurRad="38100" dist="38100" dir="2700000" algn="tl">
                    <a:srgbClr val="000000">
                      <a:alpha val="43137"/>
                    </a:srgbClr>
                  </a:outerShdw>
                </a:effectLst>
              </a:rPr>
              <a:t>Nhật</a:t>
            </a:r>
            <a:r>
              <a:rPr lang="en-US" sz="1400" b="1" dirty="0">
                <a:solidFill>
                  <a:srgbClr val="595959"/>
                </a:solidFill>
                <a:effectLst>
                  <a:outerShdw blurRad="38100" dist="38100" dir="2700000" algn="tl">
                    <a:srgbClr val="000000">
                      <a:alpha val="43137"/>
                    </a:srgbClr>
                  </a:outerShdw>
                </a:effectLst>
              </a:rPr>
              <a:t> Minh</a:t>
            </a:r>
          </a:p>
        </p:txBody>
      </p:sp>
    </p:spTree>
    <p:extLst>
      <p:ext uri="{BB962C8B-B14F-4D97-AF65-F5344CB8AC3E}">
        <p14:creationId xmlns:p14="http://schemas.microsoft.com/office/powerpoint/2010/main" val="329965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strVal val="#ppt_w+.3"/>
                                          </p:val>
                                        </p:tav>
                                        <p:tav tm="100000">
                                          <p:val>
                                            <p:strVal val="#ppt_w"/>
                                          </p:val>
                                        </p:tav>
                                      </p:tavLst>
                                    </p:anim>
                                    <p:anim calcmode="lin" valueType="num">
                                      <p:cBhvr>
                                        <p:cTn id="8" dur="1000" fill="hold"/>
                                        <p:tgtEl>
                                          <p:spTgt spid="33"/>
                                        </p:tgtEl>
                                        <p:attrNameLst>
                                          <p:attrName>ppt_h</p:attrName>
                                        </p:attrNameLst>
                                      </p:cBhvr>
                                      <p:tavLst>
                                        <p:tav tm="0">
                                          <p:val>
                                            <p:strVal val="#ppt_h"/>
                                          </p:val>
                                        </p:tav>
                                        <p:tav tm="100000">
                                          <p:val>
                                            <p:strVal val="#ppt_h"/>
                                          </p:val>
                                        </p:tav>
                                      </p:tavLst>
                                    </p:anim>
                                    <p:animEffect transition="in" filter="fade">
                                      <p:cBhvr>
                                        <p:cTn id="9" dur="1000"/>
                                        <p:tgtEl>
                                          <p:spTgt spid="33"/>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1000"/>
                                        <p:tgtEl>
                                          <p:spTgt spid="4"/>
                                        </p:tgtEl>
                                      </p:cBhvr>
                                    </p:animEffect>
                                  </p:childTnLst>
                                </p:cTn>
                              </p:par>
                            </p:childTnLst>
                          </p:cTn>
                        </p:par>
                        <p:par>
                          <p:cTn id="14" fill="hold">
                            <p:stCondLst>
                              <p:cond delay="20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500"/>
                                        <p:tgtEl>
                                          <p:spTgt spid="5"/>
                                        </p:tgtEl>
                                      </p:cBhvr>
                                    </p:animEffect>
                                  </p:childTnLst>
                                </p:cTn>
                              </p:par>
                            </p:childTnLst>
                          </p:cTn>
                        </p:par>
                        <p:par>
                          <p:cTn id="18" fill="hold">
                            <p:stCondLst>
                              <p:cond delay="3500"/>
                            </p:stCondLst>
                            <p:childTnLst>
                              <p:par>
                                <p:cTn id="19" presetID="49" presetClass="entr" presetSubtype="0" decel="10000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 calcmode="lin" valueType="num">
                                      <p:cBhvr>
                                        <p:cTn id="23" dur="500" fill="hold"/>
                                        <p:tgtEl>
                                          <p:spTgt spid="36"/>
                                        </p:tgtEl>
                                        <p:attrNameLst>
                                          <p:attrName>style.rotation</p:attrName>
                                        </p:attrNameLst>
                                      </p:cBhvr>
                                      <p:tavLst>
                                        <p:tav tm="0">
                                          <p:val>
                                            <p:fltVal val="360"/>
                                          </p:val>
                                        </p:tav>
                                        <p:tav tm="100000">
                                          <p:val>
                                            <p:fltVal val="0"/>
                                          </p:val>
                                        </p:tav>
                                      </p:tavLst>
                                    </p:anim>
                                    <p:animEffect transition="in" filter="fade">
                                      <p:cBhvr>
                                        <p:cTn id="24" dur="500"/>
                                        <p:tgtEl>
                                          <p:spTgt spid="36"/>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 calcmode="lin" valueType="num">
                                      <p:cBhvr>
                                        <p:cTn id="29" dur="500" fill="hold"/>
                                        <p:tgtEl>
                                          <p:spTgt spid="37"/>
                                        </p:tgtEl>
                                        <p:attrNameLst>
                                          <p:attrName>style.rotation</p:attrName>
                                        </p:attrNameLst>
                                      </p:cBhvr>
                                      <p:tavLst>
                                        <p:tav tm="0">
                                          <p:val>
                                            <p:fltVal val="360"/>
                                          </p:val>
                                        </p:tav>
                                        <p:tav tm="100000">
                                          <p:val>
                                            <p:fltVal val="0"/>
                                          </p:val>
                                        </p:tav>
                                      </p:tavLst>
                                    </p:anim>
                                    <p:animEffect transition="in" filter="fade">
                                      <p:cBhvr>
                                        <p:cTn id="30" dur="500"/>
                                        <p:tgtEl>
                                          <p:spTgt spid="3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360"/>
                                          </p:val>
                                        </p:tav>
                                        <p:tav tm="100000">
                                          <p:val>
                                            <p:fltVal val="0"/>
                                          </p:val>
                                        </p:tav>
                                      </p:tavLst>
                                    </p:anim>
                                    <p:animEffect transition="in" filter="fade">
                                      <p:cBhvr>
                                        <p:cTn id="36" dur="500"/>
                                        <p:tgtEl>
                                          <p:spTgt spid="38"/>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 calcmode="lin" valueType="num">
                                      <p:cBhvr>
                                        <p:cTn id="41" dur="500" fill="hold"/>
                                        <p:tgtEl>
                                          <p:spTgt spid="39"/>
                                        </p:tgtEl>
                                        <p:attrNameLst>
                                          <p:attrName>style.rotation</p:attrName>
                                        </p:attrNameLst>
                                      </p:cBhvr>
                                      <p:tavLst>
                                        <p:tav tm="0">
                                          <p:val>
                                            <p:fltVal val="360"/>
                                          </p:val>
                                        </p:tav>
                                        <p:tav tm="100000">
                                          <p:val>
                                            <p:fltVal val="0"/>
                                          </p:val>
                                        </p:tav>
                                      </p:tavLst>
                                    </p:anim>
                                    <p:animEffect transition="in" filter="fade">
                                      <p:cBhvr>
                                        <p:cTn id="42" dur="500"/>
                                        <p:tgtEl>
                                          <p:spTgt spid="39"/>
                                        </p:tgtEl>
                                      </p:cBhvr>
                                    </p:animEffect>
                                  </p:childTnLst>
                                </p:cTn>
                              </p:par>
                            </p:childTnLst>
                          </p:cTn>
                        </p:par>
                        <p:par>
                          <p:cTn id="43" fill="hold">
                            <p:stCondLst>
                              <p:cond delay="4000"/>
                            </p:stCondLst>
                            <p:childTnLst>
                              <p:par>
                                <p:cTn id="44" presetID="22" presetClass="entr" presetSubtype="1"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 grpId="0"/>
      <p:bldP spid="5"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482BD6-8B81-5AD8-1DB8-0428FFD88268}"/>
              </a:ext>
            </a:extLst>
          </p:cNvPr>
          <p:cNvSpPr>
            <a:spLocks noGrp="1"/>
          </p:cNvSpPr>
          <p:nvPr>
            <p:ph type="title"/>
          </p:nvPr>
        </p:nvSpPr>
        <p:spPr/>
        <p:txBody>
          <a:bodyPr/>
          <a:lstStyle/>
          <a:p>
            <a:r>
              <a:rPr lang="en-US" dirty="0"/>
              <a:t>API (Interface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a:t>
            </a:r>
          </a:p>
        </p:txBody>
      </p:sp>
      <p:sp>
        <p:nvSpPr>
          <p:cNvPr id="4" name="Date Placeholder 3">
            <a:extLst>
              <a:ext uri="{FF2B5EF4-FFF2-40B4-BE49-F238E27FC236}">
                <a16:creationId xmlns:a16="http://schemas.microsoft.com/office/drawing/2014/main" id="{CB4FDB13-1CFD-477E-7ABC-2617F60044C7}"/>
              </a:ext>
            </a:extLst>
          </p:cNvPr>
          <p:cNvSpPr>
            <a:spLocks noGrp="1"/>
          </p:cNvSpPr>
          <p:nvPr>
            <p:ph type="dt" sz="half" idx="12"/>
          </p:nvPr>
        </p:nvSpPr>
        <p:spPr/>
        <p:txBody>
          <a:bodyPr/>
          <a:lstStyle/>
          <a:p>
            <a:fld id="{E927C3AB-C877-4C72-A7F4-942E3421C373}" type="datetime1">
              <a:rPr lang="en-US" smtClean="0"/>
              <a:t>12/18/2023</a:t>
            </a:fld>
            <a:endParaRPr lang="en-US"/>
          </a:p>
        </p:txBody>
      </p:sp>
      <p:sp>
        <p:nvSpPr>
          <p:cNvPr id="5" name="Footer Placeholder 4">
            <a:extLst>
              <a:ext uri="{FF2B5EF4-FFF2-40B4-BE49-F238E27FC236}">
                <a16:creationId xmlns:a16="http://schemas.microsoft.com/office/drawing/2014/main" id="{2089F6BF-3C1C-721B-FEAD-1195F3C5ED20}"/>
              </a:ext>
            </a:extLst>
          </p:cNvPr>
          <p:cNvSpPr>
            <a:spLocks noGrp="1"/>
          </p:cNvSpPr>
          <p:nvPr>
            <p:ph type="ftr" sz="quarter" idx="13"/>
          </p:nvPr>
        </p:nvSpPr>
        <p:spPr/>
        <p:txBody>
          <a:bodyPr/>
          <a:lstStyle/>
          <a:p>
            <a:r>
              <a:rPr lang="en-US"/>
              <a:t>Nhóm 3</a:t>
            </a:r>
            <a:endParaRPr lang="en-US" dirty="0"/>
          </a:p>
        </p:txBody>
      </p:sp>
      <p:sp>
        <p:nvSpPr>
          <p:cNvPr id="6" name="Slide Number Placeholder 5">
            <a:extLst>
              <a:ext uri="{FF2B5EF4-FFF2-40B4-BE49-F238E27FC236}">
                <a16:creationId xmlns:a16="http://schemas.microsoft.com/office/drawing/2014/main" id="{5D98D090-C5FE-C9D0-47B6-167789D07E04}"/>
              </a:ext>
            </a:extLst>
          </p:cNvPr>
          <p:cNvSpPr>
            <a:spLocks noGrp="1"/>
          </p:cNvSpPr>
          <p:nvPr>
            <p:ph type="sldNum" sz="quarter" idx="14"/>
          </p:nvPr>
        </p:nvSpPr>
        <p:spPr/>
        <p:txBody>
          <a:bodyPr/>
          <a:lstStyle/>
          <a:p>
            <a:fld id="{24B43252-D195-421C-B8A5-527B2E3B5443}" type="slidenum">
              <a:rPr lang="en-US" smtClean="0"/>
              <a:pPr/>
              <a:t>10</a:t>
            </a:fld>
            <a:endParaRPr lang="en-US" dirty="0"/>
          </a:p>
        </p:txBody>
      </p:sp>
      <p:sp>
        <p:nvSpPr>
          <p:cNvPr id="8" name="Content Placeholder 7">
            <a:extLst>
              <a:ext uri="{FF2B5EF4-FFF2-40B4-BE49-F238E27FC236}">
                <a16:creationId xmlns:a16="http://schemas.microsoft.com/office/drawing/2014/main" id="{321F646A-48B0-56EC-822F-130119603404}"/>
              </a:ext>
            </a:extLst>
          </p:cNvPr>
          <p:cNvSpPr>
            <a:spLocks noGrp="1"/>
          </p:cNvSpPr>
          <p:nvPr>
            <p:ph idx="1"/>
          </p:nvPr>
        </p:nvSpPr>
        <p:spPr/>
        <p:txBody>
          <a:bodyPr/>
          <a:lstStyle/>
          <a:p>
            <a:r>
              <a:rPr lang="en-US" dirty="0"/>
              <a:t>API (Application Programming Interface)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giúp</a:t>
            </a:r>
            <a:r>
              <a:rPr lang="en-US" dirty="0"/>
              <a:t> </a:t>
            </a:r>
            <a:r>
              <a:rPr lang="en-US" dirty="0" err="1"/>
              <a:t>kết</a:t>
            </a:r>
            <a:r>
              <a:rPr lang="en-US" dirty="0"/>
              <a:t> </a:t>
            </a:r>
            <a:r>
              <a:rPr lang="en-US" dirty="0" err="1"/>
              <a:t>nối</a:t>
            </a:r>
            <a:r>
              <a:rPr lang="en-US" dirty="0"/>
              <a:t> </a:t>
            </a:r>
            <a:r>
              <a:rPr lang="en-US" dirty="0" err="1"/>
              <a:t>và</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các</a:t>
            </a:r>
            <a:r>
              <a:rPr lang="en-US" dirty="0"/>
              <a:t> </a:t>
            </a:r>
            <a:r>
              <a:rPr lang="en-US" dirty="0" err="1"/>
              <a:t>nguồn</a:t>
            </a:r>
            <a:r>
              <a:rPr lang="en-US" dirty="0"/>
              <a:t> </a:t>
            </a:r>
            <a:r>
              <a:rPr lang="en-US" dirty="0" err="1"/>
              <a:t>khác</a:t>
            </a:r>
            <a:r>
              <a:rPr lang="en-US" dirty="0"/>
              <a:t> </a:t>
            </a:r>
            <a:r>
              <a:rPr lang="en-US" dirty="0" err="1"/>
              <a:t>nhau</a:t>
            </a:r>
            <a:r>
              <a:rPr lang="en-US" dirty="0"/>
              <a:t>. API </a:t>
            </a:r>
            <a:r>
              <a:rPr lang="en-US" dirty="0" err="1"/>
              <a:t>giúp</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điểm</a:t>
            </a:r>
            <a:r>
              <a:rPr lang="en-US" dirty="0"/>
              <a:t> </a:t>
            </a:r>
            <a:r>
              <a:rPr lang="en-US" dirty="0" err="1"/>
              <a:t>cuối</a:t>
            </a:r>
            <a:r>
              <a:rPr lang="en-US" dirty="0"/>
              <a:t> </a:t>
            </a:r>
            <a:r>
              <a:rPr lang="en-US" dirty="0" err="1"/>
              <a:t>linh</a:t>
            </a:r>
            <a:r>
              <a:rPr lang="en-US" dirty="0"/>
              <a:t> </a:t>
            </a:r>
            <a:r>
              <a:rPr lang="en-US" dirty="0" err="1"/>
              <a:t>hoạt</a:t>
            </a:r>
            <a:r>
              <a:rPr lang="en-US" dirty="0"/>
              <a:t>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làm</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bạn</a:t>
            </a:r>
            <a:r>
              <a:rPr lang="en-US" dirty="0"/>
              <a:t> </a:t>
            </a:r>
            <a:r>
              <a:rPr lang="en-US" dirty="0" err="1"/>
              <a:t>trở</a:t>
            </a:r>
            <a:r>
              <a:rPr lang="en-US" dirty="0"/>
              <a:t> </a:t>
            </a:r>
            <a:r>
              <a:rPr lang="en-US" dirty="0" err="1"/>
              <a:t>nên</a:t>
            </a:r>
            <a:r>
              <a:rPr lang="en-US" dirty="0"/>
              <a:t> </a:t>
            </a:r>
            <a:r>
              <a:rPr lang="en-US" dirty="0" err="1"/>
              <a:t>mở</a:t>
            </a:r>
            <a:r>
              <a:rPr lang="en-US" dirty="0"/>
              <a:t> </a:t>
            </a:r>
            <a:r>
              <a:rPr lang="en-US" dirty="0" err="1"/>
              <a:t>rộng</a:t>
            </a:r>
            <a:r>
              <a:rPr lang="en-US" dirty="0"/>
              <a:t> </a:t>
            </a:r>
            <a:r>
              <a:rPr lang="en-US" dirty="0" err="1"/>
              <a:t>và</a:t>
            </a:r>
            <a:r>
              <a:rPr lang="en-US" dirty="0"/>
              <a:t> </a:t>
            </a:r>
            <a:r>
              <a:rPr lang="en-US" dirty="0" err="1"/>
              <a:t>dễ</a:t>
            </a:r>
            <a:r>
              <a:rPr lang="en-US" dirty="0"/>
              <a:t> </a:t>
            </a:r>
            <a:r>
              <a:rPr lang="en-US" dirty="0" err="1"/>
              <a:t>bảo</a:t>
            </a:r>
            <a:r>
              <a:rPr lang="en-US" dirty="0"/>
              <a:t> </a:t>
            </a:r>
            <a:r>
              <a:rPr lang="en-US" dirty="0" err="1"/>
              <a:t>trì</a:t>
            </a:r>
            <a:r>
              <a:rPr lang="en-US" dirty="0"/>
              <a:t>.</a:t>
            </a:r>
          </a:p>
        </p:txBody>
      </p:sp>
    </p:spTree>
    <p:extLst>
      <p:ext uri="{BB962C8B-B14F-4D97-AF65-F5344CB8AC3E}">
        <p14:creationId xmlns:p14="http://schemas.microsoft.com/office/powerpoint/2010/main" val="112455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482BD6-8B81-5AD8-1DB8-0428FFD88268}"/>
              </a:ext>
            </a:extLst>
          </p:cNvPr>
          <p:cNvSpPr>
            <a:spLocks noGrp="1"/>
          </p:cNvSpPr>
          <p:nvPr>
            <p:ph type="title"/>
          </p:nvPr>
        </p:nvSpPr>
        <p:spPr/>
        <p:txBody>
          <a:bodyPr/>
          <a:lstStyle/>
          <a:p>
            <a:r>
              <a:rPr lang="en-US" dirty="0"/>
              <a:t>API (Interface </a:t>
            </a:r>
            <a:r>
              <a:rPr lang="en-US" dirty="0" err="1"/>
              <a:t>Lập</a:t>
            </a:r>
            <a:r>
              <a:rPr lang="en-US" dirty="0"/>
              <a:t> </a:t>
            </a:r>
            <a:r>
              <a:rPr lang="en-US" dirty="0" err="1"/>
              <a:t>Trình</a:t>
            </a:r>
            <a:r>
              <a:rPr lang="en-US" dirty="0"/>
              <a:t> </a:t>
            </a:r>
            <a:r>
              <a:rPr lang="en-US" dirty="0" err="1"/>
              <a:t>Ứng</a:t>
            </a:r>
            <a:r>
              <a:rPr lang="en-US" dirty="0"/>
              <a:t> </a:t>
            </a:r>
            <a:r>
              <a:rPr lang="en-US" dirty="0" err="1"/>
              <a:t>Dụng</a:t>
            </a:r>
            <a:r>
              <a:rPr lang="en-US" dirty="0"/>
              <a:t>)</a:t>
            </a:r>
          </a:p>
        </p:txBody>
      </p:sp>
      <p:sp>
        <p:nvSpPr>
          <p:cNvPr id="4" name="Date Placeholder 3">
            <a:extLst>
              <a:ext uri="{FF2B5EF4-FFF2-40B4-BE49-F238E27FC236}">
                <a16:creationId xmlns:a16="http://schemas.microsoft.com/office/drawing/2014/main" id="{CB4FDB13-1CFD-477E-7ABC-2617F60044C7}"/>
              </a:ext>
            </a:extLst>
          </p:cNvPr>
          <p:cNvSpPr>
            <a:spLocks noGrp="1"/>
          </p:cNvSpPr>
          <p:nvPr>
            <p:ph type="dt" sz="half" idx="12"/>
          </p:nvPr>
        </p:nvSpPr>
        <p:spPr/>
        <p:txBody>
          <a:bodyPr/>
          <a:lstStyle/>
          <a:p>
            <a:fld id="{E927C3AB-C877-4C72-A7F4-942E3421C373}" type="datetime1">
              <a:rPr lang="en-US" smtClean="0"/>
              <a:t>12/18/2023</a:t>
            </a:fld>
            <a:endParaRPr lang="en-US"/>
          </a:p>
        </p:txBody>
      </p:sp>
      <p:sp>
        <p:nvSpPr>
          <p:cNvPr id="5" name="Footer Placeholder 4">
            <a:extLst>
              <a:ext uri="{FF2B5EF4-FFF2-40B4-BE49-F238E27FC236}">
                <a16:creationId xmlns:a16="http://schemas.microsoft.com/office/drawing/2014/main" id="{2089F6BF-3C1C-721B-FEAD-1195F3C5ED20}"/>
              </a:ext>
            </a:extLst>
          </p:cNvPr>
          <p:cNvSpPr>
            <a:spLocks noGrp="1"/>
          </p:cNvSpPr>
          <p:nvPr>
            <p:ph type="ftr" sz="quarter" idx="13"/>
          </p:nvPr>
        </p:nvSpPr>
        <p:spPr/>
        <p:txBody>
          <a:bodyPr/>
          <a:lstStyle/>
          <a:p>
            <a:r>
              <a:rPr lang="en-US"/>
              <a:t>Nhóm 3</a:t>
            </a:r>
            <a:endParaRPr lang="en-US" dirty="0"/>
          </a:p>
        </p:txBody>
      </p:sp>
      <p:sp>
        <p:nvSpPr>
          <p:cNvPr id="6" name="Slide Number Placeholder 5">
            <a:extLst>
              <a:ext uri="{FF2B5EF4-FFF2-40B4-BE49-F238E27FC236}">
                <a16:creationId xmlns:a16="http://schemas.microsoft.com/office/drawing/2014/main" id="{5D98D090-C5FE-C9D0-47B6-167789D07E04}"/>
              </a:ext>
            </a:extLst>
          </p:cNvPr>
          <p:cNvSpPr>
            <a:spLocks noGrp="1"/>
          </p:cNvSpPr>
          <p:nvPr>
            <p:ph type="sldNum" sz="quarter" idx="14"/>
          </p:nvPr>
        </p:nvSpPr>
        <p:spPr/>
        <p:txBody>
          <a:bodyPr/>
          <a:lstStyle/>
          <a:p>
            <a:fld id="{24B43252-D195-421C-B8A5-527B2E3B5443}" type="slidenum">
              <a:rPr lang="en-US" smtClean="0"/>
              <a:pPr/>
              <a:t>11</a:t>
            </a:fld>
            <a:endParaRPr lang="en-US" dirty="0"/>
          </a:p>
        </p:txBody>
      </p:sp>
      <p:sp>
        <p:nvSpPr>
          <p:cNvPr id="8" name="Content Placeholder 7">
            <a:extLst>
              <a:ext uri="{FF2B5EF4-FFF2-40B4-BE49-F238E27FC236}">
                <a16:creationId xmlns:a16="http://schemas.microsoft.com/office/drawing/2014/main" id="{321F646A-48B0-56EC-822F-130119603404}"/>
              </a:ext>
            </a:extLst>
          </p:cNvPr>
          <p:cNvSpPr>
            <a:spLocks noGrp="1"/>
          </p:cNvSpPr>
          <p:nvPr>
            <p:ph idx="1"/>
          </p:nvPr>
        </p:nvSpPr>
        <p:spPr/>
        <p:txBody>
          <a:bodyPr/>
          <a:lstStyle/>
          <a:p>
            <a:r>
              <a:rPr lang="en-US" dirty="0" err="1"/>
              <a:t>Đặc</a:t>
            </a:r>
            <a:r>
              <a:rPr lang="en-US" dirty="0"/>
              <a:t> </a:t>
            </a:r>
            <a:r>
              <a:rPr lang="en-US" dirty="0" err="1"/>
              <a:t>Điểm</a:t>
            </a:r>
            <a:r>
              <a:rPr lang="en-US" dirty="0"/>
              <a:t> </a:t>
            </a:r>
            <a:r>
              <a:rPr lang="en-US" dirty="0" err="1"/>
              <a:t>Nổi</a:t>
            </a:r>
            <a:r>
              <a:rPr lang="en-US" dirty="0"/>
              <a:t> </a:t>
            </a:r>
            <a:r>
              <a:rPr lang="en-US" dirty="0" err="1"/>
              <a:t>Bật</a:t>
            </a:r>
            <a:r>
              <a:rPr lang="en-US" dirty="0"/>
              <a:t> </a:t>
            </a:r>
            <a:r>
              <a:rPr lang="en-US" dirty="0" err="1"/>
              <a:t>của</a:t>
            </a:r>
            <a:r>
              <a:rPr lang="en-US" dirty="0"/>
              <a:t> API:</a:t>
            </a:r>
          </a:p>
          <a:p>
            <a:pPr lvl="1"/>
            <a:r>
              <a:rPr lang="vi-VN" dirty="0" err="1"/>
              <a:t>RESTful</a:t>
            </a:r>
            <a:r>
              <a:rPr lang="vi-VN" dirty="0"/>
              <a:t> </a:t>
            </a:r>
            <a:r>
              <a:rPr lang="vi-VN" dirty="0" err="1"/>
              <a:t>Architecture</a:t>
            </a:r>
            <a:r>
              <a:rPr lang="vi-VN" dirty="0"/>
              <a:t>: Dự án sử dụng kiến trúc </a:t>
            </a:r>
            <a:r>
              <a:rPr lang="vi-VN" dirty="0" err="1"/>
              <a:t>RESTful</a:t>
            </a:r>
            <a:r>
              <a:rPr lang="vi-VN" dirty="0"/>
              <a:t> API, tạo ra các giao diện đơn giản, dễ hiểu, và dễ tích hợp.</a:t>
            </a:r>
            <a:endParaRPr lang="en-US" dirty="0"/>
          </a:p>
          <a:p>
            <a:pPr lvl="1"/>
            <a:r>
              <a:rPr lang="vi-VN" dirty="0"/>
              <a:t>JSON (</a:t>
            </a:r>
            <a:r>
              <a:rPr lang="vi-VN" dirty="0" err="1"/>
              <a:t>JavaScript</a:t>
            </a:r>
            <a:r>
              <a:rPr lang="vi-VN" dirty="0"/>
              <a:t> </a:t>
            </a:r>
            <a:r>
              <a:rPr lang="vi-VN" dirty="0" err="1"/>
              <a:t>Object</a:t>
            </a:r>
            <a:r>
              <a:rPr lang="vi-VN" dirty="0"/>
              <a:t> </a:t>
            </a:r>
            <a:r>
              <a:rPr lang="vi-VN" dirty="0" err="1"/>
              <a:t>Notation</a:t>
            </a:r>
            <a:r>
              <a:rPr lang="vi-VN" dirty="0"/>
              <a:t>): API trả về dữ liệu dưới dạng JSON, đảm bảo tương thích và tương tác tốt với nhiều ngôn ngữ lập trình và ứng dụng khác nhau.</a:t>
            </a:r>
            <a:endParaRPr lang="en-US" dirty="0"/>
          </a:p>
          <a:p>
            <a:pPr lvl="1"/>
            <a:r>
              <a:rPr lang="vi-VN" dirty="0"/>
              <a:t>Quản lý Lỗi và Bảo mật: API được xây dựng với quan tâm đặc biệt đến quản lý lỗi an toàn và bảo mật thông tin, đảm bảo tính ổn định và an toàn của hệ thống.</a:t>
            </a:r>
            <a:endParaRPr lang="en-US" dirty="0"/>
          </a:p>
        </p:txBody>
      </p:sp>
    </p:spTree>
    <p:extLst>
      <p:ext uri="{BB962C8B-B14F-4D97-AF65-F5344CB8AC3E}">
        <p14:creationId xmlns:p14="http://schemas.microsoft.com/office/powerpoint/2010/main" val="1996734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dirty="0" err="1"/>
              <a:t>Phân</a:t>
            </a:r>
            <a:r>
              <a:rPr lang="en-US" dirty="0"/>
              <a:t> </a:t>
            </a:r>
            <a:r>
              <a:rPr lang="en-US" dirty="0" err="1"/>
              <a:t>tích</a:t>
            </a:r>
            <a:r>
              <a:rPr lang="en-US" dirty="0"/>
              <a:t> </a:t>
            </a:r>
            <a:r>
              <a:rPr lang="en-US" dirty="0" err="1"/>
              <a:t>trang</a:t>
            </a:r>
            <a:r>
              <a:rPr lang="en-US" dirty="0"/>
              <a:t> web</a:t>
            </a:r>
          </a:p>
        </p:txBody>
      </p:sp>
      <p:sp>
        <p:nvSpPr>
          <p:cNvPr id="3" name="Text Placeholder 2"/>
          <p:cNvSpPr>
            <a:spLocks noGrp="1"/>
          </p:cNvSpPr>
          <p:nvPr>
            <p:ph type="body" sz="quarter" idx="13"/>
          </p:nvPr>
        </p:nvSpPr>
        <p:spPr/>
        <p:txBody>
          <a:bodyPr/>
          <a:lstStyle/>
          <a:p>
            <a:r>
              <a:rPr lang="en-US" dirty="0"/>
              <a:t>III</a:t>
            </a:r>
          </a:p>
        </p:txBody>
      </p:sp>
      <p:sp>
        <p:nvSpPr>
          <p:cNvPr id="4" name="Date Placeholder 3"/>
          <p:cNvSpPr>
            <a:spLocks noGrp="1"/>
          </p:cNvSpPr>
          <p:nvPr>
            <p:ph type="dt" sz="half" idx="10"/>
          </p:nvPr>
        </p:nvSpPr>
        <p:spPr/>
        <p:txBody>
          <a:bodyPr/>
          <a:lstStyle/>
          <a:p>
            <a:fld id="{869D4011-A4E5-4C9E-B81C-DE2DF1DB7233}" type="datetime1">
              <a:rPr lang="en-US" smtClean="0"/>
              <a:t>12/18/2023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4"/>
          </p:nvPr>
        </p:nvSpPr>
        <p:spPr/>
        <p:txBody>
          <a:bodyPr/>
          <a:lstStyle/>
          <a:p>
            <a:fld id="{24B43252-D195-421C-B8A5-527B2E3B5443}" type="slidenum">
              <a:rPr lang="en-US" smtClean="0"/>
              <a:pPr/>
              <a:t>12</a:t>
            </a:fld>
            <a:endParaRPr lang="en-US" dirty="0"/>
          </a:p>
        </p:txBody>
      </p:sp>
    </p:spTree>
    <p:extLst>
      <p:ext uri="{BB962C8B-B14F-4D97-AF65-F5344CB8AC3E}">
        <p14:creationId xmlns:p14="http://schemas.microsoft.com/office/powerpoint/2010/main" val="4213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A3B487-C9CD-FDED-86EF-A9CBA0B832A3}"/>
              </a:ext>
            </a:extLst>
          </p:cNvPr>
          <p:cNvSpPr>
            <a:spLocks noGrp="1"/>
          </p:cNvSpPr>
          <p:nvPr>
            <p:ph type="title"/>
          </p:nvPr>
        </p:nvSpPr>
        <p:spPr/>
        <p:txBody>
          <a:bodyPr/>
          <a:lstStyle/>
          <a:p>
            <a:r>
              <a:rPr lang="en-US" dirty="0" err="1"/>
              <a:t>Các</a:t>
            </a:r>
            <a:r>
              <a:rPr lang="en-US" dirty="0"/>
              <a:t> </a:t>
            </a:r>
            <a:r>
              <a:rPr lang="en-US" dirty="0" err="1"/>
              <a:t>danh</a:t>
            </a:r>
            <a:r>
              <a:rPr lang="en-US" dirty="0"/>
              <a:t> </a:t>
            </a:r>
            <a:r>
              <a:rPr lang="en-US" dirty="0" err="1"/>
              <a:t>mục</a:t>
            </a:r>
            <a:r>
              <a:rPr lang="en-US" dirty="0"/>
              <a:t> </a:t>
            </a:r>
            <a:r>
              <a:rPr lang="en-US" dirty="0" err="1"/>
              <a:t>chức</a:t>
            </a:r>
            <a:r>
              <a:rPr lang="en-US" dirty="0"/>
              <a:t> </a:t>
            </a:r>
            <a:r>
              <a:rPr lang="en-US" dirty="0" err="1"/>
              <a:t>năng</a:t>
            </a:r>
            <a:endParaRPr lang="en-US" dirty="0"/>
          </a:p>
        </p:txBody>
      </p:sp>
      <p:sp>
        <p:nvSpPr>
          <p:cNvPr id="4" name="Date Placeholder 3">
            <a:extLst>
              <a:ext uri="{FF2B5EF4-FFF2-40B4-BE49-F238E27FC236}">
                <a16:creationId xmlns:a16="http://schemas.microsoft.com/office/drawing/2014/main" id="{33D77788-1C65-BEB5-9344-A203345D8790}"/>
              </a:ext>
            </a:extLst>
          </p:cNvPr>
          <p:cNvSpPr>
            <a:spLocks noGrp="1"/>
          </p:cNvSpPr>
          <p:nvPr>
            <p:ph type="dt" sz="half" idx="12"/>
          </p:nvPr>
        </p:nvSpPr>
        <p:spPr/>
        <p:txBody>
          <a:bodyPr/>
          <a:lstStyle/>
          <a:p>
            <a:fld id="{E927C3AB-C877-4C72-A7F4-942E3421C373}" type="datetime1">
              <a:rPr lang="en-US" smtClean="0"/>
              <a:t>12/18/2023</a:t>
            </a:fld>
            <a:endParaRPr lang="en-US"/>
          </a:p>
        </p:txBody>
      </p:sp>
      <p:sp>
        <p:nvSpPr>
          <p:cNvPr id="5" name="Footer Placeholder 4">
            <a:extLst>
              <a:ext uri="{FF2B5EF4-FFF2-40B4-BE49-F238E27FC236}">
                <a16:creationId xmlns:a16="http://schemas.microsoft.com/office/drawing/2014/main" id="{ACAF7319-3BF6-E93D-BEE3-38E816D3AF55}"/>
              </a:ext>
            </a:extLst>
          </p:cNvPr>
          <p:cNvSpPr>
            <a:spLocks noGrp="1"/>
          </p:cNvSpPr>
          <p:nvPr>
            <p:ph type="ftr" sz="quarter" idx="13"/>
          </p:nvPr>
        </p:nvSpPr>
        <p:spPr/>
        <p:txBody>
          <a:bodyPr/>
          <a:lstStyle/>
          <a:p>
            <a:r>
              <a:rPr lang="en-US"/>
              <a:t>Nhóm 3</a:t>
            </a:r>
            <a:endParaRPr lang="en-US" dirty="0"/>
          </a:p>
        </p:txBody>
      </p:sp>
      <p:sp>
        <p:nvSpPr>
          <p:cNvPr id="6" name="Slide Number Placeholder 5">
            <a:extLst>
              <a:ext uri="{FF2B5EF4-FFF2-40B4-BE49-F238E27FC236}">
                <a16:creationId xmlns:a16="http://schemas.microsoft.com/office/drawing/2014/main" id="{9D88AB48-BA18-F294-FCE0-24321BBABF1C}"/>
              </a:ext>
            </a:extLst>
          </p:cNvPr>
          <p:cNvSpPr>
            <a:spLocks noGrp="1"/>
          </p:cNvSpPr>
          <p:nvPr>
            <p:ph type="sldNum" sz="quarter" idx="14"/>
          </p:nvPr>
        </p:nvSpPr>
        <p:spPr/>
        <p:txBody>
          <a:bodyPr/>
          <a:lstStyle/>
          <a:p>
            <a:fld id="{24B43252-D195-421C-B8A5-527B2E3B5443}" type="slidenum">
              <a:rPr lang="en-US" smtClean="0"/>
              <a:pPr/>
              <a:t>13</a:t>
            </a:fld>
            <a:endParaRPr lang="en-US" dirty="0"/>
          </a:p>
        </p:txBody>
      </p:sp>
      <p:pic>
        <p:nvPicPr>
          <p:cNvPr id="11" name="Picture 10">
            <a:extLst>
              <a:ext uri="{FF2B5EF4-FFF2-40B4-BE49-F238E27FC236}">
                <a16:creationId xmlns:a16="http://schemas.microsoft.com/office/drawing/2014/main" id="{E9A2EB3D-43D7-44A9-E5BE-0BB967DF5469}"/>
              </a:ext>
            </a:extLst>
          </p:cNvPr>
          <p:cNvPicPr>
            <a:picLocks noChangeAspect="1"/>
          </p:cNvPicPr>
          <p:nvPr/>
        </p:nvPicPr>
        <p:blipFill>
          <a:blip r:embed="rId2"/>
          <a:stretch>
            <a:fillRect/>
          </a:stretch>
        </p:blipFill>
        <p:spPr>
          <a:xfrm>
            <a:off x="838546" y="1538131"/>
            <a:ext cx="7466907" cy="2067237"/>
          </a:xfrm>
          <a:prstGeom prst="rect">
            <a:avLst/>
          </a:prstGeom>
        </p:spPr>
      </p:pic>
    </p:spTree>
    <p:extLst>
      <p:ext uri="{BB962C8B-B14F-4D97-AF65-F5344CB8AC3E}">
        <p14:creationId xmlns:p14="http://schemas.microsoft.com/office/powerpoint/2010/main" val="341056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A3B487-C9CD-FDED-86EF-A9CBA0B832A3}"/>
              </a:ext>
            </a:extLst>
          </p:cNvPr>
          <p:cNvSpPr>
            <a:spLocks noGrp="1"/>
          </p:cNvSpPr>
          <p:nvPr>
            <p:ph type="title"/>
          </p:nvPr>
        </p:nvSpPr>
        <p:spPr/>
        <p:txBody>
          <a:bodyPr/>
          <a:lstStyle/>
          <a:p>
            <a:r>
              <a:rPr lang="en-US" dirty="0" err="1"/>
              <a:t>Các</a:t>
            </a:r>
            <a:r>
              <a:rPr lang="en-US" dirty="0"/>
              <a:t> </a:t>
            </a:r>
            <a:r>
              <a:rPr lang="en-US" dirty="0" err="1"/>
              <a:t>danh</a:t>
            </a:r>
            <a:r>
              <a:rPr lang="en-US" dirty="0"/>
              <a:t> </a:t>
            </a:r>
            <a:r>
              <a:rPr lang="en-US" dirty="0" err="1"/>
              <a:t>mục</a:t>
            </a:r>
            <a:r>
              <a:rPr lang="en-US" dirty="0"/>
              <a:t> </a:t>
            </a:r>
            <a:r>
              <a:rPr lang="en-US" dirty="0" err="1"/>
              <a:t>chức</a:t>
            </a:r>
            <a:r>
              <a:rPr lang="en-US" dirty="0"/>
              <a:t> </a:t>
            </a:r>
            <a:r>
              <a:rPr lang="en-US" dirty="0" err="1"/>
              <a:t>năng</a:t>
            </a:r>
            <a:endParaRPr lang="en-US" dirty="0"/>
          </a:p>
        </p:txBody>
      </p:sp>
      <p:sp>
        <p:nvSpPr>
          <p:cNvPr id="4" name="Date Placeholder 3">
            <a:extLst>
              <a:ext uri="{FF2B5EF4-FFF2-40B4-BE49-F238E27FC236}">
                <a16:creationId xmlns:a16="http://schemas.microsoft.com/office/drawing/2014/main" id="{33D77788-1C65-BEB5-9344-A203345D8790}"/>
              </a:ext>
            </a:extLst>
          </p:cNvPr>
          <p:cNvSpPr>
            <a:spLocks noGrp="1"/>
          </p:cNvSpPr>
          <p:nvPr>
            <p:ph type="dt" sz="half" idx="12"/>
          </p:nvPr>
        </p:nvSpPr>
        <p:spPr/>
        <p:txBody>
          <a:bodyPr/>
          <a:lstStyle/>
          <a:p>
            <a:fld id="{E927C3AB-C877-4C72-A7F4-942E3421C373}" type="datetime1">
              <a:rPr lang="en-US" smtClean="0"/>
              <a:t>12/18/2023</a:t>
            </a:fld>
            <a:endParaRPr lang="en-US"/>
          </a:p>
        </p:txBody>
      </p:sp>
      <p:sp>
        <p:nvSpPr>
          <p:cNvPr id="5" name="Footer Placeholder 4">
            <a:extLst>
              <a:ext uri="{FF2B5EF4-FFF2-40B4-BE49-F238E27FC236}">
                <a16:creationId xmlns:a16="http://schemas.microsoft.com/office/drawing/2014/main" id="{ACAF7319-3BF6-E93D-BEE3-38E816D3AF55}"/>
              </a:ext>
            </a:extLst>
          </p:cNvPr>
          <p:cNvSpPr>
            <a:spLocks noGrp="1"/>
          </p:cNvSpPr>
          <p:nvPr>
            <p:ph type="ftr" sz="quarter" idx="13"/>
          </p:nvPr>
        </p:nvSpPr>
        <p:spPr/>
        <p:txBody>
          <a:bodyPr/>
          <a:lstStyle/>
          <a:p>
            <a:r>
              <a:rPr lang="en-US"/>
              <a:t>Nhóm 3</a:t>
            </a:r>
            <a:endParaRPr lang="en-US" dirty="0"/>
          </a:p>
        </p:txBody>
      </p:sp>
      <p:sp>
        <p:nvSpPr>
          <p:cNvPr id="6" name="Slide Number Placeholder 5">
            <a:extLst>
              <a:ext uri="{FF2B5EF4-FFF2-40B4-BE49-F238E27FC236}">
                <a16:creationId xmlns:a16="http://schemas.microsoft.com/office/drawing/2014/main" id="{9D88AB48-BA18-F294-FCE0-24321BBABF1C}"/>
              </a:ext>
            </a:extLst>
          </p:cNvPr>
          <p:cNvSpPr>
            <a:spLocks noGrp="1"/>
          </p:cNvSpPr>
          <p:nvPr>
            <p:ph type="sldNum" sz="quarter" idx="14"/>
          </p:nvPr>
        </p:nvSpPr>
        <p:spPr/>
        <p:txBody>
          <a:bodyPr/>
          <a:lstStyle/>
          <a:p>
            <a:fld id="{24B43252-D195-421C-B8A5-527B2E3B5443}" type="slidenum">
              <a:rPr lang="en-US" smtClean="0"/>
              <a:pPr/>
              <a:t>14</a:t>
            </a:fld>
            <a:endParaRPr lang="en-US" dirty="0"/>
          </a:p>
        </p:txBody>
      </p:sp>
      <p:pic>
        <p:nvPicPr>
          <p:cNvPr id="3" name="Picture 2">
            <a:extLst>
              <a:ext uri="{FF2B5EF4-FFF2-40B4-BE49-F238E27FC236}">
                <a16:creationId xmlns:a16="http://schemas.microsoft.com/office/drawing/2014/main" id="{D90C8228-739F-F7BF-1454-F78567E479C6}"/>
              </a:ext>
            </a:extLst>
          </p:cNvPr>
          <p:cNvPicPr>
            <a:picLocks noChangeAspect="1"/>
          </p:cNvPicPr>
          <p:nvPr/>
        </p:nvPicPr>
        <p:blipFill rotWithShape="1">
          <a:blip r:embed="rId2"/>
          <a:srcRect r="5886" b="-6087"/>
          <a:stretch/>
        </p:blipFill>
        <p:spPr>
          <a:xfrm>
            <a:off x="1529193" y="874812"/>
            <a:ext cx="6085613" cy="3611843"/>
          </a:xfrm>
          <a:prstGeom prst="rect">
            <a:avLst/>
          </a:prstGeom>
        </p:spPr>
      </p:pic>
    </p:spTree>
    <p:extLst>
      <p:ext uri="{BB962C8B-B14F-4D97-AF65-F5344CB8AC3E}">
        <p14:creationId xmlns:p14="http://schemas.microsoft.com/office/powerpoint/2010/main" val="269363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A3B487-C9CD-FDED-86EF-A9CBA0B832A3}"/>
              </a:ext>
            </a:extLst>
          </p:cNvPr>
          <p:cNvSpPr>
            <a:spLocks noGrp="1"/>
          </p:cNvSpPr>
          <p:nvPr>
            <p:ph type="title"/>
          </p:nvPr>
        </p:nvSpPr>
        <p:spPr/>
        <p:txBody>
          <a:bodyPr/>
          <a:lstStyle/>
          <a:p>
            <a:r>
              <a:rPr lang="en-US" dirty="0" err="1"/>
              <a:t>Các</a:t>
            </a:r>
            <a:r>
              <a:rPr lang="en-US" dirty="0"/>
              <a:t> </a:t>
            </a:r>
            <a:r>
              <a:rPr lang="en-US" dirty="0" err="1"/>
              <a:t>danh</a:t>
            </a:r>
            <a:r>
              <a:rPr lang="en-US" dirty="0"/>
              <a:t> </a:t>
            </a:r>
            <a:r>
              <a:rPr lang="en-US" dirty="0" err="1"/>
              <a:t>mục</a:t>
            </a:r>
            <a:r>
              <a:rPr lang="en-US" dirty="0"/>
              <a:t> </a:t>
            </a:r>
            <a:r>
              <a:rPr lang="en-US" dirty="0" err="1"/>
              <a:t>chức</a:t>
            </a:r>
            <a:r>
              <a:rPr lang="en-US" dirty="0"/>
              <a:t> </a:t>
            </a:r>
            <a:r>
              <a:rPr lang="en-US" dirty="0" err="1"/>
              <a:t>năng</a:t>
            </a:r>
            <a:endParaRPr lang="en-US" dirty="0"/>
          </a:p>
        </p:txBody>
      </p:sp>
      <p:sp>
        <p:nvSpPr>
          <p:cNvPr id="4" name="Date Placeholder 3">
            <a:extLst>
              <a:ext uri="{FF2B5EF4-FFF2-40B4-BE49-F238E27FC236}">
                <a16:creationId xmlns:a16="http://schemas.microsoft.com/office/drawing/2014/main" id="{33D77788-1C65-BEB5-9344-A203345D8790}"/>
              </a:ext>
            </a:extLst>
          </p:cNvPr>
          <p:cNvSpPr>
            <a:spLocks noGrp="1"/>
          </p:cNvSpPr>
          <p:nvPr>
            <p:ph type="dt" sz="half" idx="12"/>
          </p:nvPr>
        </p:nvSpPr>
        <p:spPr/>
        <p:txBody>
          <a:bodyPr/>
          <a:lstStyle/>
          <a:p>
            <a:fld id="{E927C3AB-C877-4C72-A7F4-942E3421C373}" type="datetime1">
              <a:rPr lang="en-US" smtClean="0"/>
              <a:t>12/18/2023</a:t>
            </a:fld>
            <a:endParaRPr lang="en-US"/>
          </a:p>
        </p:txBody>
      </p:sp>
      <p:sp>
        <p:nvSpPr>
          <p:cNvPr id="5" name="Footer Placeholder 4">
            <a:extLst>
              <a:ext uri="{FF2B5EF4-FFF2-40B4-BE49-F238E27FC236}">
                <a16:creationId xmlns:a16="http://schemas.microsoft.com/office/drawing/2014/main" id="{ACAF7319-3BF6-E93D-BEE3-38E816D3AF55}"/>
              </a:ext>
            </a:extLst>
          </p:cNvPr>
          <p:cNvSpPr>
            <a:spLocks noGrp="1"/>
          </p:cNvSpPr>
          <p:nvPr>
            <p:ph type="ftr" sz="quarter" idx="13"/>
          </p:nvPr>
        </p:nvSpPr>
        <p:spPr/>
        <p:txBody>
          <a:bodyPr/>
          <a:lstStyle/>
          <a:p>
            <a:r>
              <a:rPr lang="en-US"/>
              <a:t>Nhóm 3</a:t>
            </a:r>
            <a:endParaRPr lang="en-US" dirty="0"/>
          </a:p>
        </p:txBody>
      </p:sp>
      <p:sp>
        <p:nvSpPr>
          <p:cNvPr id="6" name="Slide Number Placeholder 5">
            <a:extLst>
              <a:ext uri="{FF2B5EF4-FFF2-40B4-BE49-F238E27FC236}">
                <a16:creationId xmlns:a16="http://schemas.microsoft.com/office/drawing/2014/main" id="{9D88AB48-BA18-F294-FCE0-24321BBABF1C}"/>
              </a:ext>
            </a:extLst>
          </p:cNvPr>
          <p:cNvSpPr>
            <a:spLocks noGrp="1"/>
          </p:cNvSpPr>
          <p:nvPr>
            <p:ph type="sldNum" sz="quarter" idx="14"/>
          </p:nvPr>
        </p:nvSpPr>
        <p:spPr/>
        <p:txBody>
          <a:bodyPr/>
          <a:lstStyle/>
          <a:p>
            <a:fld id="{24B43252-D195-421C-B8A5-527B2E3B5443}" type="slidenum">
              <a:rPr lang="en-US" smtClean="0"/>
              <a:pPr/>
              <a:t>15</a:t>
            </a:fld>
            <a:endParaRPr lang="en-US" dirty="0"/>
          </a:p>
        </p:txBody>
      </p:sp>
      <p:pic>
        <p:nvPicPr>
          <p:cNvPr id="8" name="Picture 7">
            <a:extLst>
              <a:ext uri="{FF2B5EF4-FFF2-40B4-BE49-F238E27FC236}">
                <a16:creationId xmlns:a16="http://schemas.microsoft.com/office/drawing/2014/main" id="{38687864-7736-B507-0B7F-7E423A05C84F}"/>
              </a:ext>
            </a:extLst>
          </p:cNvPr>
          <p:cNvPicPr>
            <a:picLocks noChangeAspect="1"/>
          </p:cNvPicPr>
          <p:nvPr/>
        </p:nvPicPr>
        <p:blipFill rotWithShape="1">
          <a:blip r:embed="rId2"/>
          <a:srcRect l="5426" t="-1264" r="4772"/>
          <a:stretch/>
        </p:blipFill>
        <p:spPr>
          <a:xfrm>
            <a:off x="1657350" y="781884"/>
            <a:ext cx="5820474" cy="3891026"/>
          </a:xfrm>
          <a:prstGeom prst="rect">
            <a:avLst/>
          </a:prstGeom>
        </p:spPr>
      </p:pic>
    </p:spTree>
    <p:extLst>
      <p:ext uri="{BB962C8B-B14F-4D97-AF65-F5344CB8AC3E}">
        <p14:creationId xmlns:p14="http://schemas.microsoft.com/office/powerpoint/2010/main" val="2010448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a:bodyPr>
          <a:lstStyle/>
          <a:p>
            <a:r>
              <a:rPr lang="en-US"/>
              <a:t>Demo code</a:t>
            </a:r>
            <a:endParaRPr lang="en-US" dirty="0"/>
          </a:p>
        </p:txBody>
      </p:sp>
      <p:sp>
        <p:nvSpPr>
          <p:cNvPr id="3" name="Text Placeholder 2"/>
          <p:cNvSpPr>
            <a:spLocks noGrp="1"/>
          </p:cNvSpPr>
          <p:nvPr>
            <p:ph type="body" sz="quarter" idx="13"/>
          </p:nvPr>
        </p:nvSpPr>
        <p:spPr/>
        <p:txBody>
          <a:bodyPr/>
          <a:lstStyle/>
          <a:p>
            <a:r>
              <a:rPr lang="en-US" dirty="0"/>
              <a:t>IV</a:t>
            </a:r>
          </a:p>
        </p:txBody>
      </p:sp>
      <p:sp>
        <p:nvSpPr>
          <p:cNvPr id="4" name="Date Placeholder 3"/>
          <p:cNvSpPr>
            <a:spLocks noGrp="1"/>
          </p:cNvSpPr>
          <p:nvPr>
            <p:ph type="dt" sz="half" idx="10"/>
          </p:nvPr>
        </p:nvSpPr>
        <p:spPr/>
        <p:txBody>
          <a:bodyPr/>
          <a:lstStyle/>
          <a:p>
            <a:fld id="{D8EEB230-1707-4AB5-9FF2-2DC88A2A4544}" type="datetime1">
              <a:rPr lang="en-US" smtClean="0"/>
              <a:t>12/18/2023</a:t>
            </a:fld>
            <a:endParaRPr lang="en-US"/>
          </a:p>
        </p:txBody>
      </p:sp>
      <p:sp>
        <p:nvSpPr>
          <p:cNvPr id="5" name="Footer Placeholder 4"/>
          <p:cNvSpPr>
            <a:spLocks noGrp="1"/>
          </p:cNvSpPr>
          <p:nvPr>
            <p:ph type="ftr" sz="quarter" idx="11"/>
          </p:nvPr>
        </p:nvSpPr>
        <p:spPr/>
        <p:txBody>
          <a:bodyPr/>
          <a:lstStyle/>
          <a:p>
            <a:r>
              <a:rPr lang="en-US"/>
              <a:t>Nhóm 3</a:t>
            </a:r>
            <a:endParaRPr lang="en-US" dirty="0"/>
          </a:p>
        </p:txBody>
      </p:sp>
      <p:sp>
        <p:nvSpPr>
          <p:cNvPr id="6" name="Slide Number Placeholder 5"/>
          <p:cNvSpPr>
            <a:spLocks noGrp="1"/>
          </p:cNvSpPr>
          <p:nvPr>
            <p:ph type="sldNum" sz="quarter" idx="14"/>
          </p:nvPr>
        </p:nvSpPr>
        <p:spPr/>
        <p:txBody>
          <a:bodyPr/>
          <a:lstStyle/>
          <a:p>
            <a:fld id="{24B43252-D195-421C-B8A5-527B2E3B5443}" type="slidenum">
              <a:rPr lang="en-US" smtClean="0"/>
              <a:pPr/>
              <a:t>16</a:t>
            </a:fld>
            <a:endParaRPr lang="en-US" dirty="0"/>
          </a:p>
        </p:txBody>
      </p:sp>
    </p:spTree>
    <p:extLst>
      <p:ext uri="{BB962C8B-B14F-4D97-AF65-F5344CB8AC3E}">
        <p14:creationId xmlns:p14="http://schemas.microsoft.com/office/powerpoint/2010/main" val="43249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gày tháng 3">
            <a:extLst>
              <a:ext uri="{FF2B5EF4-FFF2-40B4-BE49-F238E27FC236}">
                <a16:creationId xmlns:a16="http://schemas.microsoft.com/office/drawing/2014/main" id="{1ECD129D-3266-478A-6315-B1BBF6C90594}"/>
              </a:ext>
            </a:extLst>
          </p:cNvPr>
          <p:cNvSpPr>
            <a:spLocks noGrp="1"/>
          </p:cNvSpPr>
          <p:nvPr>
            <p:ph type="dt" sz="half" idx="12"/>
          </p:nvPr>
        </p:nvSpPr>
        <p:spPr/>
        <p:txBody>
          <a:bodyPr/>
          <a:lstStyle/>
          <a:p>
            <a:fld id="{07CC3251-E88E-4796-B909-C1FAA3A43448}" type="datetime1">
              <a:rPr lang="en-US" smtClean="0"/>
              <a:t>12/18/2023</a:t>
            </a:fld>
            <a:endParaRPr lang="en-US"/>
          </a:p>
        </p:txBody>
      </p:sp>
      <p:sp>
        <p:nvSpPr>
          <p:cNvPr id="5" name="Chỗ dành sẵn cho Chân trang 4">
            <a:extLst>
              <a:ext uri="{FF2B5EF4-FFF2-40B4-BE49-F238E27FC236}">
                <a16:creationId xmlns:a16="http://schemas.microsoft.com/office/drawing/2014/main" id="{D51DAAA4-48A0-EAF7-7E08-E81C6F2900C9}"/>
              </a:ext>
            </a:extLst>
          </p:cNvPr>
          <p:cNvSpPr>
            <a:spLocks noGrp="1"/>
          </p:cNvSpPr>
          <p:nvPr>
            <p:ph type="ftr" sz="quarter" idx="13"/>
          </p:nvPr>
        </p:nvSpPr>
        <p:spPr/>
        <p:txBody>
          <a:bodyPr/>
          <a:lstStyle/>
          <a:p>
            <a:r>
              <a:rPr lang="en-US"/>
              <a:t>Nhóm 3</a:t>
            </a:r>
            <a:endParaRPr lang="en-US" dirty="0"/>
          </a:p>
        </p:txBody>
      </p:sp>
      <p:sp>
        <p:nvSpPr>
          <p:cNvPr id="6" name="Chỗ dành sẵn cho Số hiệu Bản chiếu 5">
            <a:extLst>
              <a:ext uri="{FF2B5EF4-FFF2-40B4-BE49-F238E27FC236}">
                <a16:creationId xmlns:a16="http://schemas.microsoft.com/office/drawing/2014/main" id="{F057A930-BB9D-B0CD-CDFC-27965E62BFAB}"/>
              </a:ext>
            </a:extLst>
          </p:cNvPr>
          <p:cNvSpPr>
            <a:spLocks noGrp="1"/>
          </p:cNvSpPr>
          <p:nvPr>
            <p:ph type="sldNum" sz="quarter" idx="14"/>
          </p:nvPr>
        </p:nvSpPr>
        <p:spPr/>
        <p:txBody>
          <a:bodyPr/>
          <a:lstStyle/>
          <a:p>
            <a:fld id="{24B43252-D195-421C-B8A5-527B2E3B5443}" type="slidenum">
              <a:rPr lang="en-US" smtClean="0"/>
              <a:pPr/>
              <a:t>2</a:t>
            </a:fld>
            <a:endParaRPr lang="en-US"/>
          </a:p>
        </p:txBody>
      </p:sp>
      <p:pic>
        <p:nvPicPr>
          <p:cNvPr id="16" name="图片 35">
            <a:extLst>
              <a:ext uri="{FF2B5EF4-FFF2-40B4-BE49-F238E27FC236}">
                <a16:creationId xmlns:a16="http://schemas.microsoft.com/office/drawing/2014/main" id="{9D0BEC40-2D0C-2B8A-23B5-0D94573A72D7}"/>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170979" flipH="1">
            <a:off x="1724224" y="1042663"/>
            <a:ext cx="1900710" cy="1614432"/>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17" name="TextBox 5">
            <a:extLst>
              <a:ext uri="{FF2B5EF4-FFF2-40B4-BE49-F238E27FC236}">
                <a16:creationId xmlns:a16="http://schemas.microsoft.com/office/drawing/2014/main" id="{F341E12D-7279-F88A-C996-25F26E00A167}"/>
              </a:ext>
            </a:extLst>
          </p:cNvPr>
          <p:cNvSpPr txBox="1"/>
          <p:nvPr/>
        </p:nvSpPr>
        <p:spPr>
          <a:xfrm rot="3372485">
            <a:off x="2137645" y="1708649"/>
            <a:ext cx="1157064" cy="719461"/>
          </a:xfrm>
          <a:prstGeom prst="rect">
            <a:avLst/>
          </a:prstGeom>
          <a:noFill/>
        </p:spPr>
        <p:txBody>
          <a:bodyPr wrap="square" lIns="0" tIns="0" rIns="0" bIns="0">
            <a:normAutofit/>
          </a:bodyPr>
          <a:lstStyle/>
          <a:p>
            <a:r>
              <a:rPr lang="tr-TR" altLang="zh-CN" sz="2800" b="1" dirty="0">
                <a:solidFill>
                  <a:schemeClr val="bg1"/>
                </a:solidFill>
                <a:latin typeface="+mn-lt"/>
                <a:ea typeface="+mn-ea"/>
                <a:cs typeface="+mn-ea"/>
                <a:sym typeface="+mn-lt"/>
              </a:rPr>
              <a:t>C</a:t>
            </a:r>
            <a:r>
              <a:rPr lang="en-US" altLang="zh-CN" sz="1400" b="1" dirty="0">
                <a:solidFill>
                  <a:schemeClr val="bg1"/>
                </a:solidFill>
                <a:latin typeface="+mn-lt"/>
                <a:ea typeface="+mn-ea"/>
                <a:cs typeface="+mn-ea"/>
                <a:sym typeface="+mn-lt"/>
              </a:rPr>
              <a:t>ONTENTS</a:t>
            </a:r>
          </a:p>
        </p:txBody>
      </p:sp>
      <p:sp>
        <p:nvSpPr>
          <p:cNvPr id="18" name="TextBox 6">
            <a:extLst>
              <a:ext uri="{FF2B5EF4-FFF2-40B4-BE49-F238E27FC236}">
                <a16:creationId xmlns:a16="http://schemas.microsoft.com/office/drawing/2014/main" id="{4FE83BA6-8818-F245-B485-8377D0553A96}"/>
              </a:ext>
            </a:extLst>
          </p:cNvPr>
          <p:cNvSpPr txBox="1"/>
          <p:nvPr/>
        </p:nvSpPr>
        <p:spPr>
          <a:xfrm>
            <a:off x="4126283" y="1364164"/>
            <a:ext cx="285174"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01</a:t>
            </a:r>
          </a:p>
        </p:txBody>
      </p:sp>
      <p:sp>
        <p:nvSpPr>
          <p:cNvPr id="19" name="TextBox 7">
            <a:extLst>
              <a:ext uri="{FF2B5EF4-FFF2-40B4-BE49-F238E27FC236}">
                <a16:creationId xmlns:a16="http://schemas.microsoft.com/office/drawing/2014/main" id="{FF5142EC-837B-9F70-786B-82C92251B798}"/>
              </a:ext>
            </a:extLst>
          </p:cNvPr>
          <p:cNvSpPr txBox="1"/>
          <p:nvPr/>
        </p:nvSpPr>
        <p:spPr>
          <a:xfrm>
            <a:off x="4102839" y="1896819"/>
            <a:ext cx="332063"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02</a:t>
            </a:r>
          </a:p>
        </p:txBody>
      </p:sp>
      <p:sp>
        <p:nvSpPr>
          <p:cNvPr id="20" name="TextBox 8">
            <a:extLst>
              <a:ext uri="{FF2B5EF4-FFF2-40B4-BE49-F238E27FC236}">
                <a16:creationId xmlns:a16="http://schemas.microsoft.com/office/drawing/2014/main" id="{B3D54BF6-8D80-7689-7404-AFD54ACB0BC2}"/>
              </a:ext>
            </a:extLst>
          </p:cNvPr>
          <p:cNvSpPr txBox="1"/>
          <p:nvPr/>
        </p:nvSpPr>
        <p:spPr>
          <a:xfrm>
            <a:off x="4097429" y="2472883"/>
            <a:ext cx="342882"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03</a:t>
            </a:r>
          </a:p>
        </p:txBody>
      </p:sp>
      <p:sp>
        <p:nvSpPr>
          <p:cNvPr id="21" name="TextBox 9">
            <a:extLst>
              <a:ext uri="{FF2B5EF4-FFF2-40B4-BE49-F238E27FC236}">
                <a16:creationId xmlns:a16="http://schemas.microsoft.com/office/drawing/2014/main" id="{91BDCC3E-23DB-0665-1C58-0ECC80A25BDD}"/>
              </a:ext>
            </a:extLst>
          </p:cNvPr>
          <p:cNvSpPr txBox="1"/>
          <p:nvPr/>
        </p:nvSpPr>
        <p:spPr>
          <a:xfrm>
            <a:off x="4103440" y="3048947"/>
            <a:ext cx="330860" cy="530915"/>
          </a:xfrm>
          <a:prstGeom prst="rect">
            <a:avLst/>
          </a:prstGeom>
          <a:noFill/>
        </p:spPr>
        <p:txBody>
          <a:bodyPr wrap="none" anchor="ctr">
            <a:normAutofit fontScale="92500" lnSpcReduction="20000"/>
          </a:bodyPr>
          <a:lstStyle/>
          <a:p>
            <a:pPr algn="ctr"/>
            <a:r>
              <a:rPr lang="en-US" altLang="zh-CN" sz="3600" dirty="0">
                <a:solidFill>
                  <a:schemeClr val="tx1">
                    <a:lumMod val="65000"/>
                    <a:lumOff val="35000"/>
                  </a:schemeClr>
                </a:solidFill>
                <a:latin typeface="+mn-lt"/>
                <a:ea typeface="+mn-ea"/>
                <a:cs typeface="+mn-ea"/>
                <a:sym typeface="+mn-lt"/>
              </a:rPr>
              <a:t>04</a:t>
            </a:r>
          </a:p>
        </p:txBody>
      </p:sp>
      <p:sp>
        <p:nvSpPr>
          <p:cNvPr id="22" name="TextBox 11">
            <a:extLst>
              <a:ext uri="{FF2B5EF4-FFF2-40B4-BE49-F238E27FC236}">
                <a16:creationId xmlns:a16="http://schemas.microsoft.com/office/drawing/2014/main" id="{45A1F00F-9B37-042E-08C8-8C527F71961E}"/>
              </a:ext>
            </a:extLst>
          </p:cNvPr>
          <p:cNvSpPr txBox="1"/>
          <p:nvPr/>
        </p:nvSpPr>
        <p:spPr>
          <a:xfrm>
            <a:off x="4408381" y="1563638"/>
            <a:ext cx="2971931" cy="182148"/>
          </a:xfrm>
          <a:prstGeom prst="rect">
            <a:avLst/>
          </a:prstGeom>
          <a:noFill/>
        </p:spPr>
        <p:txBody>
          <a:bodyPr wrap="none" lIns="360000" tIns="0" rIns="0" bIns="0" anchor="b" anchorCtr="0">
            <a:noAutofit/>
          </a:bodyPr>
          <a:lstStyle/>
          <a:p>
            <a:r>
              <a:rPr lang="en-US" altLang="zh-CN" sz="2400" b="1" dirty="0" err="1">
                <a:solidFill>
                  <a:schemeClr val="tx1">
                    <a:lumMod val="65000"/>
                    <a:lumOff val="35000"/>
                  </a:schemeClr>
                </a:solidFill>
                <a:latin typeface="+mn-lt"/>
                <a:ea typeface="+mn-ea"/>
                <a:cs typeface="+mn-ea"/>
                <a:sym typeface="+mn-lt"/>
              </a:rPr>
              <a:t>Yêu</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cầu</a:t>
            </a:r>
            <a:r>
              <a:rPr lang="en-US" altLang="zh-CN" sz="2400" b="1" dirty="0">
                <a:solidFill>
                  <a:schemeClr val="tx1">
                    <a:lumMod val="65000"/>
                    <a:lumOff val="35000"/>
                  </a:schemeClr>
                </a:solidFill>
                <a:cs typeface="+mn-ea"/>
                <a:sym typeface="+mn-lt"/>
              </a:rPr>
              <a:t>, </a:t>
            </a:r>
            <a:r>
              <a:rPr lang="en-US" altLang="zh-CN" sz="2400" b="1" dirty="0" err="1">
                <a:solidFill>
                  <a:schemeClr val="tx1">
                    <a:lumMod val="65000"/>
                    <a:lumOff val="35000"/>
                  </a:schemeClr>
                </a:solidFill>
                <a:cs typeface="+mn-ea"/>
                <a:sym typeface="+mn-lt"/>
              </a:rPr>
              <a:t>chức</a:t>
            </a:r>
            <a:r>
              <a:rPr lang="en-US" altLang="zh-CN" sz="2400" b="1" dirty="0">
                <a:solidFill>
                  <a:schemeClr val="tx1">
                    <a:lumMod val="65000"/>
                    <a:lumOff val="35000"/>
                  </a:schemeClr>
                </a:solidFill>
                <a:cs typeface="+mn-ea"/>
                <a:sym typeface="+mn-lt"/>
              </a:rPr>
              <a:t> </a:t>
            </a:r>
            <a:r>
              <a:rPr lang="en-US" altLang="zh-CN" sz="2400" b="1" dirty="0" err="1">
                <a:solidFill>
                  <a:schemeClr val="tx1">
                    <a:lumMod val="65000"/>
                    <a:lumOff val="35000"/>
                  </a:schemeClr>
                </a:solidFill>
                <a:cs typeface="+mn-ea"/>
                <a:sym typeface="+mn-lt"/>
              </a:rPr>
              <a:t>năng</a:t>
            </a:r>
            <a:r>
              <a:rPr lang="en-US" altLang="zh-CN" sz="2400" b="1" dirty="0">
                <a:solidFill>
                  <a:schemeClr val="tx1">
                    <a:lumMod val="65000"/>
                    <a:lumOff val="35000"/>
                  </a:schemeClr>
                </a:solidFill>
                <a:cs typeface="+mn-ea"/>
                <a:sym typeface="+mn-lt"/>
              </a:rPr>
              <a:t>, </a:t>
            </a:r>
            <a:r>
              <a:rPr lang="en-US" altLang="zh-CN" sz="2400" b="1" dirty="0" err="1">
                <a:solidFill>
                  <a:schemeClr val="tx1">
                    <a:lumMod val="65000"/>
                    <a:lumOff val="35000"/>
                  </a:schemeClr>
                </a:solidFill>
                <a:cs typeface="+mn-ea"/>
                <a:sym typeface="+mn-lt"/>
              </a:rPr>
              <a:t>mục</a:t>
            </a:r>
            <a:r>
              <a:rPr lang="en-US" altLang="zh-CN" sz="2400" b="1" dirty="0">
                <a:solidFill>
                  <a:schemeClr val="tx1">
                    <a:lumMod val="65000"/>
                    <a:lumOff val="35000"/>
                  </a:schemeClr>
                </a:solidFill>
                <a:cs typeface="+mn-ea"/>
                <a:sym typeface="+mn-lt"/>
              </a:rPr>
              <a:t> </a:t>
            </a:r>
            <a:r>
              <a:rPr lang="en-US" altLang="zh-CN" sz="2400" b="1" dirty="0" err="1">
                <a:solidFill>
                  <a:schemeClr val="tx1">
                    <a:lumMod val="65000"/>
                    <a:lumOff val="35000"/>
                  </a:schemeClr>
                </a:solidFill>
                <a:cs typeface="+mn-ea"/>
                <a:sym typeface="+mn-lt"/>
              </a:rPr>
              <a:t>tiêu</a:t>
            </a:r>
            <a:endParaRPr lang="zh-CN" altLang="en-US" sz="2400" b="1" dirty="0">
              <a:solidFill>
                <a:schemeClr val="tx1">
                  <a:lumMod val="65000"/>
                  <a:lumOff val="35000"/>
                </a:schemeClr>
              </a:solidFill>
              <a:latin typeface="+mn-lt"/>
              <a:ea typeface="+mn-ea"/>
              <a:cs typeface="+mn-ea"/>
              <a:sym typeface="+mn-lt"/>
            </a:endParaRPr>
          </a:p>
        </p:txBody>
      </p:sp>
      <p:sp>
        <p:nvSpPr>
          <p:cNvPr id="23" name="TextBox 14">
            <a:extLst>
              <a:ext uri="{FF2B5EF4-FFF2-40B4-BE49-F238E27FC236}">
                <a16:creationId xmlns:a16="http://schemas.microsoft.com/office/drawing/2014/main" id="{D1BBBCE2-1E37-1D40-3BEC-4A6AE5259F67}"/>
              </a:ext>
            </a:extLst>
          </p:cNvPr>
          <p:cNvSpPr txBox="1"/>
          <p:nvPr/>
        </p:nvSpPr>
        <p:spPr>
          <a:xfrm>
            <a:off x="4408381" y="2096292"/>
            <a:ext cx="2971931" cy="182148"/>
          </a:xfrm>
          <a:prstGeom prst="rect">
            <a:avLst/>
          </a:prstGeom>
          <a:noFill/>
        </p:spPr>
        <p:txBody>
          <a:bodyPr wrap="none" lIns="360000" tIns="0" rIns="0" bIns="0" anchor="b" anchorCtr="0">
            <a:noAutofit/>
          </a:bodyPr>
          <a:lstStyle/>
          <a:p>
            <a:r>
              <a:rPr lang="en-US" altLang="zh-CN" sz="2400" b="1" dirty="0" err="1">
                <a:solidFill>
                  <a:schemeClr val="tx1">
                    <a:lumMod val="65000"/>
                    <a:lumOff val="35000"/>
                  </a:schemeClr>
                </a:solidFill>
                <a:cs typeface="+mn-ea"/>
                <a:sym typeface="+mn-lt"/>
              </a:rPr>
              <a:t>Ngôn</a:t>
            </a:r>
            <a:r>
              <a:rPr lang="en-US" altLang="zh-CN" sz="2400" b="1" dirty="0">
                <a:solidFill>
                  <a:schemeClr val="tx1">
                    <a:lumMod val="65000"/>
                    <a:lumOff val="35000"/>
                  </a:schemeClr>
                </a:solidFill>
                <a:cs typeface="+mn-ea"/>
                <a:sym typeface="+mn-lt"/>
              </a:rPr>
              <a:t> </a:t>
            </a:r>
            <a:r>
              <a:rPr lang="en-US" altLang="zh-CN" sz="2400" b="1" dirty="0" err="1">
                <a:solidFill>
                  <a:schemeClr val="tx1">
                    <a:lumMod val="65000"/>
                    <a:lumOff val="35000"/>
                  </a:schemeClr>
                </a:solidFill>
                <a:cs typeface="+mn-ea"/>
                <a:sym typeface="+mn-lt"/>
              </a:rPr>
              <a:t>ngữ</a:t>
            </a:r>
            <a:r>
              <a:rPr lang="en-US" altLang="zh-CN" sz="2400" b="1" dirty="0">
                <a:solidFill>
                  <a:schemeClr val="tx1">
                    <a:lumMod val="65000"/>
                    <a:lumOff val="35000"/>
                  </a:schemeClr>
                </a:solidFill>
                <a:cs typeface="+mn-ea"/>
                <a:sym typeface="+mn-lt"/>
              </a:rPr>
              <a:t> </a:t>
            </a:r>
            <a:r>
              <a:rPr lang="en-US" altLang="zh-CN" sz="2400" b="1" dirty="0" err="1">
                <a:solidFill>
                  <a:schemeClr val="tx1">
                    <a:lumMod val="65000"/>
                    <a:lumOff val="35000"/>
                  </a:schemeClr>
                </a:solidFill>
                <a:cs typeface="+mn-ea"/>
                <a:sym typeface="+mn-lt"/>
              </a:rPr>
              <a:t>thực</a:t>
            </a:r>
            <a:r>
              <a:rPr lang="en-US" altLang="zh-CN" sz="2400" b="1" dirty="0">
                <a:solidFill>
                  <a:schemeClr val="tx1">
                    <a:lumMod val="65000"/>
                    <a:lumOff val="35000"/>
                  </a:schemeClr>
                </a:solidFill>
                <a:cs typeface="+mn-ea"/>
                <a:sym typeface="+mn-lt"/>
              </a:rPr>
              <a:t> </a:t>
            </a:r>
            <a:r>
              <a:rPr lang="en-US" altLang="zh-CN" sz="2400" b="1" dirty="0" err="1">
                <a:solidFill>
                  <a:schemeClr val="tx1">
                    <a:lumMod val="65000"/>
                    <a:lumOff val="35000"/>
                  </a:schemeClr>
                </a:solidFill>
                <a:cs typeface="+mn-ea"/>
                <a:sym typeface="+mn-lt"/>
              </a:rPr>
              <a:t>hiện</a:t>
            </a:r>
            <a:endParaRPr lang="zh-CN" altLang="en-US" sz="2400" b="1" dirty="0">
              <a:solidFill>
                <a:schemeClr val="tx1">
                  <a:lumMod val="65000"/>
                  <a:lumOff val="35000"/>
                </a:schemeClr>
              </a:solidFill>
              <a:latin typeface="+mn-lt"/>
              <a:ea typeface="+mn-ea"/>
              <a:cs typeface="+mn-ea"/>
              <a:sym typeface="+mn-lt"/>
            </a:endParaRPr>
          </a:p>
        </p:txBody>
      </p:sp>
      <p:sp>
        <p:nvSpPr>
          <p:cNvPr id="24" name="TextBox 17">
            <a:extLst>
              <a:ext uri="{FF2B5EF4-FFF2-40B4-BE49-F238E27FC236}">
                <a16:creationId xmlns:a16="http://schemas.microsoft.com/office/drawing/2014/main" id="{CA4897E6-5BC3-D3DB-5EBF-73C58D04F881}"/>
              </a:ext>
            </a:extLst>
          </p:cNvPr>
          <p:cNvSpPr txBox="1"/>
          <p:nvPr/>
        </p:nvSpPr>
        <p:spPr>
          <a:xfrm>
            <a:off x="4408381" y="2672356"/>
            <a:ext cx="2971931" cy="182148"/>
          </a:xfrm>
          <a:prstGeom prst="rect">
            <a:avLst/>
          </a:prstGeom>
          <a:noFill/>
        </p:spPr>
        <p:txBody>
          <a:bodyPr wrap="none" lIns="360000" tIns="0" rIns="0" bIns="0" anchor="b" anchorCtr="0">
            <a:noAutofit/>
          </a:bodyPr>
          <a:lstStyle/>
          <a:p>
            <a:r>
              <a:rPr lang="en-US" altLang="zh-CN" sz="2400" b="1" dirty="0" err="1">
                <a:solidFill>
                  <a:schemeClr val="tx1">
                    <a:lumMod val="65000"/>
                    <a:lumOff val="35000"/>
                  </a:schemeClr>
                </a:solidFill>
                <a:latin typeface="+mn-lt"/>
                <a:ea typeface="+mn-ea"/>
                <a:cs typeface="+mn-ea"/>
                <a:sym typeface="+mn-lt"/>
              </a:rPr>
              <a:t>Phân</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tích</a:t>
            </a:r>
            <a:r>
              <a:rPr lang="en-US" altLang="zh-CN" sz="2400" b="1" dirty="0">
                <a:solidFill>
                  <a:schemeClr val="tx1">
                    <a:lumMod val="65000"/>
                    <a:lumOff val="35000"/>
                  </a:schemeClr>
                </a:solidFill>
                <a:latin typeface="+mn-lt"/>
                <a:ea typeface="+mn-ea"/>
                <a:cs typeface="+mn-ea"/>
                <a:sym typeface="+mn-lt"/>
              </a:rPr>
              <a:t> </a:t>
            </a:r>
            <a:r>
              <a:rPr lang="en-US" altLang="zh-CN" sz="2400" b="1" dirty="0" err="1">
                <a:solidFill>
                  <a:schemeClr val="tx1">
                    <a:lumMod val="65000"/>
                    <a:lumOff val="35000"/>
                  </a:schemeClr>
                </a:solidFill>
                <a:latin typeface="+mn-lt"/>
                <a:ea typeface="+mn-ea"/>
                <a:cs typeface="+mn-ea"/>
                <a:sym typeface="+mn-lt"/>
              </a:rPr>
              <a:t>trang</a:t>
            </a:r>
            <a:r>
              <a:rPr lang="en-US" altLang="zh-CN" sz="2400" b="1" dirty="0">
                <a:solidFill>
                  <a:schemeClr val="tx1">
                    <a:lumMod val="65000"/>
                    <a:lumOff val="35000"/>
                  </a:schemeClr>
                </a:solidFill>
                <a:latin typeface="+mn-lt"/>
                <a:ea typeface="+mn-ea"/>
                <a:cs typeface="+mn-ea"/>
                <a:sym typeface="+mn-lt"/>
              </a:rPr>
              <a:t> web</a:t>
            </a:r>
            <a:endParaRPr lang="zh-CN" altLang="en-US" sz="2400" b="1" dirty="0">
              <a:solidFill>
                <a:schemeClr val="tx1">
                  <a:lumMod val="65000"/>
                  <a:lumOff val="35000"/>
                </a:schemeClr>
              </a:solidFill>
              <a:latin typeface="+mn-lt"/>
              <a:ea typeface="+mn-ea"/>
              <a:cs typeface="+mn-ea"/>
              <a:sym typeface="+mn-lt"/>
            </a:endParaRPr>
          </a:p>
        </p:txBody>
      </p:sp>
      <p:sp>
        <p:nvSpPr>
          <p:cNvPr id="25" name="TextBox 20">
            <a:extLst>
              <a:ext uri="{FF2B5EF4-FFF2-40B4-BE49-F238E27FC236}">
                <a16:creationId xmlns:a16="http://schemas.microsoft.com/office/drawing/2014/main" id="{DBF64422-D825-31B7-A228-8268CE3C5C43}"/>
              </a:ext>
            </a:extLst>
          </p:cNvPr>
          <p:cNvSpPr txBox="1"/>
          <p:nvPr/>
        </p:nvSpPr>
        <p:spPr>
          <a:xfrm>
            <a:off x="4408381" y="3286910"/>
            <a:ext cx="2971931" cy="182148"/>
          </a:xfrm>
          <a:prstGeom prst="rect">
            <a:avLst/>
          </a:prstGeom>
          <a:noFill/>
        </p:spPr>
        <p:txBody>
          <a:bodyPr wrap="none" lIns="360000" tIns="0" rIns="0" bIns="0" anchor="b" anchorCtr="0">
            <a:noAutofit/>
          </a:bodyPr>
          <a:lstStyle/>
          <a:p>
            <a:r>
              <a:rPr lang="en-US" altLang="zh-CN" sz="2400" b="1" dirty="0">
                <a:solidFill>
                  <a:schemeClr val="tx1">
                    <a:lumMod val="65000"/>
                    <a:lumOff val="35000"/>
                  </a:schemeClr>
                </a:solidFill>
                <a:latin typeface="+mn-lt"/>
                <a:ea typeface="+mn-ea"/>
                <a:cs typeface="+mn-ea"/>
                <a:sym typeface="+mn-lt"/>
              </a:rPr>
              <a:t>Demo Code</a:t>
            </a:r>
            <a:endParaRPr lang="zh-CN" altLang="en-US" sz="2400" b="1" dirty="0">
              <a:solidFill>
                <a:schemeClr val="tx1">
                  <a:lumMod val="65000"/>
                  <a:lumOff val="35000"/>
                </a:schemeClr>
              </a:solidFill>
              <a:latin typeface="+mn-lt"/>
              <a:ea typeface="+mn-ea"/>
              <a:cs typeface="+mn-ea"/>
              <a:sym typeface="+mn-lt"/>
            </a:endParaRPr>
          </a:p>
        </p:txBody>
      </p:sp>
      <p:sp>
        <p:nvSpPr>
          <p:cNvPr id="26" name="矩形 4">
            <a:extLst>
              <a:ext uri="{FF2B5EF4-FFF2-40B4-BE49-F238E27FC236}">
                <a16:creationId xmlns:a16="http://schemas.microsoft.com/office/drawing/2014/main" id="{CF5C3A5A-C8CB-ED72-0E8C-7BE2495F7704}"/>
              </a:ext>
            </a:extLst>
          </p:cNvPr>
          <p:cNvSpPr/>
          <p:nvPr/>
        </p:nvSpPr>
        <p:spPr>
          <a:xfrm>
            <a:off x="2050580" y="1203598"/>
            <a:ext cx="1143183" cy="1788690"/>
          </a:xfrm>
          <a:prstGeom prst="rect">
            <a:avLst/>
          </a:prstGeom>
          <a:noFill/>
          <a:ln>
            <a:solidFill>
              <a:srgbClr val="00AC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36">
            <a:extLst>
              <a:ext uri="{FF2B5EF4-FFF2-40B4-BE49-F238E27FC236}">
                <a16:creationId xmlns:a16="http://schemas.microsoft.com/office/drawing/2014/main" id="{03861693-0853-69E1-C46D-49ED5351BDCE}"/>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rot="17263841" flipH="1">
            <a:off x="1483540" y="2238055"/>
            <a:ext cx="789243" cy="670370"/>
          </a:xfrm>
          <a:custGeom>
            <a:avLst/>
            <a:gdLst>
              <a:gd name="connsiteX0" fmla="*/ 1865789 w 1865789"/>
              <a:gd name="connsiteY0" fmla="*/ 1584771 h 1584771"/>
              <a:gd name="connsiteX1" fmla="*/ 1865789 w 1865789"/>
              <a:gd name="connsiteY1" fmla="*/ 551885 h 1584771"/>
              <a:gd name="connsiteX2" fmla="*/ 878114 w 1865789"/>
              <a:gd name="connsiteY2" fmla="*/ 0 h 1584771"/>
              <a:gd name="connsiteX3" fmla="*/ 0 w 1865789"/>
              <a:gd name="connsiteY3" fmla="*/ 1571508 h 1584771"/>
              <a:gd name="connsiteX4" fmla="*/ 23737 w 1865789"/>
              <a:gd name="connsiteY4" fmla="*/ 1584771 h 1584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5789" h="1584771">
                <a:moveTo>
                  <a:pt x="1865789" y="1584771"/>
                </a:moveTo>
                <a:lnTo>
                  <a:pt x="1865789" y="551885"/>
                </a:lnTo>
                <a:lnTo>
                  <a:pt x="878114" y="0"/>
                </a:lnTo>
                <a:lnTo>
                  <a:pt x="0" y="1571508"/>
                </a:lnTo>
                <a:lnTo>
                  <a:pt x="23737" y="1584771"/>
                </a:lnTo>
                <a:close/>
              </a:path>
            </a:pathLst>
          </a:custGeom>
        </p:spPr>
      </p:pic>
      <p:sp>
        <p:nvSpPr>
          <p:cNvPr id="28" name="等腰三角形 37">
            <a:extLst>
              <a:ext uri="{FF2B5EF4-FFF2-40B4-BE49-F238E27FC236}">
                <a16:creationId xmlns:a16="http://schemas.microsoft.com/office/drawing/2014/main" id="{B34FBBC1-3B53-8572-B233-5941DDC8FACA}"/>
              </a:ext>
            </a:extLst>
          </p:cNvPr>
          <p:cNvSpPr/>
          <p:nvPr/>
        </p:nvSpPr>
        <p:spPr>
          <a:xfrm rot="4277824" flipH="1">
            <a:off x="2659608" y="3499090"/>
            <a:ext cx="501859" cy="357034"/>
          </a:xfrm>
          <a:prstGeom prst="triangle">
            <a:avLst>
              <a:gd name="adj" fmla="val 13076"/>
            </a:avLst>
          </a:prstGeom>
          <a:gradFill>
            <a:gsLst>
              <a:gs pos="9000">
                <a:srgbClr val="48469F"/>
              </a:gs>
              <a:gs pos="83000">
                <a:srgbClr val="00ACCB"/>
              </a:gs>
            </a:gsLst>
            <a:lin ang="6600000" scaled="0"/>
          </a:gradFill>
          <a:ln w="38100">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cs typeface="+mn-ea"/>
              <a:sym typeface="+mn-lt"/>
            </a:endParaRPr>
          </a:p>
        </p:txBody>
      </p:sp>
    </p:spTree>
    <p:extLst>
      <p:ext uri="{BB962C8B-B14F-4D97-AF65-F5344CB8AC3E}">
        <p14:creationId xmlns:p14="http://schemas.microsoft.com/office/powerpoint/2010/main" val="2836334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57767" y="2975257"/>
            <a:ext cx="5389830" cy="1278395"/>
          </a:xfrm>
        </p:spPr>
        <p:txBody>
          <a:bodyPr>
            <a:normAutofit/>
          </a:bodyPr>
          <a:lstStyle/>
          <a:p>
            <a:r>
              <a:rPr lang="en-US" dirty="0" err="1"/>
              <a:t>Yêu</a:t>
            </a:r>
            <a:r>
              <a:rPr lang="en-US" dirty="0"/>
              <a:t> </a:t>
            </a:r>
            <a:r>
              <a:rPr lang="en-US" dirty="0" err="1"/>
              <a:t>cầu</a:t>
            </a:r>
            <a:r>
              <a:rPr lang="en-US" dirty="0"/>
              <a:t>, </a:t>
            </a:r>
            <a:r>
              <a:rPr lang="en-US" dirty="0" err="1"/>
              <a:t>chức</a:t>
            </a:r>
            <a:r>
              <a:rPr lang="en-US" dirty="0"/>
              <a:t> </a:t>
            </a:r>
            <a:r>
              <a:rPr lang="en-US" dirty="0" err="1"/>
              <a:t>năng</a:t>
            </a:r>
            <a:r>
              <a:rPr lang="en-US" dirty="0"/>
              <a:t>, </a:t>
            </a:r>
            <a:r>
              <a:rPr lang="en-US" dirty="0" err="1"/>
              <a:t>mục</a:t>
            </a:r>
            <a:r>
              <a:rPr lang="en-US" dirty="0"/>
              <a:t> </a:t>
            </a:r>
            <a:r>
              <a:rPr lang="en-US" dirty="0" err="1"/>
              <a:t>tiêu</a:t>
            </a:r>
            <a:endParaRPr lang="en-US" dirty="0"/>
          </a:p>
        </p:txBody>
      </p:sp>
      <p:sp>
        <p:nvSpPr>
          <p:cNvPr id="3" name="Text Placeholder 2"/>
          <p:cNvSpPr>
            <a:spLocks noGrp="1"/>
          </p:cNvSpPr>
          <p:nvPr>
            <p:ph type="body" sz="quarter" idx="13"/>
          </p:nvPr>
        </p:nvSpPr>
        <p:spPr/>
        <p:txBody>
          <a:bodyPr/>
          <a:lstStyle/>
          <a:p>
            <a:r>
              <a:rPr lang="en-US" dirty="0"/>
              <a:t>I</a:t>
            </a:r>
          </a:p>
        </p:txBody>
      </p:sp>
      <p:sp>
        <p:nvSpPr>
          <p:cNvPr id="10" name="Date Placeholder 9"/>
          <p:cNvSpPr>
            <a:spLocks noGrp="1"/>
          </p:cNvSpPr>
          <p:nvPr>
            <p:ph type="dt" sz="half" idx="10"/>
          </p:nvPr>
        </p:nvSpPr>
        <p:spPr/>
        <p:txBody>
          <a:bodyPr/>
          <a:lstStyle/>
          <a:p>
            <a:fld id="{5CFC9F0C-04CE-437D-9A31-2ACBABF4F1D5}" type="datetime1">
              <a:rPr lang="en-US" smtClean="0"/>
              <a:t>12/18/2023</a:t>
            </a:fld>
            <a:endParaRPr lang="en-US"/>
          </a:p>
        </p:txBody>
      </p:sp>
      <p:sp>
        <p:nvSpPr>
          <p:cNvPr id="11" name="Footer Placeholder 10"/>
          <p:cNvSpPr>
            <a:spLocks noGrp="1"/>
          </p:cNvSpPr>
          <p:nvPr>
            <p:ph type="ftr" sz="quarter" idx="11"/>
          </p:nvPr>
        </p:nvSpPr>
        <p:spPr/>
        <p:txBody>
          <a:bodyPr/>
          <a:lstStyle/>
          <a:p>
            <a:r>
              <a:rPr lang="en-US"/>
              <a:t>Nhóm 3</a:t>
            </a:r>
            <a:endParaRPr lang="en-US" dirty="0"/>
          </a:p>
        </p:txBody>
      </p:sp>
      <p:sp>
        <p:nvSpPr>
          <p:cNvPr id="12" name="Slide Number Placeholder 11"/>
          <p:cNvSpPr>
            <a:spLocks noGrp="1"/>
          </p:cNvSpPr>
          <p:nvPr>
            <p:ph type="sldNum" sz="quarter" idx="14"/>
          </p:nvPr>
        </p:nvSpPr>
        <p:spPr/>
        <p:txBody>
          <a:bodyPr/>
          <a:lstStyle/>
          <a:p>
            <a:fld id="{24B43252-D195-421C-B8A5-527B2E3B5443}" type="slidenum">
              <a:rPr lang="en-US" smtClean="0"/>
              <a:t>3</a:t>
            </a:fld>
            <a:endParaRPr lang="en-US"/>
          </a:p>
        </p:txBody>
      </p:sp>
    </p:spTree>
    <p:extLst>
      <p:ext uri="{BB962C8B-B14F-4D97-AF65-F5344CB8AC3E}">
        <p14:creationId xmlns:p14="http://schemas.microsoft.com/office/powerpoint/2010/main" val="3930327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1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4370D8B-B89F-1A81-56AE-17F8613D3E36}"/>
              </a:ext>
            </a:extLst>
          </p:cNvPr>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Date Placeholder 2"/>
          <p:cNvSpPr>
            <a:spLocks noGrp="1"/>
          </p:cNvSpPr>
          <p:nvPr>
            <p:ph type="dt" sz="half" idx="12"/>
          </p:nvPr>
        </p:nvSpPr>
        <p:spPr/>
        <p:txBody>
          <a:bodyPr/>
          <a:lstStyle/>
          <a:p>
            <a:fld id="{5BBA774A-5DF1-4619-9645-F81E8DEB3D76}" type="datetime1">
              <a:rPr lang="en-US" smtClean="0"/>
              <a:pPr/>
              <a:t>12/18/2023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4</a:t>
            </a:fld>
            <a:endParaRPr lang="en-US"/>
          </a:p>
        </p:txBody>
      </p:sp>
      <p:sp>
        <p:nvSpPr>
          <p:cNvPr id="6" name="Content Placeholder 5"/>
          <p:cNvSpPr>
            <a:spLocks noGrp="1"/>
          </p:cNvSpPr>
          <p:nvPr>
            <p:ph idx="1"/>
          </p:nvPr>
        </p:nvSpPr>
        <p:spPr/>
        <p:txBody>
          <a:bodyPr>
            <a:normAutofit/>
          </a:bodyPr>
          <a:lstStyle/>
          <a:p>
            <a:r>
              <a:rPr lang="vi-VN" dirty="0"/>
              <a:t>Mục tiêu nghiên cứu: Đây là </a:t>
            </a:r>
            <a:r>
              <a:rPr lang="vi-VN" dirty="0" err="1"/>
              <a:t>website</a:t>
            </a:r>
            <a:r>
              <a:rPr lang="vi-VN" dirty="0"/>
              <a:t> nhằm bán và giới thiệu các mặt hàng của các cửa hàng đến tay người tiêu dùng, với các mặt hàng chi tiết và giá cả phù hợp, chính </a:t>
            </a:r>
            <a:r>
              <a:rPr lang="vi-VN"/>
              <a:t>xác.</a:t>
            </a:r>
            <a:endParaRPr lang="en-US" dirty="0"/>
          </a:p>
        </p:txBody>
      </p:sp>
    </p:spTree>
    <p:extLst>
      <p:ext uri="{BB962C8B-B14F-4D97-AF65-F5344CB8AC3E}">
        <p14:creationId xmlns:p14="http://schemas.microsoft.com/office/powerpoint/2010/main" val="327827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4370D8B-B89F-1A81-56AE-17F8613D3E36}"/>
              </a:ext>
            </a:extLst>
          </p:cNvPr>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Date Placeholder 2"/>
          <p:cNvSpPr>
            <a:spLocks noGrp="1"/>
          </p:cNvSpPr>
          <p:nvPr>
            <p:ph type="dt" sz="half" idx="12"/>
          </p:nvPr>
        </p:nvSpPr>
        <p:spPr/>
        <p:txBody>
          <a:bodyPr/>
          <a:lstStyle/>
          <a:p>
            <a:fld id="{5BBA774A-5DF1-4619-9645-F81E8DEB3D76}" type="datetime1">
              <a:rPr lang="en-US" smtClean="0"/>
              <a:pPr/>
              <a:t>12/18/2023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5</a:t>
            </a:fld>
            <a:endParaRPr lang="en-US"/>
          </a:p>
        </p:txBody>
      </p:sp>
      <p:sp>
        <p:nvSpPr>
          <p:cNvPr id="6" name="Content Placeholder 5"/>
          <p:cNvSpPr>
            <a:spLocks noGrp="1"/>
          </p:cNvSpPr>
          <p:nvPr>
            <p:ph idx="1"/>
          </p:nvPr>
        </p:nvSpPr>
        <p:spPr/>
        <p:txBody>
          <a:bodyPr>
            <a:normAutofit/>
          </a:bodyPr>
          <a:lstStyle/>
          <a:p>
            <a:r>
              <a:rPr lang="en-US" dirty="0"/>
              <a:t>User:</a:t>
            </a:r>
          </a:p>
          <a:p>
            <a:pPr lvl="1"/>
            <a:r>
              <a:rPr lang="en-US" dirty="0" err="1"/>
              <a:t>Tìm</a:t>
            </a:r>
            <a:r>
              <a:rPr lang="en-US" dirty="0"/>
              <a:t> </a:t>
            </a:r>
            <a:r>
              <a:rPr lang="en-US" dirty="0" err="1"/>
              <a:t>kiếm</a:t>
            </a:r>
            <a:r>
              <a:rPr lang="en-US" dirty="0"/>
              <a:t> </a:t>
            </a:r>
            <a:r>
              <a:rPr lang="en-US" dirty="0" err="1"/>
              <a:t>những</a:t>
            </a:r>
            <a:r>
              <a:rPr lang="en-US" dirty="0"/>
              <a:t> </a:t>
            </a:r>
            <a:r>
              <a:rPr lang="en-US" dirty="0" err="1"/>
              <a:t>thông</a:t>
            </a:r>
            <a:r>
              <a:rPr lang="en-US" dirty="0"/>
              <a:t> tin </a:t>
            </a:r>
            <a:r>
              <a:rPr lang="en-US" dirty="0" err="1"/>
              <a:t>về</a:t>
            </a:r>
            <a:r>
              <a:rPr lang="en-US" dirty="0"/>
              <a:t> </a:t>
            </a:r>
            <a:r>
              <a:rPr lang="en-US" dirty="0" err="1"/>
              <a:t>sản</a:t>
            </a:r>
            <a:r>
              <a:rPr lang="en-US" dirty="0"/>
              <a:t> </a:t>
            </a:r>
            <a:r>
              <a:rPr lang="en-US" dirty="0" err="1"/>
              <a:t>phẩm</a:t>
            </a:r>
            <a:r>
              <a:rPr lang="en-US" dirty="0"/>
              <a:t> </a:t>
            </a:r>
            <a:r>
              <a:rPr lang="en-US" dirty="0" err="1"/>
              <a:t>từ</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đặt</a:t>
            </a:r>
            <a:r>
              <a:rPr lang="en-US" dirty="0"/>
              <a:t> </a:t>
            </a:r>
            <a:r>
              <a:rPr lang="en-US" dirty="0" err="1"/>
              <a:t>mua</a:t>
            </a:r>
            <a:r>
              <a:rPr lang="en-US" dirty="0"/>
              <a:t>  </a:t>
            </a:r>
            <a:r>
              <a:rPr lang="en-US" dirty="0" err="1"/>
              <a:t>mặt</a:t>
            </a:r>
            <a:r>
              <a:rPr lang="en-US" dirty="0"/>
              <a:t> </a:t>
            </a:r>
            <a:r>
              <a:rPr lang="en-US" dirty="0" err="1"/>
              <a:t>hàng</a:t>
            </a:r>
            <a:r>
              <a:rPr lang="en-US" dirty="0"/>
              <a:t> </a:t>
            </a:r>
            <a:r>
              <a:rPr lang="en-US" dirty="0" err="1"/>
              <a:t>này</a:t>
            </a:r>
            <a:r>
              <a:rPr lang="en-US" dirty="0"/>
              <a:t>.</a:t>
            </a:r>
          </a:p>
          <a:p>
            <a:pPr lvl="1"/>
            <a:r>
              <a:rPr lang="vi-VN" dirty="0"/>
              <a:t>Thực hiện thao tác tìm kiếm nhanh, hiệu quả bên cạnh đó còn giúp cho khách hàng tiết kiệm được thời gian, tiết kiệm được chi phí của các doanh nghiệp.</a:t>
            </a:r>
            <a:endParaRPr lang="en-US" dirty="0"/>
          </a:p>
          <a:p>
            <a:pPr lvl="1"/>
            <a:r>
              <a:rPr lang="vi-VN" dirty="0"/>
              <a:t>Có chức năng tiện lợi đó là chức năng giỏ hàng, thống kê số lượng mặt hàng mà khách hàng chọn để thực hiện giao dịch mua bán, khách hàng có thể thay đổi số lượng hàng cần mua.</a:t>
            </a:r>
            <a:endParaRPr lang="en-US" dirty="0"/>
          </a:p>
          <a:p>
            <a:pPr lvl="1"/>
            <a:r>
              <a:rPr lang="vi-VN" dirty="0"/>
              <a:t>Theo dõi đơn hàng của mình, gửi ý kiến đóng góp, phản hồi lại cho hệ thống.</a:t>
            </a:r>
            <a:endParaRPr lang="en-US" dirty="0"/>
          </a:p>
        </p:txBody>
      </p:sp>
    </p:spTree>
    <p:extLst>
      <p:ext uri="{BB962C8B-B14F-4D97-AF65-F5344CB8AC3E}">
        <p14:creationId xmlns:p14="http://schemas.microsoft.com/office/powerpoint/2010/main" val="3008282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4370D8B-B89F-1A81-56AE-17F8613D3E36}"/>
              </a:ext>
            </a:extLst>
          </p:cNvPr>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Date Placeholder 2"/>
          <p:cNvSpPr>
            <a:spLocks noGrp="1"/>
          </p:cNvSpPr>
          <p:nvPr>
            <p:ph type="dt" sz="half" idx="12"/>
          </p:nvPr>
        </p:nvSpPr>
        <p:spPr/>
        <p:txBody>
          <a:bodyPr/>
          <a:lstStyle/>
          <a:p>
            <a:fld id="{5BBA774A-5DF1-4619-9645-F81E8DEB3D76}" type="datetime1">
              <a:rPr lang="en-US" smtClean="0"/>
              <a:pPr/>
              <a:t>12/18/2023</a:t>
            </a:fld>
            <a:endParaRPr lang="en-US"/>
          </a:p>
        </p:txBody>
      </p:sp>
      <p:sp>
        <p:nvSpPr>
          <p:cNvPr id="4" name="Footer Placeholder 3"/>
          <p:cNvSpPr>
            <a:spLocks noGrp="1"/>
          </p:cNvSpPr>
          <p:nvPr>
            <p:ph type="ftr" sz="quarter" idx="13"/>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pPr/>
              <a:t>6</a:t>
            </a:fld>
            <a:endParaRPr lang="en-US"/>
          </a:p>
        </p:txBody>
      </p:sp>
      <p:sp>
        <p:nvSpPr>
          <p:cNvPr id="6" name="Content Placeholder 5"/>
          <p:cNvSpPr>
            <a:spLocks noGrp="1"/>
          </p:cNvSpPr>
          <p:nvPr>
            <p:ph idx="1"/>
          </p:nvPr>
        </p:nvSpPr>
        <p:spPr/>
        <p:txBody>
          <a:bodyPr>
            <a:normAutofit/>
          </a:bodyPr>
          <a:lstStyle/>
          <a:p>
            <a:r>
              <a:rPr lang="en-US" dirty="0"/>
              <a:t>Admin:</a:t>
            </a:r>
          </a:p>
          <a:p>
            <a:pPr lvl="1"/>
            <a:r>
              <a:rPr lang="vi-VN" dirty="0"/>
              <a:t>Trong vấn đề quản lý khách hàng, lượng người truy cập, quản lý thông tin cũng như quản lý về nguồn tìm kiếm của khách hàng.</a:t>
            </a:r>
            <a:endParaRPr lang="en-US" dirty="0"/>
          </a:p>
          <a:p>
            <a:pPr lvl="1"/>
            <a:r>
              <a:rPr lang="vi-VN" dirty="0"/>
              <a:t>Thêm, sửa, xóa thông tin sản phẩm và thông tin khách hàng, kiểm tra và xử lý đơn hàng.</a:t>
            </a:r>
            <a:endParaRPr lang="en-US" dirty="0"/>
          </a:p>
          <a:p>
            <a:pPr lvl="1"/>
            <a:r>
              <a:rPr lang="en-US" dirty="0"/>
              <a:t>Bán </a:t>
            </a:r>
            <a:r>
              <a:rPr lang="en-US" dirty="0" err="1"/>
              <a:t>hàng</a:t>
            </a:r>
            <a:r>
              <a:rPr lang="en-US" dirty="0"/>
              <a:t>, </a:t>
            </a:r>
            <a:r>
              <a:rPr lang="en-US" dirty="0" err="1"/>
              <a:t>giỏ</a:t>
            </a:r>
            <a:r>
              <a:rPr lang="en-US" dirty="0"/>
              <a:t> </a:t>
            </a:r>
            <a:r>
              <a:rPr lang="en-US" dirty="0" err="1"/>
              <a:t>hàng</a:t>
            </a:r>
            <a:r>
              <a:rPr lang="en-US" dirty="0"/>
              <a:t>, </a:t>
            </a:r>
            <a:r>
              <a:rPr lang="en-US" dirty="0" err="1"/>
              <a:t>tìm</a:t>
            </a:r>
            <a:r>
              <a:rPr lang="en-US" dirty="0"/>
              <a:t> </a:t>
            </a:r>
            <a:r>
              <a:rPr lang="en-US" dirty="0" err="1"/>
              <a:t>kiếm</a:t>
            </a:r>
            <a:r>
              <a:rPr lang="en-US" dirty="0"/>
              <a:t>, </a:t>
            </a:r>
            <a:r>
              <a:rPr lang="en-US" dirty="0" err="1"/>
              <a:t>đăng</a:t>
            </a:r>
            <a:r>
              <a:rPr lang="en-US" dirty="0"/>
              <a:t> </a:t>
            </a:r>
            <a:r>
              <a:rPr lang="en-US" dirty="0" err="1"/>
              <a:t>nhập</a:t>
            </a:r>
            <a:r>
              <a:rPr lang="en-US" dirty="0"/>
              <a:t>, </a:t>
            </a:r>
            <a:r>
              <a:rPr lang="en-US" dirty="0" err="1"/>
              <a:t>đăng</a:t>
            </a:r>
            <a:r>
              <a:rPr lang="en-US" dirty="0"/>
              <a:t> </a:t>
            </a:r>
            <a:r>
              <a:rPr lang="en-US" dirty="0" err="1"/>
              <a:t>ký</a:t>
            </a:r>
            <a:r>
              <a:rPr lang="en-US" dirty="0"/>
              <a:t>, </a:t>
            </a:r>
            <a:r>
              <a:rPr lang="en-US" dirty="0" err="1"/>
              <a:t>quản</a:t>
            </a:r>
            <a:r>
              <a:rPr lang="en-US" dirty="0"/>
              <a:t> </a:t>
            </a:r>
            <a:r>
              <a:rPr lang="en-US" dirty="0" err="1"/>
              <a:t>trị</a:t>
            </a:r>
            <a:r>
              <a:rPr lang="en-US" dirty="0"/>
              <a:t>.</a:t>
            </a:r>
          </a:p>
        </p:txBody>
      </p:sp>
    </p:spTree>
    <p:extLst>
      <p:ext uri="{BB962C8B-B14F-4D97-AF65-F5344CB8AC3E}">
        <p14:creationId xmlns:p14="http://schemas.microsoft.com/office/powerpoint/2010/main" val="123791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p:txBody>
          <a:bodyPr>
            <a:normAutofit/>
          </a:bodyPr>
          <a:lstStyle/>
          <a:p>
            <a:r>
              <a:rPr lang="en-US" dirty="0" err="1"/>
              <a:t>Ngôn</a:t>
            </a:r>
            <a:r>
              <a:rPr lang="en-US" dirty="0"/>
              <a:t> </a:t>
            </a:r>
            <a:r>
              <a:rPr lang="en-US" dirty="0" err="1"/>
              <a:t>ngữ</a:t>
            </a:r>
            <a:r>
              <a:rPr lang="en-US" dirty="0"/>
              <a:t> </a:t>
            </a:r>
            <a:r>
              <a:rPr lang="en-US" dirty="0" err="1"/>
              <a:t>thực</a:t>
            </a:r>
            <a:r>
              <a:rPr lang="en-US" dirty="0"/>
              <a:t> </a:t>
            </a:r>
            <a:r>
              <a:rPr lang="en-US" dirty="0" err="1"/>
              <a:t>hiện</a:t>
            </a:r>
            <a:endParaRPr lang="en-US" dirty="0"/>
          </a:p>
        </p:txBody>
      </p:sp>
      <p:sp>
        <p:nvSpPr>
          <p:cNvPr id="9" name="Text Placeholder 8"/>
          <p:cNvSpPr>
            <a:spLocks noGrp="1"/>
          </p:cNvSpPr>
          <p:nvPr>
            <p:ph type="body" sz="quarter" idx="13"/>
          </p:nvPr>
        </p:nvSpPr>
        <p:spPr/>
        <p:txBody>
          <a:bodyPr/>
          <a:lstStyle/>
          <a:p>
            <a:r>
              <a:rPr lang="en-US" dirty="0"/>
              <a:t>II</a:t>
            </a:r>
          </a:p>
        </p:txBody>
      </p:sp>
      <p:sp>
        <p:nvSpPr>
          <p:cNvPr id="3" name="Date Placeholder 2"/>
          <p:cNvSpPr>
            <a:spLocks noGrp="1"/>
          </p:cNvSpPr>
          <p:nvPr>
            <p:ph type="dt" sz="half" idx="10"/>
          </p:nvPr>
        </p:nvSpPr>
        <p:spPr/>
        <p:txBody>
          <a:bodyPr/>
          <a:lstStyle/>
          <a:p>
            <a:fld id="{E1ED9D81-32D7-48B6-8575-6B067AA7A257}" type="datetime1">
              <a:rPr lang="en-US" smtClean="0"/>
              <a:t>12/18/2023</a:t>
            </a:fld>
            <a:endParaRPr lang="en-US"/>
          </a:p>
        </p:txBody>
      </p:sp>
      <p:sp>
        <p:nvSpPr>
          <p:cNvPr id="4" name="Footer Placeholder 3"/>
          <p:cNvSpPr>
            <a:spLocks noGrp="1"/>
          </p:cNvSpPr>
          <p:nvPr>
            <p:ph type="ftr" sz="quarter" idx="11"/>
          </p:nvPr>
        </p:nvSpPr>
        <p:spPr/>
        <p:txBody>
          <a:bodyPr/>
          <a:lstStyle/>
          <a:p>
            <a:r>
              <a:rPr lang="en-US"/>
              <a:t>Nhóm 3</a:t>
            </a:r>
            <a:endParaRPr lang="en-US" dirty="0"/>
          </a:p>
        </p:txBody>
      </p:sp>
      <p:sp>
        <p:nvSpPr>
          <p:cNvPr id="5" name="Slide Number Placeholder 4"/>
          <p:cNvSpPr>
            <a:spLocks noGrp="1"/>
          </p:cNvSpPr>
          <p:nvPr>
            <p:ph type="sldNum" sz="quarter" idx="14"/>
          </p:nvPr>
        </p:nvSpPr>
        <p:spPr/>
        <p:txBody>
          <a:bodyPr/>
          <a:lstStyle/>
          <a:p>
            <a:fld id="{24B43252-D195-421C-B8A5-527B2E3B5443}" type="slidenum">
              <a:rPr lang="en-US" smtClean="0"/>
              <a:t>7</a:t>
            </a:fld>
            <a:endParaRPr lang="en-US"/>
          </a:p>
        </p:txBody>
      </p:sp>
    </p:spTree>
    <p:extLst>
      <p:ext uri="{BB962C8B-B14F-4D97-AF65-F5344CB8AC3E}">
        <p14:creationId xmlns:p14="http://schemas.microsoft.com/office/powerpoint/2010/main" val="415401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482BD6-8B81-5AD8-1DB8-0428FFD88268}"/>
              </a:ext>
            </a:extLst>
          </p:cNvPr>
          <p:cNvSpPr>
            <a:spLocks noGrp="1"/>
          </p:cNvSpPr>
          <p:nvPr>
            <p:ph type="title"/>
          </p:nvPr>
        </p:nvSpPr>
        <p:spPr/>
        <p:txBody>
          <a:bodyPr/>
          <a:lstStyle/>
          <a:p>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ASP.NET</a:t>
            </a:r>
          </a:p>
        </p:txBody>
      </p:sp>
      <p:sp>
        <p:nvSpPr>
          <p:cNvPr id="4" name="Date Placeholder 3">
            <a:extLst>
              <a:ext uri="{FF2B5EF4-FFF2-40B4-BE49-F238E27FC236}">
                <a16:creationId xmlns:a16="http://schemas.microsoft.com/office/drawing/2014/main" id="{CB4FDB13-1CFD-477E-7ABC-2617F60044C7}"/>
              </a:ext>
            </a:extLst>
          </p:cNvPr>
          <p:cNvSpPr>
            <a:spLocks noGrp="1"/>
          </p:cNvSpPr>
          <p:nvPr>
            <p:ph type="dt" sz="half" idx="12"/>
          </p:nvPr>
        </p:nvSpPr>
        <p:spPr/>
        <p:txBody>
          <a:bodyPr/>
          <a:lstStyle/>
          <a:p>
            <a:fld id="{E927C3AB-C877-4C72-A7F4-942E3421C373}" type="datetime1">
              <a:rPr lang="en-US" smtClean="0"/>
              <a:t>12/18/2023</a:t>
            </a:fld>
            <a:endParaRPr lang="en-US"/>
          </a:p>
        </p:txBody>
      </p:sp>
      <p:sp>
        <p:nvSpPr>
          <p:cNvPr id="5" name="Footer Placeholder 4">
            <a:extLst>
              <a:ext uri="{FF2B5EF4-FFF2-40B4-BE49-F238E27FC236}">
                <a16:creationId xmlns:a16="http://schemas.microsoft.com/office/drawing/2014/main" id="{2089F6BF-3C1C-721B-FEAD-1195F3C5ED20}"/>
              </a:ext>
            </a:extLst>
          </p:cNvPr>
          <p:cNvSpPr>
            <a:spLocks noGrp="1"/>
          </p:cNvSpPr>
          <p:nvPr>
            <p:ph type="ftr" sz="quarter" idx="13"/>
          </p:nvPr>
        </p:nvSpPr>
        <p:spPr/>
        <p:txBody>
          <a:bodyPr/>
          <a:lstStyle/>
          <a:p>
            <a:r>
              <a:rPr lang="en-US"/>
              <a:t>Nhóm 3</a:t>
            </a:r>
            <a:endParaRPr lang="en-US" dirty="0"/>
          </a:p>
        </p:txBody>
      </p:sp>
      <p:sp>
        <p:nvSpPr>
          <p:cNvPr id="6" name="Slide Number Placeholder 5">
            <a:extLst>
              <a:ext uri="{FF2B5EF4-FFF2-40B4-BE49-F238E27FC236}">
                <a16:creationId xmlns:a16="http://schemas.microsoft.com/office/drawing/2014/main" id="{5D98D090-C5FE-C9D0-47B6-167789D07E04}"/>
              </a:ext>
            </a:extLst>
          </p:cNvPr>
          <p:cNvSpPr>
            <a:spLocks noGrp="1"/>
          </p:cNvSpPr>
          <p:nvPr>
            <p:ph type="sldNum" sz="quarter" idx="14"/>
          </p:nvPr>
        </p:nvSpPr>
        <p:spPr/>
        <p:txBody>
          <a:bodyPr/>
          <a:lstStyle/>
          <a:p>
            <a:fld id="{24B43252-D195-421C-B8A5-527B2E3B5443}" type="slidenum">
              <a:rPr lang="en-US" smtClean="0"/>
              <a:pPr/>
              <a:t>8</a:t>
            </a:fld>
            <a:endParaRPr lang="en-US" dirty="0"/>
          </a:p>
        </p:txBody>
      </p:sp>
      <p:sp>
        <p:nvSpPr>
          <p:cNvPr id="8" name="Content Placeholder 7">
            <a:extLst>
              <a:ext uri="{FF2B5EF4-FFF2-40B4-BE49-F238E27FC236}">
                <a16:creationId xmlns:a16="http://schemas.microsoft.com/office/drawing/2014/main" id="{321F646A-48B0-56EC-822F-130119603404}"/>
              </a:ext>
            </a:extLst>
          </p:cNvPr>
          <p:cNvSpPr>
            <a:spLocks noGrp="1"/>
          </p:cNvSpPr>
          <p:nvPr>
            <p:ph idx="1"/>
          </p:nvPr>
        </p:nvSpPr>
        <p:spPr/>
        <p:txBody>
          <a:bodyPr/>
          <a:lstStyle/>
          <a:p>
            <a:r>
              <a:rPr lang="vi-VN" dirty="0"/>
              <a:t>ASP.NET là một </a:t>
            </a:r>
            <a:r>
              <a:rPr lang="vi-VN" dirty="0" err="1"/>
              <a:t>framework</a:t>
            </a:r>
            <a:r>
              <a:rPr lang="vi-VN" dirty="0"/>
              <a:t> mạnh mẽ được phát triển bởi Microsoft, thiết kế đặc biệt để xây dựng ứng dụng </a:t>
            </a:r>
            <a:r>
              <a:rPr lang="vi-VN" dirty="0" err="1"/>
              <a:t>web</a:t>
            </a:r>
            <a:r>
              <a:rPr lang="vi-VN" dirty="0"/>
              <a:t> hiện đại và mạnh mẽ. Sử dụng ngôn ngữ lập trình C# hoặc VB.NET, ASP.NET cung cấp một nền tảng linh hoạt cho việc phát triển các dự án </a:t>
            </a:r>
            <a:r>
              <a:rPr lang="vi-VN" dirty="0" err="1"/>
              <a:t>web</a:t>
            </a:r>
            <a:r>
              <a:rPr lang="vi-VN" dirty="0"/>
              <a:t> có hiệu suất cao, bảo mật mạnh mẽ, và dễ bảo trì.</a:t>
            </a:r>
            <a:endParaRPr lang="en-US" dirty="0"/>
          </a:p>
        </p:txBody>
      </p:sp>
    </p:spTree>
    <p:extLst>
      <p:ext uri="{BB962C8B-B14F-4D97-AF65-F5344CB8AC3E}">
        <p14:creationId xmlns:p14="http://schemas.microsoft.com/office/powerpoint/2010/main" val="18048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482BD6-8B81-5AD8-1DB8-0428FFD88268}"/>
              </a:ext>
            </a:extLst>
          </p:cNvPr>
          <p:cNvSpPr>
            <a:spLocks noGrp="1"/>
          </p:cNvSpPr>
          <p:nvPr>
            <p:ph type="title"/>
          </p:nvPr>
        </p:nvSpPr>
        <p:spPr/>
        <p:txBody>
          <a:bodyPr/>
          <a:lstStyle/>
          <a:p>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ASP.NET</a:t>
            </a:r>
          </a:p>
        </p:txBody>
      </p:sp>
      <p:sp>
        <p:nvSpPr>
          <p:cNvPr id="4" name="Date Placeholder 3">
            <a:extLst>
              <a:ext uri="{FF2B5EF4-FFF2-40B4-BE49-F238E27FC236}">
                <a16:creationId xmlns:a16="http://schemas.microsoft.com/office/drawing/2014/main" id="{CB4FDB13-1CFD-477E-7ABC-2617F60044C7}"/>
              </a:ext>
            </a:extLst>
          </p:cNvPr>
          <p:cNvSpPr>
            <a:spLocks noGrp="1"/>
          </p:cNvSpPr>
          <p:nvPr>
            <p:ph type="dt" sz="half" idx="12"/>
          </p:nvPr>
        </p:nvSpPr>
        <p:spPr/>
        <p:txBody>
          <a:bodyPr/>
          <a:lstStyle/>
          <a:p>
            <a:fld id="{E927C3AB-C877-4C72-A7F4-942E3421C373}" type="datetime1">
              <a:rPr lang="en-US" smtClean="0"/>
              <a:t>12/18/2023</a:t>
            </a:fld>
            <a:endParaRPr lang="en-US"/>
          </a:p>
        </p:txBody>
      </p:sp>
      <p:sp>
        <p:nvSpPr>
          <p:cNvPr id="5" name="Footer Placeholder 4">
            <a:extLst>
              <a:ext uri="{FF2B5EF4-FFF2-40B4-BE49-F238E27FC236}">
                <a16:creationId xmlns:a16="http://schemas.microsoft.com/office/drawing/2014/main" id="{2089F6BF-3C1C-721B-FEAD-1195F3C5ED20}"/>
              </a:ext>
            </a:extLst>
          </p:cNvPr>
          <p:cNvSpPr>
            <a:spLocks noGrp="1"/>
          </p:cNvSpPr>
          <p:nvPr>
            <p:ph type="ftr" sz="quarter" idx="13"/>
          </p:nvPr>
        </p:nvSpPr>
        <p:spPr/>
        <p:txBody>
          <a:bodyPr/>
          <a:lstStyle/>
          <a:p>
            <a:r>
              <a:rPr lang="en-US"/>
              <a:t>Nhóm 3</a:t>
            </a:r>
            <a:endParaRPr lang="en-US" dirty="0"/>
          </a:p>
        </p:txBody>
      </p:sp>
      <p:sp>
        <p:nvSpPr>
          <p:cNvPr id="6" name="Slide Number Placeholder 5">
            <a:extLst>
              <a:ext uri="{FF2B5EF4-FFF2-40B4-BE49-F238E27FC236}">
                <a16:creationId xmlns:a16="http://schemas.microsoft.com/office/drawing/2014/main" id="{5D98D090-C5FE-C9D0-47B6-167789D07E04}"/>
              </a:ext>
            </a:extLst>
          </p:cNvPr>
          <p:cNvSpPr>
            <a:spLocks noGrp="1"/>
          </p:cNvSpPr>
          <p:nvPr>
            <p:ph type="sldNum" sz="quarter" idx="14"/>
          </p:nvPr>
        </p:nvSpPr>
        <p:spPr/>
        <p:txBody>
          <a:bodyPr/>
          <a:lstStyle/>
          <a:p>
            <a:fld id="{24B43252-D195-421C-B8A5-527B2E3B5443}" type="slidenum">
              <a:rPr lang="en-US" smtClean="0"/>
              <a:pPr/>
              <a:t>9</a:t>
            </a:fld>
            <a:endParaRPr lang="en-US" dirty="0"/>
          </a:p>
        </p:txBody>
      </p:sp>
      <p:sp>
        <p:nvSpPr>
          <p:cNvPr id="8" name="Content Placeholder 7">
            <a:extLst>
              <a:ext uri="{FF2B5EF4-FFF2-40B4-BE49-F238E27FC236}">
                <a16:creationId xmlns:a16="http://schemas.microsoft.com/office/drawing/2014/main" id="{321F646A-48B0-56EC-822F-130119603404}"/>
              </a:ext>
            </a:extLst>
          </p:cNvPr>
          <p:cNvSpPr>
            <a:spLocks noGrp="1"/>
          </p:cNvSpPr>
          <p:nvPr>
            <p:ph idx="1"/>
          </p:nvPr>
        </p:nvSpPr>
        <p:spPr/>
        <p:txBody>
          <a:bodyPr/>
          <a:lstStyle/>
          <a:p>
            <a:r>
              <a:rPr lang="en-US" dirty="0" err="1"/>
              <a:t>Đặc</a:t>
            </a:r>
            <a:r>
              <a:rPr lang="en-US" dirty="0"/>
              <a:t> </a:t>
            </a:r>
            <a:r>
              <a:rPr lang="en-US" dirty="0" err="1"/>
              <a:t>Điểm</a:t>
            </a:r>
            <a:r>
              <a:rPr lang="en-US" dirty="0"/>
              <a:t> </a:t>
            </a:r>
            <a:r>
              <a:rPr lang="en-US" dirty="0" err="1"/>
              <a:t>Nổi</a:t>
            </a:r>
            <a:r>
              <a:rPr lang="en-US" dirty="0"/>
              <a:t> </a:t>
            </a:r>
            <a:r>
              <a:rPr lang="en-US" dirty="0" err="1"/>
              <a:t>Bật</a:t>
            </a:r>
            <a:r>
              <a:rPr lang="en-US" dirty="0"/>
              <a:t> </a:t>
            </a:r>
            <a:r>
              <a:rPr lang="en-US" dirty="0" err="1"/>
              <a:t>của</a:t>
            </a:r>
            <a:r>
              <a:rPr lang="en-US" dirty="0"/>
              <a:t> ASP.NET:</a:t>
            </a:r>
          </a:p>
          <a:p>
            <a:pPr lvl="1"/>
            <a:r>
              <a:rPr lang="en-US" dirty="0" err="1"/>
              <a:t>Mô</a:t>
            </a:r>
            <a:r>
              <a:rPr lang="en-US" dirty="0"/>
              <a:t> </a:t>
            </a:r>
            <a:r>
              <a:rPr lang="en-US" dirty="0" err="1"/>
              <a:t>Hình</a:t>
            </a:r>
            <a:r>
              <a:rPr lang="en-US" dirty="0"/>
              <a:t> MVC (Model-View-Controller):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này</a:t>
            </a:r>
            <a:r>
              <a:rPr lang="en-US" dirty="0"/>
              <a:t> </a:t>
            </a:r>
            <a:r>
              <a:rPr lang="en-US" dirty="0" err="1"/>
              <a:t>giúp</a:t>
            </a:r>
            <a:r>
              <a:rPr lang="en-US" dirty="0"/>
              <a:t> </a:t>
            </a:r>
            <a:r>
              <a:rPr lang="en-US" dirty="0" err="1"/>
              <a:t>tổ</a:t>
            </a:r>
            <a:r>
              <a:rPr lang="en-US" dirty="0"/>
              <a:t> </a:t>
            </a:r>
            <a:r>
              <a:rPr lang="en-US" dirty="0" err="1"/>
              <a:t>chức</a:t>
            </a:r>
            <a:r>
              <a:rPr lang="en-US" dirty="0"/>
              <a:t> </a:t>
            </a:r>
            <a:r>
              <a:rPr lang="en-US" dirty="0" err="1"/>
              <a:t>mã</a:t>
            </a:r>
            <a:r>
              <a:rPr lang="en-US" dirty="0"/>
              <a:t> </a:t>
            </a:r>
            <a:r>
              <a:rPr lang="en-US" dirty="0" err="1"/>
              <a:t>nguồn</a:t>
            </a:r>
            <a:r>
              <a:rPr lang="en-US" dirty="0"/>
              <a:t> </a:t>
            </a:r>
            <a:r>
              <a:rPr lang="en-US" dirty="0" err="1"/>
              <a:t>một</a:t>
            </a:r>
            <a:r>
              <a:rPr lang="en-US" dirty="0"/>
              <a:t> </a:t>
            </a:r>
            <a:r>
              <a:rPr lang="en-US" dirty="0" err="1"/>
              <a:t>cách</a:t>
            </a:r>
            <a:r>
              <a:rPr lang="en-US" dirty="0"/>
              <a:t> </a:t>
            </a:r>
            <a:r>
              <a:rPr lang="en-US" dirty="0" err="1"/>
              <a:t>rõ</a:t>
            </a:r>
            <a:r>
              <a:rPr lang="en-US" dirty="0"/>
              <a:t> </a:t>
            </a:r>
            <a:r>
              <a:rPr lang="en-US" dirty="0" err="1"/>
              <a:t>ràng</a:t>
            </a:r>
            <a:r>
              <a:rPr lang="en-US" dirty="0"/>
              <a:t>, </a:t>
            </a:r>
            <a:r>
              <a:rPr lang="en-US" dirty="0" err="1"/>
              <a:t>giảm</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tăng</a:t>
            </a:r>
            <a:r>
              <a:rPr lang="en-US" dirty="0"/>
              <a:t> </a:t>
            </a:r>
            <a:r>
              <a:rPr lang="en-US" dirty="0" err="1"/>
              <a:t>tính</a:t>
            </a:r>
            <a:r>
              <a:rPr lang="en-US" dirty="0"/>
              <a:t> </a:t>
            </a:r>
            <a:r>
              <a:rPr lang="en-US" dirty="0" err="1"/>
              <a:t>linh</a:t>
            </a:r>
            <a:r>
              <a:rPr lang="en-US" dirty="0"/>
              <a:t> </a:t>
            </a:r>
            <a:r>
              <a:rPr lang="en-US" dirty="0" err="1"/>
              <a:t>hoạt</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a:t>
            </a:r>
          </a:p>
          <a:p>
            <a:pPr lvl="1"/>
            <a:r>
              <a:rPr lang="vi-VN" dirty="0"/>
              <a:t>Bảo Mật Mạnh Mẽ: ASP.NET cung cấp nhiều tính năng bảo mật tích hợp như xác thực và ủy quyền, bảo vệ chống CSRF, và quản lý phiên làm việc.</a:t>
            </a:r>
            <a:endParaRPr lang="en-US" dirty="0"/>
          </a:p>
          <a:p>
            <a:pPr lvl="1"/>
            <a:r>
              <a:rPr lang="vi-VN" dirty="0"/>
              <a:t>Tích Hợp Dễ Dàng với Cơ Sở Dữ Liệu: Hỗ trợ tích hợp linh hoạt với các hệ quản lý cơ sở dữ liệu phổ biến như SQL Server, </a:t>
            </a:r>
            <a:r>
              <a:rPr lang="vi-VN" dirty="0" err="1"/>
              <a:t>MySQL</a:t>
            </a:r>
            <a:r>
              <a:rPr lang="vi-VN" dirty="0"/>
              <a:t>, và </a:t>
            </a:r>
            <a:r>
              <a:rPr lang="vi-VN" dirty="0" err="1"/>
              <a:t>Oracle</a:t>
            </a:r>
            <a:r>
              <a:rPr lang="vi-VN" dirty="0"/>
              <a:t>.</a:t>
            </a:r>
            <a:endParaRPr lang="en-US" dirty="0"/>
          </a:p>
        </p:txBody>
      </p:sp>
    </p:spTree>
    <p:extLst>
      <p:ext uri="{BB962C8B-B14F-4D97-AF65-F5344CB8AC3E}">
        <p14:creationId xmlns:p14="http://schemas.microsoft.com/office/powerpoint/2010/main" val="2159665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3975</TotalTime>
  <Words>791</Words>
  <Application>Microsoft Office PowerPoint</Application>
  <PresentationFormat>On-screen Show (16:9)</PresentationFormat>
  <Paragraphs>102</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NHÓM 7</vt:lpstr>
      <vt:lpstr>PowerPoint Presentation</vt:lpstr>
      <vt:lpstr>PowerPoint Presentation</vt:lpstr>
      <vt:lpstr>Mục tiêu</vt:lpstr>
      <vt:lpstr>Mục tiêu</vt:lpstr>
      <vt:lpstr>Mục tiêu</vt:lpstr>
      <vt:lpstr>PowerPoint Presentation</vt:lpstr>
      <vt:lpstr>Ngôn Ngữ Lập Trình: ASP.NET</vt:lpstr>
      <vt:lpstr>Ngôn Ngữ Lập Trình: ASP.NET</vt:lpstr>
      <vt:lpstr>API (Interface Lập Trình Ứng Dụng)</vt:lpstr>
      <vt:lpstr>API (Interface Lập Trình Ứng Dụng)</vt:lpstr>
      <vt:lpstr>PowerPoint Presentation</vt:lpstr>
      <vt:lpstr>Các danh mục chức năng</vt:lpstr>
      <vt:lpstr>Các danh mục chức năng</vt:lpstr>
      <vt:lpstr>Các danh mục chức năng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 DAN</dc:creator>
  <cp:lastModifiedBy>NGUYEN LY HOANG THUONG</cp:lastModifiedBy>
  <cp:revision>380</cp:revision>
  <dcterms:created xsi:type="dcterms:W3CDTF">2021-11-18T13:37:06Z</dcterms:created>
  <dcterms:modified xsi:type="dcterms:W3CDTF">2023-12-18T00:45:26Z</dcterms:modified>
</cp:coreProperties>
</file>