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BE2E-78C9-4073-ABCB-65A94BE84F1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760E-8312-4826-9CF7-F27912EF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BE2E-78C9-4073-ABCB-65A94BE84F1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760E-8312-4826-9CF7-F27912EF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BE2E-78C9-4073-ABCB-65A94BE84F1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760E-8312-4826-9CF7-F27912EF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0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BE2E-78C9-4073-ABCB-65A94BE84F1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760E-8312-4826-9CF7-F27912EF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BE2E-78C9-4073-ABCB-65A94BE84F1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760E-8312-4826-9CF7-F27912EF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BE2E-78C9-4073-ABCB-65A94BE84F1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760E-8312-4826-9CF7-F27912EF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1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BE2E-78C9-4073-ABCB-65A94BE84F1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760E-8312-4826-9CF7-F27912EF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2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BE2E-78C9-4073-ABCB-65A94BE84F1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760E-8312-4826-9CF7-F27912EF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5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BE2E-78C9-4073-ABCB-65A94BE84F1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760E-8312-4826-9CF7-F27912EF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9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BE2E-78C9-4073-ABCB-65A94BE84F1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760E-8312-4826-9CF7-F27912EF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BE2E-78C9-4073-ABCB-65A94BE84F1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760E-8312-4826-9CF7-F27912EF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4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BE2E-78C9-4073-ABCB-65A94BE84F1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760E-8312-4826-9CF7-F27912EF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0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Prices: Why the errors in OH is so large?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0486" cy="4351338"/>
          </a:xfrm>
        </p:spPr>
        <p:txBody>
          <a:bodyPr/>
          <a:lstStyle/>
          <a:p>
            <a:r>
              <a:rPr lang="en-US" dirty="0" smtClean="0"/>
              <a:t>The prices drop in the last year in the test period.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932" y="1690688"/>
            <a:ext cx="5821362" cy="422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3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</a:t>
            </a:r>
            <a:r>
              <a:rPr lang="en-US" smtClean="0"/>
              <a:t>errors in solar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Prices: Why the errors in OH is so large?</vt:lpstr>
      <vt:lpstr>Why the errors in solar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Tan Le</dc:creator>
  <cp:lastModifiedBy>Nhat Tan Le</cp:lastModifiedBy>
  <cp:revision>40</cp:revision>
  <dcterms:created xsi:type="dcterms:W3CDTF">2016-05-17T19:17:27Z</dcterms:created>
  <dcterms:modified xsi:type="dcterms:W3CDTF">2016-05-19T13:47:52Z</dcterms:modified>
</cp:coreProperties>
</file>