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7778"/>
  </p:normalViewPr>
  <p:slideViewPr>
    <p:cSldViewPr snapToGrid="0" snapToObjects="1">
      <p:cViewPr>
        <p:scale>
          <a:sx n="135" d="100"/>
          <a:sy n="135" d="100"/>
        </p:scale>
        <p:origin x="-2384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A3F16-A892-2242-BD8E-AED98C2B94D2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343F5-20A2-4B42-B04A-5815D032C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= (2 + 3 + 4 + 3 + 3 + 5)/ 6 = 23/6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343F5-20A2-4B42-B04A-5815D032C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343F5-20A2-4B42-B04A-5815D032C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2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48E2-B87B-2D4E-826C-9ACB0F60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70167-49D0-9B40-AF16-A497AD6D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7638-EC76-AF4E-BA91-11D523F7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4D4D-37A2-F543-8687-A2440423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FA16-C5CC-0949-9D9E-B309649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B2C3-3AE9-B043-AE57-EE14A132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C7EC-A81B-2E4B-9194-A7542795C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B8D6-B60F-F245-8FC3-DB4E99B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0DA5-34AA-A548-BC54-7F80BF3A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A2D2-4487-F44D-9C12-AABE98A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3EBED-1F82-CF4B-9B7E-B9BA01069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3020-7BD0-AE4E-937C-758A8674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0DD9-5E91-5D45-89D9-D4040291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182E-D4A3-994C-9F6C-315453D4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3C08-AF5A-934C-B73F-FDC71F08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7783-2023-8541-AF63-B356CA42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05A-206E-8240-B817-9A90508B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C469-A155-4F46-8B87-9DE9A353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6A4D-63E0-9040-8261-8B5E9AC1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97E9-9BC2-C448-ACBE-21053CAE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B0B-5DE6-824E-8AC1-F0EFAD06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6A702-EFE9-494E-A633-09BFC22E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54A3-4810-1B48-B84E-1B4378B1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6615-9AEC-FB48-B8CC-41DD7640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D50C-9AA0-7347-8D5E-058A9319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68BA-BA98-1647-ACAD-4C1B67C8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0B07-400F-C94D-863A-93779D87D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1B40F-8E12-A045-B8B0-136DEEFF7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470DC-C59B-3646-9082-B0F1CC4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6230-D53D-CE46-A36D-6F6E6F3C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63EDE-A2B1-1048-92D7-BD511312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ADA3-333E-2346-A753-117F2DA0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FDBA1-19D8-214D-9E4A-8B64144E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1729-9C70-094C-9EF3-4F2F03011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E95E7-39AC-F34C-84E1-4C68B1B1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6C66F-724A-514E-BA44-5869DB3EE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ED830-6A09-2443-BCB1-9F3EB67C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721D7-E29E-F04C-97F5-E01C7C09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16FF6-63F7-3A4D-A223-89F7F20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4181-667C-C74E-A8D9-D9905DB5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DB9C5-2048-2B4A-BB9D-1D814FB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311C9-BE60-4D49-8B50-105437B4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ABCB-0649-1743-8883-EF1F38B9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D7374-A1C7-9F4E-838C-E257DBF7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C7E0-1F3B-164F-AAAB-29DFCF40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CEB6-9174-114A-B6E7-12362EFD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4DB0-657F-5645-AA04-72240706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0665-4910-5843-85E4-6D9A9925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6374-B593-8249-B773-080DFE79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2B58-960A-FC45-898B-FAE9EBC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28CD-CBF6-9443-B636-FF00CE5E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4A28-2852-0B41-A321-7AD4D199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7ABD-47CC-5645-B8C6-6D4F45E7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3A3D9-A5E4-284D-BF40-E33A92778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DEE17-8752-0B4D-9233-79527AAE5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3F261-DD5B-BF42-94E8-E3D0774C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021E4-6635-AD42-BDFB-41CAF086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E3548-EEFC-2A4D-9496-D8A00DF9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DEA44-6389-1148-8F4F-3A1EE536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BA70-764C-5B43-AFBC-207EAEBC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E429-E5E8-3E48-8CD1-13C9E00CB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5EF6-6F7B-E741-AB55-9E17D528214C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5433-8C3C-3A4A-8FCB-52C761DBE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92ED-F4D6-EF49-BD46-7891660B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7F6D-8888-2D47-A05A-05F4B401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714D9-878C-364F-B9A8-59416DC77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641"/>
              </p:ext>
            </p:extLst>
          </p:nvPr>
        </p:nvGraphicFramePr>
        <p:xfrm>
          <a:off x="1916723" y="791308"/>
          <a:ext cx="6660665" cy="3596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33">
                  <a:extLst>
                    <a:ext uri="{9D8B030D-6E8A-4147-A177-3AD203B41FA5}">
                      <a16:colId xmlns:a16="http://schemas.microsoft.com/office/drawing/2014/main" val="566333235"/>
                    </a:ext>
                  </a:extLst>
                </a:gridCol>
                <a:gridCol w="1332133">
                  <a:extLst>
                    <a:ext uri="{9D8B030D-6E8A-4147-A177-3AD203B41FA5}">
                      <a16:colId xmlns:a16="http://schemas.microsoft.com/office/drawing/2014/main" val="2862964110"/>
                    </a:ext>
                  </a:extLst>
                </a:gridCol>
                <a:gridCol w="1332133">
                  <a:extLst>
                    <a:ext uri="{9D8B030D-6E8A-4147-A177-3AD203B41FA5}">
                      <a16:colId xmlns:a16="http://schemas.microsoft.com/office/drawing/2014/main" val="354687111"/>
                    </a:ext>
                  </a:extLst>
                </a:gridCol>
                <a:gridCol w="1332133">
                  <a:extLst>
                    <a:ext uri="{9D8B030D-6E8A-4147-A177-3AD203B41FA5}">
                      <a16:colId xmlns:a16="http://schemas.microsoft.com/office/drawing/2014/main" val="1264869951"/>
                    </a:ext>
                  </a:extLst>
                </a:gridCol>
                <a:gridCol w="1332133">
                  <a:extLst>
                    <a:ext uri="{9D8B030D-6E8A-4147-A177-3AD203B41FA5}">
                      <a16:colId xmlns:a16="http://schemas.microsoft.com/office/drawing/2014/main" val="3656160322"/>
                    </a:ext>
                  </a:extLst>
                </a:gridCol>
              </a:tblGrid>
              <a:tr h="513843">
                <a:tc>
                  <a:txBody>
                    <a:bodyPr/>
                    <a:lstStyle/>
                    <a:p>
                      <a:r>
                        <a:rPr lang="en-US" sz="2400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66819"/>
                  </a:ext>
                </a:extLst>
              </a:tr>
              <a:tr h="513843">
                <a:tc>
                  <a:txBody>
                    <a:bodyPr/>
                    <a:lstStyle/>
                    <a:p>
                      <a:r>
                        <a:rPr lang="en-US" sz="2400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22268"/>
                  </a:ext>
                </a:extLst>
              </a:tr>
              <a:tr h="513843">
                <a:tc>
                  <a:txBody>
                    <a:bodyPr/>
                    <a:lstStyle/>
                    <a:p>
                      <a:r>
                        <a:rPr lang="en-US" sz="2400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cpu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88408"/>
                  </a:ext>
                </a:extLst>
              </a:tr>
              <a:tr h="513843">
                <a:tc>
                  <a:txBody>
                    <a:bodyPr/>
                    <a:lstStyle/>
                    <a:p>
                      <a:r>
                        <a:rPr lang="en-US" sz="2400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641"/>
                  </a:ext>
                </a:extLst>
              </a:tr>
              <a:tr h="513843">
                <a:tc>
                  <a:txBody>
                    <a:bodyPr/>
                    <a:lstStyle/>
                    <a:p>
                      <a:r>
                        <a:rPr lang="en-US" sz="2400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cpu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5413"/>
                  </a:ext>
                </a:extLst>
              </a:tr>
              <a:tr h="513843">
                <a:tc>
                  <a:txBody>
                    <a:bodyPr/>
                    <a:lstStyle/>
                    <a:p>
                      <a:r>
                        <a:rPr lang="en-US" sz="2400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72968"/>
                  </a:ext>
                </a:extLst>
              </a:tr>
              <a:tr h="513843">
                <a:tc>
                  <a:txBody>
                    <a:bodyPr/>
                    <a:lstStyle/>
                    <a:p>
                      <a:r>
                        <a:rPr lang="en-US" sz="2400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8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8B4105-EE4C-E04A-AD5E-A061CC82CEE1}"/>
              </a:ext>
            </a:extLst>
          </p:cNvPr>
          <p:cNvCxnSpPr>
            <a:cxnSpLocks/>
          </p:cNvCxnSpPr>
          <p:nvPr/>
        </p:nvCxnSpPr>
        <p:spPr>
          <a:xfrm>
            <a:off x="1667436" y="5843990"/>
            <a:ext cx="44454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1E923A-48AF-8A49-A82E-993D1E186FE9}"/>
              </a:ext>
            </a:extLst>
          </p:cNvPr>
          <p:cNvCxnSpPr>
            <a:cxnSpLocks/>
          </p:cNvCxnSpPr>
          <p:nvPr/>
        </p:nvCxnSpPr>
        <p:spPr>
          <a:xfrm flipV="1">
            <a:off x="1667436" y="3623734"/>
            <a:ext cx="0" cy="22202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F6A2F-DAF4-544A-AB77-F84760B69FDE}"/>
              </a:ext>
            </a:extLst>
          </p:cNvPr>
          <p:cNvCxnSpPr>
            <a:cxnSpLocks/>
          </p:cNvCxnSpPr>
          <p:nvPr/>
        </p:nvCxnSpPr>
        <p:spPr>
          <a:xfrm>
            <a:off x="1680883" y="3338357"/>
            <a:ext cx="44320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2743A-0E70-2145-B8EE-7BE8CD5251B0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1026160"/>
            <a:ext cx="4484" cy="2312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2E531-C847-2141-BF54-FFE8295A2053}"/>
              </a:ext>
            </a:extLst>
          </p:cNvPr>
          <p:cNvSpPr>
            <a:spLocks/>
          </p:cNvSpPr>
          <p:nvPr/>
        </p:nvSpPr>
        <p:spPr>
          <a:xfrm>
            <a:off x="1677596" y="4900957"/>
            <a:ext cx="18288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EF3E99-3152-BC44-A7EC-F7F53762FFEE}"/>
              </a:ext>
            </a:extLst>
          </p:cNvPr>
          <p:cNvSpPr>
            <a:spLocks/>
          </p:cNvSpPr>
          <p:nvPr/>
        </p:nvSpPr>
        <p:spPr>
          <a:xfrm>
            <a:off x="1677596" y="3975449"/>
            <a:ext cx="27432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7B2AE-672E-764E-B1FC-1DB05C3D2342}"/>
              </a:ext>
            </a:extLst>
          </p:cNvPr>
          <p:cNvSpPr>
            <a:spLocks/>
          </p:cNvSpPr>
          <p:nvPr/>
        </p:nvSpPr>
        <p:spPr>
          <a:xfrm>
            <a:off x="1694330" y="2403637"/>
            <a:ext cx="36576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461C4-DCAE-0B49-A549-1DB5CEAD69C7}"/>
              </a:ext>
            </a:extLst>
          </p:cNvPr>
          <p:cNvSpPr>
            <a:spLocks/>
          </p:cNvSpPr>
          <p:nvPr/>
        </p:nvSpPr>
        <p:spPr>
          <a:xfrm>
            <a:off x="1694330" y="1474795"/>
            <a:ext cx="27432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C743DD-E7CF-B04A-8BB0-22A5AFE2F86E}"/>
              </a:ext>
            </a:extLst>
          </p:cNvPr>
          <p:cNvSpPr/>
          <p:nvPr/>
        </p:nvSpPr>
        <p:spPr>
          <a:xfrm>
            <a:off x="612811" y="4696632"/>
            <a:ext cx="95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GPU</a:t>
            </a:r>
          </a:p>
          <a:p>
            <a:r>
              <a:rPr lang="en-US" dirty="0"/>
              <a:t>capacity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446CF3-AE36-2743-87AD-6A5FDF115B2C}"/>
              </a:ext>
            </a:extLst>
          </p:cNvPr>
          <p:cNvSpPr/>
          <p:nvPr/>
        </p:nvSpPr>
        <p:spPr>
          <a:xfrm>
            <a:off x="659111" y="2066928"/>
            <a:ext cx="95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</a:t>
            </a:r>
          </a:p>
          <a:p>
            <a:r>
              <a:rPr lang="en-US" dirty="0"/>
              <a:t>capacity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2DE808-087E-A645-B882-6DEB88F313AE}"/>
              </a:ext>
            </a:extLst>
          </p:cNvPr>
          <p:cNvSpPr/>
          <p:nvPr/>
        </p:nvSpPr>
        <p:spPr>
          <a:xfrm>
            <a:off x="3372287" y="59191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C3D09E-0F95-B742-BB14-359333AC9A00}"/>
              </a:ext>
            </a:extLst>
          </p:cNvPr>
          <p:cNvSpPr/>
          <p:nvPr/>
        </p:nvSpPr>
        <p:spPr>
          <a:xfrm>
            <a:off x="5163001" y="59195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D90AA1-CF7B-BB48-B1C3-366EBF3C8758}"/>
              </a:ext>
            </a:extLst>
          </p:cNvPr>
          <p:cNvSpPr/>
          <p:nvPr/>
        </p:nvSpPr>
        <p:spPr>
          <a:xfrm>
            <a:off x="3372287" y="33383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0827A7-0432-CD47-A457-58F22E61A4B0}"/>
              </a:ext>
            </a:extLst>
          </p:cNvPr>
          <p:cNvSpPr/>
          <p:nvPr/>
        </p:nvSpPr>
        <p:spPr>
          <a:xfrm>
            <a:off x="5183321" y="33387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8FF8B8-6CDC-D940-8CAD-61E5E3424985}"/>
              </a:ext>
            </a:extLst>
          </p:cNvPr>
          <p:cNvSpPr/>
          <p:nvPr/>
        </p:nvSpPr>
        <p:spPr>
          <a:xfrm>
            <a:off x="3247371" y="6222067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B96DEB-773B-1346-9D1F-745688AA98FE}"/>
              </a:ext>
            </a:extLst>
          </p:cNvPr>
          <p:cNvSpPr/>
          <p:nvPr/>
        </p:nvSpPr>
        <p:spPr>
          <a:xfrm>
            <a:off x="1266515" y="38111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C90495-FE46-1F47-812A-1D84191A268C}"/>
              </a:ext>
            </a:extLst>
          </p:cNvPr>
          <p:cNvSpPr/>
          <p:nvPr/>
        </p:nvSpPr>
        <p:spPr>
          <a:xfrm>
            <a:off x="1278721" y="13104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E66E32-E5AC-0748-AD18-AEC91D41C0CB}"/>
              </a:ext>
            </a:extLst>
          </p:cNvPr>
          <p:cNvSpPr>
            <a:spLocks/>
          </p:cNvSpPr>
          <p:nvPr/>
        </p:nvSpPr>
        <p:spPr>
          <a:xfrm>
            <a:off x="3523639" y="4907434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7BCFB1-2BB6-D84C-A3FA-48547AC792A7}"/>
              </a:ext>
            </a:extLst>
          </p:cNvPr>
          <p:cNvSpPr>
            <a:spLocks/>
          </p:cNvSpPr>
          <p:nvPr/>
        </p:nvSpPr>
        <p:spPr>
          <a:xfrm>
            <a:off x="4438381" y="3975449"/>
            <a:ext cx="1371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J6</a:t>
            </a:r>
          </a:p>
        </p:txBody>
      </p:sp>
    </p:spTree>
    <p:extLst>
      <p:ext uri="{BB962C8B-B14F-4D97-AF65-F5344CB8AC3E}">
        <p14:creationId xmlns:p14="http://schemas.microsoft.com/office/powerpoint/2010/main" val="11854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31BBE5-AEB2-F543-B8C7-A2D6294E1C22}"/>
              </a:ext>
            </a:extLst>
          </p:cNvPr>
          <p:cNvCxnSpPr>
            <a:cxnSpLocks/>
          </p:cNvCxnSpPr>
          <p:nvPr/>
        </p:nvCxnSpPr>
        <p:spPr>
          <a:xfrm>
            <a:off x="1626407" y="5756067"/>
            <a:ext cx="46656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96D59D-9A41-6A42-AD67-1AD5407EDFD0}"/>
              </a:ext>
            </a:extLst>
          </p:cNvPr>
          <p:cNvCxnSpPr>
            <a:cxnSpLocks/>
          </p:cNvCxnSpPr>
          <p:nvPr/>
        </p:nvCxnSpPr>
        <p:spPr>
          <a:xfrm flipV="1">
            <a:off x="1626407" y="3535811"/>
            <a:ext cx="0" cy="22202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15F086-8215-334D-B2F4-B0DA025272FA}"/>
              </a:ext>
            </a:extLst>
          </p:cNvPr>
          <p:cNvCxnSpPr>
            <a:cxnSpLocks/>
          </p:cNvCxnSpPr>
          <p:nvPr/>
        </p:nvCxnSpPr>
        <p:spPr>
          <a:xfrm flipV="1">
            <a:off x="1639854" y="3235992"/>
            <a:ext cx="4652184" cy="14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680D9-6EFD-1441-8EED-6ED4F5E9CD74}"/>
              </a:ext>
            </a:extLst>
          </p:cNvPr>
          <p:cNvCxnSpPr>
            <a:cxnSpLocks/>
          </p:cNvCxnSpPr>
          <p:nvPr/>
        </p:nvCxnSpPr>
        <p:spPr>
          <a:xfrm flipV="1">
            <a:off x="1639855" y="927847"/>
            <a:ext cx="14133" cy="2322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1C2362-8966-BB4D-9F78-122780753E61}"/>
              </a:ext>
            </a:extLst>
          </p:cNvPr>
          <p:cNvSpPr>
            <a:spLocks/>
          </p:cNvSpPr>
          <p:nvPr/>
        </p:nvSpPr>
        <p:spPr>
          <a:xfrm>
            <a:off x="1653301" y="2308145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5C57D6-E9CA-3045-9E35-2F6C382D911F}"/>
              </a:ext>
            </a:extLst>
          </p:cNvPr>
          <p:cNvSpPr>
            <a:spLocks/>
          </p:cNvSpPr>
          <p:nvPr/>
        </p:nvSpPr>
        <p:spPr>
          <a:xfrm>
            <a:off x="1653301" y="1387771"/>
            <a:ext cx="27432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B9CE9-B30A-E149-9888-43B7258BBE59}"/>
              </a:ext>
            </a:extLst>
          </p:cNvPr>
          <p:cNvSpPr>
            <a:spLocks/>
          </p:cNvSpPr>
          <p:nvPr/>
        </p:nvSpPr>
        <p:spPr>
          <a:xfrm>
            <a:off x="1639854" y="4822245"/>
            <a:ext cx="9144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860DB-09BB-1548-944A-3DC6314F366B}"/>
              </a:ext>
            </a:extLst>
          </p:cNvPr>
          <p:cNvSpPr>
            <a:spLocks/>
          </p:cNvSpPr>
          <p:nvPr/>
        </p:nvSpPr>
        <p:spPr>
          <a:xfrm>
            <a:off x="1639854" y="3893403"/>
            <a:ext cx="13716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F56AB-1185-FE43-AB1B-8F48DC356212}"/>
              </a:ext>
            </a:extLst>
          </p:cNvPr>
          <p:cNvSpPr>
            <a:spLocks/>
          </p:cNvSpPr>
          <p:nvPr/>
        </p:nvSpPr>
        <p:spPr>
          <a:xfrm>
            <a:off x="2567700" y="4824082"/>
            <a:ext cx="137160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08802-A74F-3540-B132-777F6D7B7851}"/>
              </a:ext>
            </a:extLst>
          </p:cNvPr>
          <p:cNvSpPr>
            <a:spLocks/>
          </p:cNvSpPr>
          <p:nvPr/>
        </p:nvSpPr>
        <p:spPr>
          <a:xfrm>
            <a:off x="3024900" y="3905544"/>
            <a:ext cx="1371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B9A56-98B2-C042-BFE2-BE2B76C8917A}"/>
              </a:ext>
            </a:extLst>
          </p:cNvPr>
          <p:cNvSpPr/>
          <p:nvPr/>
        </p:nvSpPr>
        <p:spPr>
          <a:xfrm>
            <a:off x="612811" y="4696632"/>
            <a:ext cx="95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GPU</a:t>
            </a:r>
          </a:p>
          <a:p>
            <a:r>
              <a:rPr lang="en-US" dirty="0"/>
              <a:t>capacity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F3FF3A-D498-CA45-989F-817924223FA8}"/>
              </a:ext>
            </a:extLst>
          </p:cNvPr>
          <p:cNvSpPr/>
          <p:nvPr/>
        </p:nvSpPr>
        <p:spPr>
          <a:xfrm>
            <a:off x="659111" y="2066928"/>
            <a:ext cx="95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</a:t>
            </a:r>
          </a:p>
          <a:p>
            <a:r>
              <a:rPr lang="en-US" dirty="0"/>
              <a:t>capacity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8D2E3-B54A-674B-A09E-2B0FFB66BC44}"/>
              </a:ext>
            </a:extLst>
          </p:cNvPr>
          <p:cNvSpPr/>
          <p:nvPr/>
        </p:nvSpPr>
        <p:spPr>
          <a:xfrm>
            <a:off x="1266515" y="38111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35EE5E-10BE-2D42-A807-D8811BDB1080}"/>
              </a:ext>
            </a:extLst>
          </p:cNvPr>
          <p:cNvSpPr/>
          <p:nvPr/>
        </p:nvSpPr>
        <p:spPr>
          <a:xfrm>
            <a:off x="1278721" y="13104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0B4963-CCC1-A54F-9C32-94D2348F61D7}"/>
              </a:ext>
            </a:extLst>
          </p:cNvPr>
          <p:cNvSpPr/>
          <p:nvPr/>
        </p:nvSpPr>
        <p:spPr>
          <a:xfrm>
            <a:off x="3133214" y="614298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173B8-E969-1A4D-8471-CC1938D8D334}"/>
              </a:ext>
            </a:extLst>
          </p:cNvPr>
          <p:cNvSpPr/>
          <p:nvPr/>
        </p:nvSpPr>
        <p:spPr>
          <a:xfrm>
            <a:off x="3354705" y="57736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3F3593-97AF-5C42-8259-7F862B0C2847}"/>
              </a:ext>
            </a:extLst>
          </p:cNvPr>
          <p:cNvSpPr/>
          <p:nvPr/>
        </p:nvSpPr>
        <p:spPr>
          <a:xfrm>
            <a:off x="5135259" y="57740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3143E-33F7-B241-B9F9-EEAF1BCCEFD7}"/>
              </a:ext>
            </a:extLst>
          </p:cNvPr>
          <p:cNvSpPr/>
          <p:nvPr/>
        </p:nvSpPr>
        <p:spPr>
          <a:xfrm>
            <a:off x="3347283" y="329939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B30844-D8D1-6947-B4C5-8A5024A46F48}"/>
              </a:ext>
            </a:extLst>
          </p:cNvPr>
          <p:cNvSpPr/>
          <p:nvPr/>
        </p:nvSpPr>
        <p:spPr>
          <a:xfrm>
            <a:off x="5127837" y="32997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780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97</Words>
  <Application>Microsoft Macintosh PowerPoint</Application>
  <PresentationFormat>Widescreen</PresentationFormat>
  <Paragraphs>71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Nhat Tan Le</dc:creator>
  <cp:keywords/>
  <dc:description/>
  <cp:lastModifiedBy>Nhat Tan Le</cp:lastModifiedBy>
  <cp:revision>27</cp:revision>
  <dcterms:created xsi:type="dcterms:W3CDTF">2018-08-14T14:32:35Z</dcterms:created>
  <dcterms:modified xsi:type="dcterms:W3CDTF">2018-08-15T15:02:56Z</dcterms:modified>
  <cp:category/>
</cp:coreProperties>
</file>