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1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EA08-EFD9-364C-B0D9-FB5AE0A66E3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A1E0-D92C-AA47-A66D-F2C67B13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6891" y="1915163"/>
            <a:ext cx="640080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6891" y="4249643"/>
            <a:ext cx="64008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6891" y="3062798"/>
            <a:ext cx="640080" cy="64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574133" y="2002366"/>
            <a:ext cx="2143416" cy="453079"/>
            <a:chOff x="2495006" y="1789611"/>
            <a:chExt cx="2142308" cy="45284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2495006" y="1789611"/>
              <a:ext cx="2142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495006" y="2242456"/>
              <a:ext cx="2142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37314" y="1789611"/>
              <a:ext cx="0" cy="4528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74133" y="3150002"/>
            <a:ext cx="2143416" cy="453079"/>
            <a:chOff x="2495006" y="1789611"/>
            <a:chExt cx="2142308" cy="452845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495006" y="1789611"/>
              <a:ext cx="2142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95006" y="2242456"/>
              <a:ext cx="2142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637314" y="1789611"/>
              <a:ext cx="0" cy="4528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74133" y="4206148"/>
            <a:ext cx="2143416" cy="453079"/>
            <a:chOff x="2495006" y="1789611"/>
            <a:chExt cx="2142308" cy="452845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2495006" y="1789611"/>
              <a:ext cx="2142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495006" y="2242456"/>
              <a:ext cx="2142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637314" y="1789611"/>
              <a:ext cx="0" cy="4528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3769050" y="2058637"/>
            <a:ext cx="914873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20551" y="2058637"/>
            <a:ext cx="914873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31444" y="3206273"/>
            <a:ext cx="152479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78791" y="3206273"/>
            <a:ext cx="76239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31018" y="3206273"/>
            <a:ext cx="22410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98697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79845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57553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35262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21219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02367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0076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57784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38949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20096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97805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75514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61471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42619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20327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98036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73760" y="4260305"/>
            <a:ext cx="85226" cy="340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80700" y="247838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TQ-1 (Batch Jobs)</a:t>
            </a:r>
            <a:endParaRPr 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56163" y="3649217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Q-1 </a:t>
            </a:r>
            <a:r>
              <a:rPr lang="en-US" sz="2000" smtClean="0">
                <a:latin typeface="Times" charset="0"/>
                <a:ea typeface="Times" charset="0"/>
                <a:cs typeface="Times" charset="0"/>
              </a:rPr>
              <a:t>(Interactive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Jobs)</a:t>
            </a:r>
            <a:endParaRPr 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85931" y="4715296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" charset="0"/>
                <a:ea typeface="Times" charset="0"/>
                <a:cs typeface="Times" charset="0"/>
              </a:rPr>
              <a:t>LQ-2 (Streaming Micro Jobs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98540" y="2919105"/>
            <a:ext cx="2352530" cy="91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Cluster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Scheduler</a:t>
            </a:r>
            <a:endParaRPr lang="en-US" sz="2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4820999" y="3217552"/>
            <a:ext cx="784177" cy="3641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9576648">
            <a:off x="4820999" y="3986284"/>
            <a:ext cx="784177" cy="3641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736172">
            <a:off x="4820999" y="2469433"/>
            <a:ext cx="784177" cy="3641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Mosharaf Chowdhury</cp:lastModifiedBy>
  <cp:revision>13</cp:revision>
  <dcterms:created xsi:type="dcterms:W3CDTF">2017-10-27T18:46:33Z</dcterms:created>
  <dcterms:modified xsi:type="dcterms:W3CDTF">2017-10-27T19:02:00Z</dcterms:modified>
</cp:coreProperties>
</file>