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2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7B3E4-AB97-B343-A3C7-4D2CA17396F9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325ED-0387-4449-B645-C0B9DF8F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6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5FE4-86EF-4E19-BC89-5629BD22244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30982" y="572766"/>
            <a:ext cx="477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LQ</a:t>
            </a:r>
            <a:r>
              <a:rPr lang="en-US" b="1" i="1" baseline="-25000" dirty="0"/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32841" y="51269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51995" y="436492"/>
            <a:ext cx="5764948" cy="1396094"/>
          </a:xfrm>
          <a:prstGeom prst="roundRect">
            <a:avLst>
              <a:gd name="adj" fmla="val 84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0344" y="500661"/>
            <a:ext cx="1303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User Input</a:t>
            </a:r>
            <a:endParaRPr lang="en-US" sz="2000" b="1" baseline="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201775"/>
                  </p:ext>
                </p:extLst>
              </p:nvPr>
            </p:nvGraphicFramePr>
            <p:xfrm>
              <a:off x="4164327" y="4434491"/>
              <a:ext cx="4897842" cy="11887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384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13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522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</a:rPr>
                            <a:t>Guaranteed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</a:rPr>
                            <a:t>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</a:rPr>
                            <a:t>Priority &amp; Best Effort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</a:rPr>
                            <a:t>Spare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</a:rPr>
                            <a:t>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Fair Allocation (DRF)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</a:rPr>
                            <a:t>Elastic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201775"/>
                  </p:ext>
                </p:extLst>
              </p:nvPr>
            </p:nvGraphicFramePr>
            <p:xfrm>
              <a:off x="4164327" y="4434491"/>
              <a:ext cx="4897842" cy="11887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384199"/>
                    <a:gridCol w="4513643"/>
                  </a:tblGrid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Allocation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02" t="-2564" b="-8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3124063" y="2201065"/>
            <a:ext cx="6620813" cy="3614539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063" y="2186396"/>
            <a:ext cx="2171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Resource Manager</a:t>
            </a:r>
            <a:endParaRPr lang="en-US" sz="2000" b="1" baseline="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18374"/>
              </p:ext>
            </p:extLst>
          </p:nvPr>
        </p:nvGraphicFramePr>
        <p:xfrm>
          <a:off x="3576459" y="2603910"/>
          <a:ext cx="6027740" cy="17067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Admission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6122519" y="1832586"/>
            <a:ext cx="1" cy="753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22519" y="1886639"/>
            <a:ext cx="1368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queues</a:t>
            </a:r>
            <a:endParaRPr lang="en-US" baseline="0" dirty="0">
              <a:solidFill>
                <a:schemeClr val="accent2"/>
              </a:solidFill>
            </a:endParaRPr>
          </a:p>
        </p:txBody>
      </p:sp>
      <p:sp>
        <p:nvSpPr>
          <p:cNvPr id="21" name="Flowchart: Multidocument 20"/>
          <p:cNvSpPr/>
          <p:nvPr/>
        </p:nvSpPr>
        <p:spPr>
          <a:xfrm>
            <a:off x="4106024" y="3504911"/>
            <a:ext cx="1063549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5277035" y="3457770"/>
            <a:ext cx="1008765" cy="683670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Effort</a:t>
            </a:r>
          </a:p>
        </p:txBody>
      </p:sp>
      <p:sp>
        <p:nvSpPr>
          <p:cNvPr id="32" name="Flowchart: Multidocument 31"/>
          <p:cNvSpPr/>
          <p:nvPr/>
        </p:nvSpPr>
        <p:spPr>
          <a:xfrm>
            <a:off x="8374220" y="3385706"/>
            <a:ext cx="1091854" cy="681574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>
                <a:off x="5419139" y="661584"/>
                <a:ext cx="2103502" cy="924867"/>
              </a:xfrm>
              <a:prstGeom prst="flowChartDocumen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Demands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39" y="661584"/>
                <a:ext cx="2103502" cy="924867"/>
              </a:xfrm>
              <a:prstGeom prst="flowChartDocument">
                <a:avLst/>
              </a:prstGeom>
              <a:blipFill rotWithShape="1">
                <a:blip r:embed="rId3"/>
                <a:stretch>
                  <a:fillRect l="-2305" r="-5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6323353" y="3709487"/>
            <a:ext cx="2772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1" idx="0"/>
          </p:cNvCxnSpPr>
          <p:nvPr/>
        </p:nvCxnSpPr>
        <p:spPr>
          <a:xfrm flipH="1">
            <a:off x="4710967" y="2904117"/>
            <a:ext cx="129753" cy="6007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4819356" y="2649949"/>
            <a:ext cx="2367694" cy="481597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Long-term</a:t>
            </a:r>
          </a:p>
        </p:txBody>
      </p:sp>
      <p:cxnSp>
        <p:nvCxnSpPr>
          <p:cNvPr id="67" name="Straight Arrow Connector 66"/>
          <p:cNvCxnSpPr>
            <a:stCxn id="62" idx="3"/>
            <a:endCxn id="83" idx="0"/>
          </p:cNvCxnSpPr>
          <p:nvPr/>
        </p:nvCxnSpPr>
        <p:spPr>
          <a:xfrm>
            <a:off x="7187050" y="2890748"/>
            <a:ext cx="175361" cy="523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6613248" y="3414574"/>
            <a:ext cx="1498326" cy="581580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Short-term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4365" y="288578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514464" y="2930741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Y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390576" y="328604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Y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8037268" y="334008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8111574" y="3709582"/>
            <a:ext cx="3045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10967" y="51501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249897" y="6242665"/>
            <a:ext cx="2520203" cy="578561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2277" y="6315698"/>
            <a:ext cx="177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Node Manager</a:t>
            </a:r>
            <a:endParaRPr lang="en-US" sz="2000" b="1" baseline="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112604" y="5815604"/>
            <a:ext cx="0" cy="38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43273" y="5815604"/>
            <a:ext cx="6256" cy="404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936279" y="608281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26510" y="608281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47129" y="5836336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Available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53825" y="5830502"/>
            <a:ext cx="121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Allocations</a:t>
            </a:r>
          </a:p>
        </p:txBody>
      </p:sp>
    </p:spTree>
    <p:extLst>
      <p:ext uri="{BB962C8B-B14F-4D97-AF65-F5344CB8AC3E}">
        <p14:creationId xmlns:p14="http://schemas.microsoft.com/office/powerpoint/2010/main" val="305397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785482" y="15602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5741" y="21376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charset="0"/>
                <a:ea typeface="Times" charset="0"/>
                <a:cs typeface="Times" charset="0"/>
              </a:rPr>
              <a:t>LQ</a:t>
            </a:r>
            <a:r>
              <a:rPr lang="en-US" b="1" i="1" baseline="-25000" dirty="0">
                <a:latin typeface="Times" charset="0"/>
                <a:ea typeface="Times" charset="0"/>
                <a:cs typeface="Times" charset="0"/>
              </a:rPr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356" y="15369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26510" y="77494"/>
            <a:ext cx="4578473" cy="1272256"/>
          </a:xfrm>
          <a:prstGeom prst="roundRect">
            <a:avLst>
              <a:gd name="adj" fmla="val 84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84859" y="141663"/>
            <a:ext cx="1369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User Input</a:t>
            </a:r>
            <a:endParaRPr lang="en-US" sz="2000" b="1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935460"/>
                  </p:ext>
                </p:extLst>
              </p:nvPr>
            </p:nvGraphicFramePr>
            <p:xfrm>
              <a:off x="3576459" y="4322587"/>
              <a:ext cx="6501818" cy="11887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10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17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Guaranteed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Priority &amp; Best Effort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Spare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Fair Allocation (DRF)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Elastic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935460"/>
                  </p:ext>
                </p:extLst>
              </p:nvPr>
            </p:nvGraphicFramePr>
            <p:xfrm>
              <a:off x="3576459" y="4322587"/>
              <a:ext cx="6501818" cy="11887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10019"/>
                    <a:gridCol w="5991799"/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638" t="-2551" r="-203" b="-76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3419062" y="1773198"/>
            <a:ext cx="6818242" cy="3965277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49273" y="1835956"/>
            <a:ext cx="2252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Resource Manager</a:t>
            </a:r>
            <a:endParaRPr lang="en-US" sz="2000" b="1" baseline="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84447"/>
              </p:ext>
            </p:extLst>
          </p:nvPr>
        </p:nvGraphicFramePr>
        <p:xfrm>
          <a:off x="3576458" y="2253470"/>
          <a:ext cx="6501819" cy="196369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36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Admission Control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>
                        <a:solidFill>
                          <a:schemeClr val="accent2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474499" y="1403181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New queues</a:t>
            </a:r>
            <a:endParaRPr lang="en-US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Flowchart: Multidocument 20"/>
          <p:cNvSpPr/>
          <p:nvPr/>
        </p:nvSpPr>
        <p:spPr>
          <a:xfrm>
            <a:off x="4106024" y="3154471"/>
            <a:ext cx="1063549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Priority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5277035" y="3107330"/>
            <a:ext cx="1008765" cy="683670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Best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Effort</a:t>
            </a:r>
          </a:p>
        </p:txBody>
      </p:sp>
      <p:sp>
        <p:nvSpPr>
          <p:cNvPr id="32" name="Flowchart: Multidocument 31"/>
          <p:cNvSpPr/>
          <p:nvPr/>
        </p:nvSpPr>
        <p:spPr>
          <a:xfrm>
            <a:off x="8904134" y="3043323"/>
            <a:ext cx="1091854" cy="681574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Elastic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>
                <a:off x="6493654" y="302586"/>
                <a:ext cx="2103502" cy="924867"/>
              </a:xfrm>
              <a:prstGeom prst="flowChartDocumen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Demands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54" y="302586"/>
                <a:ext cx="2103502" cy="924867"/>
              </a:xfrm>
              <a:prstGeom prst="flowChartDocument">
                <a:avLst/>
              </a:prstGeom>
              <a:blipFill rotWithShape="0">
                <a:blip r:embed="rId3"/>
                <a:stretch>
                  <a:fillRect l="-2017" t="-125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6323353" y="3359047"/>
            <a:ext cx="2772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2" idx="1"/>
            <a:endCxn id="21" idx="0"/>
          </p:cNvCxnSpPr>
          <p:nvPr/>
        </p:nvCxnSpPr>
        <p:spPr>
          <a:xfrm flipH="1">
            <a:off x="4710967" y="2540308"/>
            <a:ext cx="108388" cy="6141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4819355" y="2299509"/>
            <a:ext cx="4031940" cy="481597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Resource guarantee</a:t>
            </a:r>
          </a:p>
        </p:txBody>
      </p:sp>
      <p:cxnSp>
        <p:nvCxnSpPr>
          <p:cNvPr id="67" name="Straight Arrow Connector 66"/>
          <p:cNvCxnSpPr>
            <a:stCxn id="62" idx="3"/>
            <a:endCxn id="83" idx="0"/>
          </p:cNvCxnSpPr>
          <p:nvPr/>
        </p:nvCxnSpPr>
        <p:spPr>
          <a:xfrm flipH="1">
            <a:off x="7620216" y="2540308"/>
            <a:ext cx="1231079" cy="523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6613247" y="3064134"/>
            <a:ext cx="2013937" cy="581580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Fairness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400566" y="25662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54830" y="25662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275807" y="296262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8588650" y="3359142"/>
            <a:ext cx="3045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49897" y="6130761"/>
            <a:ext cx="2520203" cy="578561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2277" y="6203794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Node Manager</a:t>
            </a:r>
            <a:r>
              <a:rPr lang="en-US" sz="2000" b="1" baseline="-25000" dirty="0">
                <a:latin typeface="Times" charset="0"/>
                <a:ea typeface="Times" charset="0"/>
                <a:cs typeface="Times" charset="0"/>
              </a:rPr>
              <a:t>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112604" y="5723578"/>
            <a:ext cx="0" cy="38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43273" y="5723578"/>
            <a:ext cx="6256" cy="404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936279" y="597090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26510" y="597090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47129" y="5744310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Available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53825" y="573847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Allocations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390576" y="296262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8" name="Straight Arrow Connector 27"/>
          <p:cNvCxnSpPr>
            <a:endCxn id="62" idx="0"/>
          </p:cNvCxnSpPr>
          <p:nvPr/>
        </p:nvCxnSpPr>
        <p:spPr>
          <a:xfrm flipH="1">
            <a:off x="6835325" y="1361203"/>
            <a:ext cx="7948" cy="938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7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249383" y="63151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062" y="31953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" charset="0"/>
                <a:ea typeface="Times" charset="0"/>
                <a:cs typeface="Times" charset="0"/>
              </a:rPr>
              <a:t>LQ</a:t>
            </a:r>
            <a:r>
              <a:rPr lang="en-US" b="1" i="1" baseline="-25000" dirty="0" err="1">
                <a:latin typeface="Times" charset="0"/>
                <a:ea typeface="Times" charset="0"/>
                <a:cs typeface="Times" charset="0"/>
              </a:rPr>
              <a:t>j</a:t>
            </a:r>
            <a:endParaRPr lang="en-US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52059" y="72759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49274" y="77493"/>
            <a:ext cx="6788030" cy="1680580"/>
          </a:xfrm>
          <a:prstGeom prst="roundRect">
            <a:avLst>
              <a:gd name="adj" fmla="val 84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23094" y="48804"/>
            <a:ext cx="1369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User Input</a:t>
            </a:r>
            <a:endParaRPr lang="en-US" sz="2000" b="1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051330"/>
                  </p:ext>
                </p:extLst>
              </p:nvPr>
            </p:nvGraphicFramePr>
            <p:xfrm>
              <a:off x="3580041" y="5196591"/>
              <a:ext cx="6501818" cy="1737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49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52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Hard guaranteed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Hard Guarantee</a:t>
                          </a:r>
                          <a:endParaRPr lang="en-US" b="0" baseline="0" dirty="0">
                            <a:solidFill>
                              <a:schemeClr val="accent2"/>
                            </a:solidFill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Soft guarantee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Soft Guarantee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Left-over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Fair Allocation (DRF)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Elastic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051330"/>
                  </p:ext>
                </p:extLst>
              </p:nvPr>
            </p:nvGraphicFramePr>
            <p:xfrm>
              <a:off x="3580041" y="5196591"/>
              <a:ext cx="6501818" cy="1737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49034"/>
                    <a:gridCol w="6052784"/>
                  </a:tblGrid>
                  <a:tr h="1737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53" t="-1748" r="-201" b="-524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3438112" y="1884030"/>
            <a:ext cx="6818242" cy="5179490"/>
          </a:xfrm>
          <a:prstGeom prst="roundRect">
            <a:avLst>
              <a:gd name="adj" fmla="val 619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6661" y="1935337"/>
            <a:ext cx="2252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Resource Manager</a:t>
            </a:r>
            <a:endParaRPr lang="en-US" sz="2000" b="1" baseline="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2379"/>
              </p:ext>
            </p:extLst>
          </p:nvPr>
        </p:nvGraphicFramePr>
        <p:xfrm>
          <a:off x="3576458" y="2364302"/>
          <a:ext cx="6501819" cy="2690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06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Admission Control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>
                        <a:solidFill>
                          <a:schemeClr val="accent2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156915" y="18818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New Queue</a:t>
            </a:r>
            <a:endParaRPr lang="en-US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Flowchart: Multidocument 20"/>
          <p:cNvSpPr/>
          <p:nvPr/>
        </p:nvSpPr>
        <p:spPr>
          <a:xfrm>
            <a:off x="4402231" y="4209288"/>
            <a:ext cx="1343007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Hard Guarantee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6523416" y="4197574"/>
            <a:ext cx="1348847" cy="724581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Soft</a:t>
            </a:r>
            <a:b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Guarantee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>
                <a:off x="3615626" y="729595"/>
                <a:ext cx="2646139" cy="924867"/>
              </a:xfrm>
              <a:prstGeom prst="flowChartDocumen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Demands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ON durations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26" y="729595"/>
                <a:ext cx="2646139" cy="924867"/>
              </a:xfrm>
              <a:prstGeom prst="flowChartDocument">
                <a:avLst/>
              </a:prstGeom>
              <a:blipFill rotWithShape="0">
                <a:blip r:embed="rId3"/>
                <a:stretch>
                  <a:fillRect l="-1606" t="-14474" b="-263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68" idx="1"/>
          </p:cNvCxnSpPr>
          <p:nvPr/>
        </p:nvCxnSpPr>
        <p:spPr>
          <a:xfrm>
            <a:off x="7053792" y="2684397"/>
            <a:ext cx="585486" cy="84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5157933" y="2440865"/>
            <a:ext cx="1875595" cy="487062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Safety</a:t>
            </a:r>
          </a:p>
        </p:txBody>
      </p:sp>
      <p:cxnSp>
        <p:nvCxnSpPr>
          <p:cNvPr id="67" name="Straight Arrow Connector 66"/>
          <p:cNvCxnSpPr>
            <a:stCxn id="83" idx="1"/>
          </p:cNvCxnSpPr>
          <p:nvPr/>
        </p:nvCxnSpPr>
        <p:spPr>
          <a:xfrm>
            <a:off x="4207961" y="3554701"/>
            <a:ext cx="949972" cy="62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4207961" y="3284345"/>
            <a:ext cx="1798517" cy="540712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Resource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409161" y="284480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02724" y="380210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60416" y="7509446"/>
            <a:ext cx="2520203" cy="578561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02796" y="7582479"/>
            <a:ext cx="1949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Node </a:t>
            </a:r>
            <a:r>
              <a:rPr lang="en-US" sz="2000" b="1" dirty="0" err="1">
                <a:latin typeface="Times" charset="0"/>
                <a:ea typeface="Times" charset="0"/>
                <a:cs typeface="Times" charset="0"/>
              </a:rPr>
              <a:t>Manager</a:t>
            </a:r>
            <a:r>
              <a:rPr lang="en-US" sz="2000" b="1" i="1" baseline="-25000" dirty="0" err="1">
                <a:latin typeface="Times" charset="0"/>
                <a:ea typeface="Times" charset="0"/>
                <a:cs typeface="Times" charset="0"/>
              </a:rPr>
              <a:t>m</a:t>
            </a:r>
            <a:endParaRPr lang="en-US" sz="2000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23123" y="7102263"/>
            <a:ext cx="0" cy="38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53792" y="7102263"/>
            <a:ext cx="6256" cy="404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46798" y="734959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37029" y="734959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57648" y="7122995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Available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64344" y="71171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Allocations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13101" y="1770029"/>
            <a:ext cx="0" cy="686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79034" y="312175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7028425" y="727595"/>
            <a:ext cx="2442219" cy="924867"/>
          </a:xfrm>
          <a:prstGeom prst="flowChart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Arrival time</a:t>
            </a:r>
          </a:p>
          <a:p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11351" y="35223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" charset="0"/>
                <a:ea typeface="Times" charset="0"/>
                <a:cs typeface="Times" charset="0"/>
              </a:rPr>
              <a:t>TQ</a:t>
            </a:r>
            <a:r>
              <a:rPr lang="en-US" b="1" i="1" baseline="-25000" dirty="0" err="1">
                <a:latin typeface="Times" charset="0"/>
                <a:ea typeface="Times" charset="0"/>
                <a:cs typeface="Times" charset="0"/>
              </a:rPr>
              <a:t>k</a:t>
            </a:r>
            <a:endParaRPr lang="en-US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6" name="Flowchart: Decision 65"/>
          <p:cNvSpPr/>
          <p:nvPr/>
        </p:nvSpPr>
        <p:spPr>
          <a:xfrm>
            <a:off x="6310647" y="3295456"/>
            <a:ext cx="1923584" cy="518491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Fairness</a:t>
            </a:r>
          </a:p>
        </p:txBody>
      </p:sp>
      <p:sp>
        <p:nvSpPr>
          <p:cNvPr id="68" name="Flowchart: Decision 67"/>
          <p:cNvSpPr/>
          <p:nvPr/>
        </p:nvSpPr>
        <p:spPr>
          <a:xfrm>
            <a:off x="7639278" y="2449209"/>
            <a:ext cx="1694815" cy="487368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is LQ?</a:t>
            </a:r>
          </a:p>
        </p:txBody>
      </p:sp>
      <p:cxnSp>
        <p:nvCxnSpPr>
          <p:cNvPr id="77" name="Straight Arrow Connector 76"/>
          <p:cNvCxnSpPr>
            <a:endCxn id="90" idx="0"/>
          </p:cNvCxnSpPr>
          <p:nvPr/>
        </p:nvCxnSpPr>
        <p:spPr>
          <a:xfrm>
            <a:off x="9347969" y="2713788"/>
            <a:ext cx="27811" cy="1445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151269" y="3834104"/>
            <a:ext cx="1355511" cy="387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861386" y="36931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0" name="Flowchart: Multidocument 89"/>
          <p:cNvSpPr/>
          <p:nvPr/>
        </p:nvSpPr>
        <p:spPr>
          <a:xfrm>
            <a:off x="8611883" y="4159253"/>
            <a:ext cx="1343007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Elastic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7346536" y="2973447"/>
            <a:ext cx="1099930" cy="322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133755" y="234591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594157" y="283472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4964344" y="2697658"/>
            <a:ext cx="170384" cy="150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7304868" y="3825738"/>
            <a:ext cx="1253059" cy="395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39518" y="367480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016266" y="3548297"/>
            <a:ext cx="311847" cy="66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21373" y="2862811"/>
            <a:ext cx="792604" cy="3354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Reject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36156" y="241017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249383" y="63151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6661" y="320655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" charset="0"/>
                <a:ea typeface="Times" charset="0"/>
                <a:cs typeface="Times" charset="0"/>
              </a:rPr>
              <a:t>LQ</a:t>
            </a:r>
            <a:r>
              <a:rPr lang="en-US" b="1" i="1" baseline="-25000" dirty="0" err="1">
                <a:latin typeface="Times" charset="0"/>
                <a:ea typeface="Times" charset="0"/>
                <a:cs typeface="Times" charset="0"/>
              </a:rPr>
              <a:t>j</a:t>
            </a:r>
            <a:endParaRPr lang="en-US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52059" y="72759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49274" y="63500"/>
            <a:ext cx="6788030" cy="1694573"/>
          </a:xfrm>
          <a:prstGeom prst="roundRect">
            <a:avLst>
              <a:gd name="adj" fmla="val 84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9274" y="34644"/>
            <a:ext cx="1369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User Input</a:t>
            </a:r>
            <a:endParaRPr lang="en-US" sz="2000" b="1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215094"/>
                  </p:ext>
                </p:extLst>
              </p:nvPr>
            </p:nvGraphicFramePr>
            <p:xfrm>
              <a:off x="3569946" y="3775435"/>
              <a:ext cx="6501818" cy="1737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49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52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Hard guaranteed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Hard Guarantee</a:t>
                          </a:r>
                          <a:endParaRPr lang="en-US" b="0" baseline="0" dirty="0">
                            <a:solidFill>
                              <a:schemeClr val="accent2"/>
                            </a:solidFill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Soft guarantee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Soft Guarantee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Left-over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Fair Allocation (DRF)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Elastic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215094"/>
                  </p:ext>
                </p:extLst>
              </p:nvPr>
            </p:nvGraphicFramePr>
            <p:xfrm>
              <a:off x="3569946" y="3775435"/>
              <a:ext cx="6501818" cy="1737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49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52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737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1" t="-144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3438112" y="1884030"/>
            <a:ext cx="6818242" cy="3926220"/>
          </a:xfrm>
          <a:prstGeom prst="roundRect">
            <a:avLst>
              <a:gd name="adj" fmla="val 619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6661" y="1935337"/>
            <a:ext cx="2252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Resource Manager</a:t>
            </a:r>
            <a:endParaRPr lang="en-US" sz="2000" b="1" baseline="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08442"/>
              </p:ext>
            </p:extLst>
          </p:nvPr>
        </p:nvGraphicFramePr>
        <p:xfrm>
          <a:off x="3576458" y="2364303"/>
          <a:ext cx="6501819" cy="12978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78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Admission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accent2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Admit the queue into one of the following classes</a:t>
                      </a:r>
                      <a:endParaRPr lang="en-US" baseline="0" dirty="0">
                        <a:solidFill>
                          <a:schemeClr val="accent2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851789" y="1940837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New queue</a:t>
            </a:r>
            <a:endParaRPr lang="en-US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Flowchart: Multidocument 20"/>
          <p:cNvSpPr/>
          <p:nvPr/>
        </p:nvSpPr>
        <p:spPr>
          <a:xfrm>
            <a:off x="4311008" y="2860980"/>
            <a:ext cx="1343007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Hard Guarantee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6354001" y="2821609"/>
            <a:ext cx="1348847" cy="724581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Soft</a:t>
            </a:r>
            <a:b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Guarantee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owchart: Document 46"/>
              <p:cNvSpPr/>
              <p:nvPr/>
            </p:nvSpPr>
            <p:spPr>
              <a:xfrm>
                <a:off x="3615626" y="729595"/>
                <a:ext cx="2646139" cy="924867"/>
              </a:xfrm>
              <a:prstGeom prst="flowChartDocumen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Demands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Deadlines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26" y="729595"/>
                <a:ext cx="2646139" cy="924867"/>
              </a:xfrm>
              <a:prstGeom prst="flowChartDocument">
                <a:avLst/>
              </a:prstGeom>
              <a:blipFill>
                <a:blip r:embed="rId3"/>
                <a:stretch>
                  <a:fillRect l="-1905" t="-12162" b="-270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5525557" y="6268740"/>
            <a:ext cx="2520203" cy="578561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67937" y="6341773"/>
            <a:ext cx="1949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Node </a:t>
            </a:r>
            <a:r>
              <a:rPr lang="en-US" sz="2000" b="1" dirty="0" err="1">
                <a:latin typeface="Times" charset="0"/>
                <a:ea typeface="Times" charset="0"/>
                <a:cs typeface="Times" charset="0"/>
              </a:rPr>
              <a:t>Manager</a:t>
            </a:r>
            <a:r>
              <a:rPr lang="en-US" sz="2000" b="1" i="1" baseline="-25000" dirty="0" err="1">
                <a:latin typeface="Times" charset="0"/>
                <a:ea typeface="Times" charset="0"/>
                <a:cs typeface="Times" charset="0"/>
              </a:rPr>
              <a:t>m</a:t>
            </a:r>
            <a:endParaRPr lang="en-US" sz="2000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88264" y="5861557"/>
            <a:ext cx="0" cy="38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18933" y="5861557"/>
            <a:ext cx="6256" cy="404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99364" y="610888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4934" y="610888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2789" y="5882289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Available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29485" y="5876455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Allocations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04208" y="1758073"/>
            <a:ext cx="1392" cy="606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7028425" y="727595"/>
            <a:ext cx="2442219" cy="924867"/>
          </a:xfrm>
          <a:prstGeom prst="flowChart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Arrival time</a:t>
            </a:r>
          </a:p>
          <a:p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11351" y="35223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" charset="0"/>
                <a:ea typeface="Times" charset="0"/>
                <a:cs typeface="Times" charset="0"/>
              </a:rPr>
              <a:t>TQ</a:t>
            </a:r>
            <a:r>
              <a:rPr lang="en-US" b="1" i="1" baseline="-25000" dirty="0" err="1">
                <a:latin typeface="Times" charset="0"/>
                <a:ea typeface="Times" charset="0"/>
                <a:cs typeface="Times" charset="0"/>
              </a:rPr>
              <a:t>k</a:t>
            </a:r>
            <a:endParaRPr lang="en-US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0" name="Flowchart: Multidocument 89"/>
          <p:cNvSpPr/>
          <p:nvPr/>
        </p:nvSpPr>
        <p:spPr>
          <a:xfrm>
            <a:off x="8448177" y="2790059"/>
            <a:ext cx="1343007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Elastic</a:t>
            </a:r>
          </a:p>
        </p:txBody>
      </p:sp>
    </p:spTree>
    <p:extLst>
      <p:ext uri="{BB962C8B-B14F-4D97-AF65-F5344CB8AC3E}">
        <p14:creationId xmlns:p14="http://schemas.microsoft.com/office/powerpoint/2010/main" val="189561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304</Words>
  <Application>Microsoft Macintosh PowerPoint</Application>
  <PresentationFormat>Widescreen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</dc:creator>
  <cp:lastModifiedBy>Nhat Tan Le</cp:lastModifiedBy>
  <cp:revision>221</cp:revision>
  <dcterms:created xsi:type="dcterms:W3CDTF">2017-01-04T08:18:10Z</dcterms:created>
  <dcterms:modified xsi:type="dcterms:W3CDTF">2018-05-10T21:11:07Z</dcterms:modified>
</cp:coreProperties>
</file>