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67"/>
    <p:restoredTop sz="90844"/>
  </p:normalViewPr>
  <p:slideViewPr>
    <p:cSldViewPr snapToGrid="0" snapToObjects="1">
      <p:cViewPr varScale="1">
        <p:scale>
          <a:sx n="82" d="100"/>
          <a:sy n="82" d="100"/>
        </p:scale>
        <p:origin x="16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5C11C-B4E6-8547-A9E5-E231B8443C7F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4E4D9-B3C6-4746-B792-06E71DA0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8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4E4D9-B3C6-4746-B792-06E71DA076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7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1E75-3C71-0149-A24F-56B0067BC7D7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8424-00BF-C54F-9CBF-3B577278E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1E75-3C71-0149-A24F-56B0067BC7D7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8424-00BF-C54F-9CBF-3B577278E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3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1E75-3C71-0149-A24F-56B0067BC7D7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8424-00BF-C54F-9CBF-3B577278E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0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1E75-3C71-0149-A24F-56B0067BC7D7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8424-00BF-C54F-9CBF-3B577278E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9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1E75-3C71-0149-A24F-56B0067BC7D7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8424-00BF-C54F-9CBF-3B577278E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4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1E75-3C71-0149-A24F-56B0067BC7D7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8424-00BF-C54F-9CBF-3B577278E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6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1E75-3C71-0149-A24F-56B0067BC7D7}" type="datetimeFigureOut">
              <a:rPr lang="en-US" smtClean="0"/>
              <a:t>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8424-00BF-C54F-9CBF-3B577278E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1E75-3C71-0149-A24F-56B0067BC7D7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8424-00BF-C54F-9CBF-3B577278E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9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1E75-3C71-0149-A24F-56B0067BC7D7}" type="datetimeFigureOut">
              <a:rPr lang="en-US" smtClean="0"/>
              <a:t>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8424-00BF-C54F-9CBF-3B577278E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2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1E75-3C71-0149-A24F-56B0067BC7D7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8424-00BF-C54F-9CBF-3B577278E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6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1E75-3C71-0149-A24F-56B0067BC7D7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8424-00BF-C54F-9CBF-3B577278E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6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F1E75-3C71-0149-A24F-56B0067BC7D7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78424-00BF-C54F-9CBF-3B577278E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5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018056" y="5177790"/>
            <a:ext cx="452886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3002807" y="1882140"/>
            <a:ext cx="15249" cy="329565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6449" y="1512807"/>
            <a:ext cx="218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performance</a:t>
            </a:r>
            <a:endParaRPr lang="en-US" sz="2400" dirty="0">
              <a:solidFill>
                <a:srgbClr val="0070C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200853" y="2376572"/>
            <a:ext cx="182984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0195" y="2052186"/>
            <a:ext cx="199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Strict priority</a:t>
            </a:r>
            <a:endParaRPr lang="en-US" sz="2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53351" y="4706903"/>
            <a:ext cx="182984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36334" y="4407803"/>
            <a:ext cx="2935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DRF (instantaneous fairness)</a:t>
            </a:r>
            <a:endParaRPr lang="en-US" sz="2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85400" y="5177790"/>
            <a:ext cx="1461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isolation</a:t>
            </a:r>
          </a:p>
        </p:txBody>
      </p:sp>
      <p:cxnSp>
        <p:nvCxnSpPr>
          <p:cNvPr id="16" name="Straight Connector 15"/>
          <p:cNvCxnSpPr>
            <a:endCxn id="25" idx="2"/>
          </p:cNvCxnSpPr>
          <p:nvPr/>
        </p:nvCxnSpPr>
        <p:spPr>
          <a:xfrm>
            <a:off x="3383838" y="2468012"/>
            <a:ext cx="2569513" cy="573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0"/>
            <a:endCxn id="25" idx="4"/>
          </p:cNvCxnSpPr>
          <p:nvPr/>
        </p:nvCxnSpPr>
        <p:spPr>
          <a:xfrm flipV="1">
            <a:off x="6044843" y="2565182"/>
            <a:ext cx="0" cy="214172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953351" y="2382302"/>
            <a:ext cx="182984" cy="18288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29629" y="2053972"/>
            <a:ext cx="1809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Impossible</a:t>
            </a:r>
            <a:endParaRPr lang="en-US" sz="2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494446" y="2796907"/>
            <a:ext cx="182984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15626" y="2922468"/>
            <a:ext cx="3345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BPF: bounded 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priority 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+ </a:t>
            </a:r>
            <a:br>
              <a:rPr lang="en-US" sz="2400" dirty="0" smtClean="0">
                <a:latin typeface="Times" charset="0"/>
                <a:ea typeface="Times" charset="0"/>
                <a:cs typeface="Times" charset="0"/>
              </a:rPr>
            </a:br>
            <a:r>
              <a:rPr lang="en-US" sz="2400" smtClean="0">
                <a:latin typeface="Times" charset="0"/>
                <a:ea typeface="Times" charset="0"/>
                <a:cs typeface="Times" charset="0"/>
              </a:rPr>
              <a:t>         long-term 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fairness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172700" y="60293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1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6411</TotalTime>
  <Words>16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Zhenhua  Liu</dc:creator>
  <cp:lastModifiedBy>Mosharaf Chowdhury</cp:lastModifiedBy>
  <cp:revision>29</cp:revision>
  <dcterms:created xsi:type="dcterms:W3CDTF">2017-01-10T16:39:59Z</dcterms:created>
  <dcterms:modified xsi:type="dcterms:W3CDTF">2017-01-27T23:32:52Z</dcterms:modified>
</cp:coreProperties>
</file>