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5430F4-954B-4D84-86B4-DEA9CC56EFB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AE6371-83D7-4969-AB37-64F3D2B4EBA4}">
      <dgm:prSet phldrT="[Text]"/>
      <dgm:spPr/>
      <dgm:t>
        <a:bodyPr/>
        <a:lstStyle/>
        <a:p>
          <a:r>
            <a:rPr lang="en-US" dirty="0" err="1">
              <a:latin typeface="Times New Roman" pitchFamily="18" charset="0"/>
              <a:cs typeface="Times New Roman" pitchFamily="18" charset="0"/>
            </a:rPr>
            <a:t>Chuẩn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bị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Desktop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chạy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Ubuntu</a:t>
          </a:r>
        </a:p>
      </dgm:t>
    </dgm:pt>
    <dgm:pt modelId="{B860C4F7-FBEC-49E4-B124-F5FBD1924D59}" type="parTrans" cxnId="{7370DADF-94EC-43E8-89A9-022CCD34B6B2}">
      <dgm:prSet/>
      <dgm:spPr/>
      <dgm:t>
        <a:bodyPr/>
        <a:lstStyle/>
        <a:p>
          <a:endParaRPr lang="en-US"/>
        </a:p>
      </dgm:t>
    </dgm:pt>
    <dgm:pt modelId="{AE270EDF-F176-48C7-9F04-F6A377321A53}" type="sibTrans" cxnId="{7370DADF-94EC-43E8-89A9-022CCD34B6B2}">
      <dgm:prSet/>
      <dgm:spPr/>
      <dgm:t>
        <a:bodyPr/>
        <a:lstStyle/>
        <a:p>
          <a:endParaRPr lang="en-US"/>
        </a:p>
      </dgm:t>
    </dgm:pt>
    <dgm:pt modelId="{D2A59ECB-EB1E-4D06-9775-142EEE925F55}">
      <dgm:prSet phldrT="[Text]"/>
      <dgm:spPr/>
      <dgm:t>
        <a:bodyPr/>
        <a:lstStyle/>
        <a:p>
          <a:r>
            <a:rPr lang="en-US" dirty="0" err="1">
              <a:latin typeface="Times New Roman" pitchFamily="18" charset="0"/>
              <a:cs typeface="Times New Roman" pitchFamily="18" charset="0"/>
            </a:rPr>
            <a:t>Chuẩn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bị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môi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trường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cho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Desktop</a:t>
          </a:r>
        </a:p>
      </dgm:t>
    </dgm:pt>
    <dgm:pt modelId="{605B17BC-1CDD-49A8-B913-305FA872DE6B}" type="parTrans" cxnId="{AEF7FAFF-74D2-4853-B90B-67A7D8F0C8CB}">
      <dgm:prSet/>
      <dgm:spPr/>
      <dgm:t>
        <a:bodyPr/>
        <a:lstStyle/>
        <a:p>
          <a:endParaRPr lang="en-US"/>
        </a:p>
      </dgm:t>
    </dgm:pt>
    <dgm:pt modelId="{DF16ECB3-1159-4D79-9150-64CA9B80E8C3}" type="sibTrans" cxnId="{AEF7FAFF-74D2-4853-B90B-67A7D8F0C8CB}">
      <dgm:prSet/>
      <dgm:spPr/>
      <dgm:t>
        <a:bodyPr/>
        <a:lstStyle/>
        <a:p>
          <a:endParaRPr lang="en-US"/>
        </a:p>
      </dgm:t>
    </dgm:pt>
    <dgm:pt modelId="{300E29BB-70B3-4C05-8018-A13837ABA6CE}">
      <dgm:prSet phldrT="[Text]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Build Kernel</a:t>
          </a:r>
        </a:p>
      </dgm:t>
    </dgm:pt>
    <dgm:pt modelId="{614CCAF3-4749-424C-A918-48AEA93281AA}" type="parTrans" cxnId="{D4C6EA8B-D979-4230-B431-AE781DE6C033}">
      <dgm:prSet/>
      <dgm:spPr/>
      <dgm:t>
        <a:bodyPr/>
        <a:lstStyle/>
        <a:p>
          <a:endParaRPr lang="en-US"/>
        </a:p>
      </dgm:t>
    </dgm:pt>
    <dgm:pt modelId="{699DE328-18AB-48AF-A8E3-6697FA5FBC3B}" type="sibTrans" cxnId="{D4C6EA8B-D979-4230-B431-AE781DE6C033}">
      <dgm:prSet/>
      <dgm:spPr/>
      <dgm:t>
        <a:bodyPr/>
        <a:lstStyle/>
        <a:p>
          <a:endParaRPr lang="en-US"/>
        </a:p>
      </dgm:t>
    </dgm:pt>
    <dgm:pt modelId="{D9B825D9-4DB8-4838-9AD3-07C652B2828F}">
      <dgm:prSet phldrT="[Text]"/>
      <dgm:spPr/>
      <dgm:t>
        <a:bodyPr/>
        <a:lstStyle/>
        <a:p>
          <a:r>
            <a:rPr lang="en-US" dirty="0" err="1">
              <a:latin typeface="Times New Roman" pitchFamily="18" charset="0"/>
              <a:cs typeface="Times New Roman" pitchFamily="18" charset="0"/>
            </a:rPr>
            <a:t>Tạo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file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hệ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thống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rootfs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B601EB07-5284-4F57-BB0B-8B6AE496A481}" type="parTrans" cxnId="{196715E6-4751-462E-9FF2-6B01FA152174}">
      <dgm:prSet/>
      <dgm:spPr/>
      <dgm:t>
        <a:bodyPr/>
        <a:lstStyle/>
        <a:p>
          <a:endParaRPr lang="en-US"/>
        </a:p>
      </dgm:t>
    </dgm:pt>
    <dgm:pt modelId="{E2AEBD93-D198-4C6B-8294-AA54A2373773}" type="sibTrans" cxnId="{196715E6-4751-462E-9FF2-6B01FA152174}">
      <dgm:prSet/>
      <dgm:spPr/>
      <dgm:t>
        <a:bodyPr/>
        <a:lstStyle/>
        <a:p>
          <a:endParaRPr lang="en-US"/>
        </a:p>
      </dgm:t>
    </dgm:pt>
    <dgm:pt modelId="{46C35663-87D8-46B8-817D-AC3A857089EF}" type="pres">
      <dgm:prSet presAssocID="{CB5430F4-954B-4D84-86B4-DEA9CC56EFBC}" presName="outerComposite" presStyleCnt="0">
        <dgm:presLayoutVars>
          <dgm:chMax val="5"/>
          <dgm:dir/>
          <dgm:resizeHandles val="exact"/>
        </dgm:presLayoutVars>
      </dgm:prSet>
      <dgm:spPr/>
    </dgm:pt>
    <dgm:pt modelId="{C338DC53-ABB2-46BF-9F48-F486E10BF26B}" type="pres">
      <dgm:prSet presAssocID="{CB5430F4-954B-4D84-86B4-DEA9CC56EFBC}" presName="dummyMaxCanvas" presStyleCnt="0">
        <dgm:presLayoutVars/>
      </dgm:prSet>
      <dgm:spPr/>
    </dgm:pt>
    <dgm:pt modelId="{178A7D81-AAD3-436E-A9DD-D5E77AEABE73}" type="pres">
      <dgm:prSet presAssocID="{CB5430F4-954B-4D84-86B4-DEA9CC56EFBC}" presName="FourNodes_1" presStyleLbl="node1" presStyleIdx="0" presStyleCnt="4">
        <dgm:presLayoutVars>
          <dgm:bulletEnabled val="1"/>
        </dgm:presLayoutVars>
      </dgm:prSet>
      <dgm:spPr/>
    </dgm:pt>
    <dgm:pt modelId="{7DD2490A-2080-4977-9590-9FFD4D9D0AD2}" type="pres">
      <dgm:prSet presAssocID="{CB5430F4-954B-4D84-86B4-DEA9CC56EFBC}" presName="FourNodes_2" presStyleLbl="node1" presStyleIdx="1" presStyleCnt="4">
        <dgm:presLayoutVars>
          <dgm:bulletEnabled val="1"/>
        </dgm:presLayoutVars>
      </dgm:prSet>
      <dgm:spPr/>
    </dgm:pt>
    <dgm:pt modelId="{1AAD828D-43F0-40D4-AB20-1C7A5D9E673C}" type="pres">
      <dgm:prSet presAssocID="{CB5430F4-954B-4D84-86B4-DEA9CC56EFBC}" presName="FourNodes_3" presStyleLbl="node1" presStyleIdx="2" presStyleCnt="4">
        <dgm:presLayoutVars>
          <dgm:bulletEnabled val="1"/>
        </dgm:presLayoutVars>
      </dgm:prSet>
      <dgm:spPr/>
    </dgm:pt>
    <dgm:pt modelId="{0DA2448A-0371-4A2A-B28F-20C331206F6C}" type="pres">
      <dgm:prSet presAssocID="{CB5430F4-954B-4D84-86B4-DEA9CC56EFBC}" presName="FourNodes_4" presStyleLbl="node1" presStyleIdx="3" presStyleCnt="4">
        <dgm:presLayoutVars>
          <dgm:bulletEnabled val="1"/>
        </dgm:presLayoutVars>
      </dgm:prSet>
      <dgm:spPr/>
    </dgm:pt>
    <dgm:pt modelId="{091B182F-1EEC-45A7-B79C-7686C436259B}" type="pres">
      <dgm:prSet presAssocID="{CB5430F4-954B-4D84-86B4-DEA9CC56EFBC}" presName="FourConn_1-2" presStyleLbl="fgAccFollowNode1" presStyleIdx="0" presStyleCnt="3">
        <dgm:presLayoutVars>
          <dgm:bulletEnabled val="1"/>
        </dgm:presLayoutVars>
      </dgm:prSet>
      <dgm:spPr/>
    </dgm:pt>
    <dgm:pt modelId="{F773F2E1-0598-44CD-8829-3F62A2FD7ECD}" type="pres">
      <dgm:prSet presAssocID="{CB5430F4-954B-4D84-86B4-DEA9CC56EFBC}" presName="FourConn_2-3" presStyleLbl="fgAccFollowNode1" presStyleIdx="1" presStyleCnt="3">
        <dgm:presLayoutVars>
          <dgm:bulletEnabled val="1"/>
        </dgm:presLayoutVars>
      </dgm:prSet>
      <dgm:spPr/>
    </dgm:pt>
    <dgm:pt modelId="{8BE55F5D-99FE-449A-AA4C-3F55857B2A80}" type="pres">
      <dgm:prSet presAssocID="{CB5430F4-954B-4D84-86B4-DEA9CC56EFBC}" presName="FourConn_3-4" presStyleLbl="fgAccFollowNode1" presStyleIdx="2" presStyleCnt="3">
        <dgm:presLayoutVars>
          <dgm:bulletEnabled val="1"/>
        </dgm:presLayoutVars>
      </dgm:prSet>
      <dgm:spPr/>
    </dgm:pt>
    <dgm:pt modelId="{EE2C7642-1797-458C-BDA2-C530F149A7B5}" type="pres">
      <dgm:prSet presAssocID="{CB5430F4-954B-4D84-86B4-DEA9CC56EFBC}" presName="FourNodes_1_text" presStyleLbl="node1" presStyleIdx="3" presStyleCnt="4">
        <dgm:presLayoutVars>
          <dgm:bulletEnabled val="1"/>
        </dgm:presLayoutVars>
      </dgm:prSet>
      <dgm:spPr/>
    </dgm:pt>
    <dgm:pt modelId="{B2044EC5-F9B7-4ABB-92B5-8C26D27CCB3C}" type="pres">
      <dgm:prSet presAssocID="{CB5430F4-954B-4D84-86B4-DEA9CC56EFBC}" presName="FourNodes_2_text" presStyleLbl="node1" presStyleIdx="3" presStyleCnt="4">
        <dgm:presLayoutVars>
          <dgm:bulletEnabled val="1"/>
        </dgm:presLayoutVars>
      </dgm:prSet>
      <dgm:spPr/>
    </dgm:pt>
    <dgm:pt modelId="{3818D64D-B45A-429D-AFE8-0171BEDB5FF2}" type="pres">
      <dgm:prSet presAssocID="{CB5430F4-954B-4D84-86B4-DEA9CC56EFBC}" presName="FourNodes_3_text" presStyleLbl="node1" presStyleIdx="3" presStyleCnt="4">
        <dgm:presLayoutVars>
          <dgm:bulletEnabled val="1"/>
        </dgm:presLayoutVars>
      </dgm:prSet>
      <dgm:spPr/>
    </dgm:pt>
    <dgm:pt modelId="{F46DC75C-AE31-4295-8C07-ECEE34936817}" type="pres">
      <dgm:prSet presAssocID="{CB5430F4-954B-4D84-86B4-DEA9CC56EFB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BA080F2-D409-4DCA-B47E-9FEE5ED8FD2F}" type="presOf" srcId="{AE270EDF-F176-48C7-9F04-F6A377321A53}" destId="{091B182F-1EEC-45A7-B79C-7686C436259B}" srcOrd="0" destOrd="0" presId="urn:microsoft.com/office/officeart/2005/8/layout/vProcess5"/>
    <dgm:cxn modelId="{9E8E6CF6-DFAA-47BA-8220-791E786AFD44}" type="presOf" srcId="{699DE328-18AB-48AF-A8E3-6697FA5FBC3B}" destId="{8BE55F5D-99FE-449A-AA4C-3F55857B2A80}" srcOrd="0" destOrd="0" presId="urn:microsoft.com/office/officeart/2005/8/layout/vProcess5"/>
    <dgm:cxn modelId="{86DE7CA5-11BB-4091-9460-B5313CA72DAD}" type="presOf" srcId="{6BAE6371-83D7-4969-AB37-64F3D2B4EBA4}" destId="{178A7D81-AAD3-436E-A9DD-D5E77AEABE73}" srcOrd="0" destOrd="0" presId="urn:microsoft.com/office/officeart/2005/8/layout/vProcess5"/>
    <dgm:cxn modelId="{7B8B63EC-B3EC-41E1-8369-A450EB9A5186}" type="presOf" srcId="{300E29BB-70B3-4C05-8018-A13837ABA6CE}" destId="{1AAD828D-43F0-40D4-AB20-1C7A5D9E673C}" srcOrd="0" destOrd="0" presId="urn:microsoft.com/office/officeart/2005/8/layout/vProcess5"/>
    <dgm:cxn modelId="{513B8A8D-89D3-424D-8DC8-D25825E53589}" type="presOf" srcId="{D2A59ECB-EB1E-4D06-9775-142EEE925F55}" destId="{B2044EC5-F9B7-4ABB-92B5-8C26D27CCB3C}" srcOrd="1" destOrd="0" presId="urn:microsoft.com/office/officeart/2005/8/layout/vProcess5"/>
    <dgm:cxn modelId="{196715E6-4751-462E-9FF2-6B01FA152174}" srcId="{CB5430F4-954B-4D84-86B4-DEA9CC56EFBC}" destId="{D9B825D9-4DB8-4838-9AD3-07C652B2828F}" srcOrd="3" destOrd="0" parTransId="{B601EB07-5284-4F57-BB0B-8B6AE496A481}" sibTransId="{E2AEBD93-D198-4C6B-8294-AA54A2373773}"/>
    <dgm:cxn modelId="{264C26B0-A68B-4BEC-AAC6-FF33CD8D7084}" type="presOf" srcId="{CB5430F4-954B-4D84-86B4-DEA9CC56EFBC}" destId="{46C35663-87D8-46B8-817D-AC3A857089EF}" srcOrd="0" destOrd="0" presId="urn:microsoft.com/office/officeart/2005/8/layout/vProcess5"/>
    <dgm:cxn modelId="{48DC8076-EB40-4DB2-A775-012FACF1A946}" type="presOf" srcId="{D2A59ECB-EB1E-4D06-9775-142EEE925F55}" destId="{7DD2490A-2080-4977-9590-9FFD4D9D0AD2}" srcOrd="0" destOrd="0" presId="urn:microsoft.com/office/officeart/2005/8/layout/vProcess5"/>
    <dgm:cxn modelId="{D4C6EA8B-D979-4230-B431-AE781DE6C033}" srcId="{CB5430F4-954B-4D84-86B4-DEA9CC56EFBC}" destId="{300E29BB-70B3-4C05-8018-A13837ABA6CE}" srcOrd="2" destOrd="0" parTransId="{614CCAF3-4749-424C-A918-48AEA93281AA}" sibTransId="{699DE328-18AB-48AF-A8E3-6697FA5FBC3B}"/>
    <dgm:cxn modelId="{AEF7FAFF-74D2-4853-B90B-67A7D8F0C8CB}" srcId="{CB5430F4-954B-4D84-86B4-DEA9CC56EFBC}" destId="{D2A59ECB-EB1E-4D06-9775-142EEE925F55}" srcOrd="1" destOrd="0" parTransId="{605B17BC-1CDD-49A8-B913-305FA872DE6B}" sibTransId="{DF16ECB3-1159-4D79-9150-64CA9B80E8C3}"/>
    <dgm:cxn modelId="{6FAF03B3-AAC9-4E53-BA06-F1FBF5EF75BF}" type="presOf" srcId="{300E29BB-70B3-4C05-8018-A13837ABA6CE}" destId="{3818D64D-B45A-429D-AFE8-0171BEDB5FF2}" srcOrd="1" destOrd="0" presId="urn:microsoft.com/office/officeart/2005/8/layout/vProcess5"/>
    <dgm:cxn modelId="{7370DADF-94EC-43E8-89A9-022CCD34B6B2}" srcId="{CB5430F4-954B-4D84-86B4-DEA9CC56EFBC}" destId="{6BAE6371-83D7-4969-AB37-64F3D2B4EBA4}" srcOrd="0" destOrd="0" parTransId="{B860C4F7-FBEC-49E4-B124-F5FBD1924D59}" sibTransId="{AE270EDF-F176-48C7-9F04-F6A377321A53}"/>
    <dgm:cxn modelId="{2A1426AD-EF67-4E4D-91BD-BC7465F9692F}" type="presOf" srcId="{D9B825D9-4DB8-4838-9AD3-07C652B2828F}" destId="{0DA2448A-0371-4A2A-B28F-20C331206F6C}" srcOrd="0" destOrd="0" presId="urn:microsoft.com/office/officeart/2005/8/layout/vProcess5"/>
    <dgm:cxn modelId="{80F7AF53-A743-4A98-8AB7-D97BEC387D3E}" type="presOf" srcId="{6BAE6371-83D7-4969-AB37-64F3D2B4EBA4}" destId="{EE2C7642-1797-458C-BDA2-C530F149A7B5}" srcOrd="1" destOrd="0" presId="urn:microsoft.com/office/officeart/2005/8/layout/vProcess5"/>
    <dgm:cxn modelId="{530089F7-FE4F-47E6-9CB4-F672997CF531}" type="presOf" srcId="{D9B825D9-4DB8-4838-9AD3-07C652B2828F}" destId="{F46DC75C-AE31-4295-8C07-ECEE34936817}" srcOrd="1" destOrd="0" presId="urn:microsoft.com/office/officeart/2005/8/layout/vProcess5"/>
    <dgm:cxn modelId="{306E39C7-55A7-4C60-98FE-239CE2004900}" type="presOf" srcId="{DF16ECB3-1159-4D79-9150-64CA9B80E8C3}" destId="{F773F2E1-0598-44CD-8829-3F62A2FD7ECD}" srcOrd="0" destOrd="0" presId="urn:microsoft.com/office/officeart/2005/8/layout/vProcess5"/>
    <dgm:cxn modelId="{D6CFFC04-5A23-4F48-A9B2-C5A8A0C1A372}" type="presParOf" srcId="{46C35663-87D8-46B8-817D-AC3A857089EF}" destId="{C338DC53-ABB2-46BF-9F48-F486E10BF26B}" srcOrd="0" destOrd="0" presId="urn:microsoft.com/office/officeart/2005/8/layout/vProcess5"/>
    <dgm:cxn modelId="{6DBCF33F-029E-4D8D-B02E-DBEAA90457BA}" type="presParOf" srcId="{46C35663-87D8-46B8-817D-AC3A857089EF}" destId="{178A7D81-AAD3-436E-A9DD-D5E77AEABE73}" srcOrd="1" destOrd="0" presId="urn:microsoft.com/office/officeart/2005/8/layout/vProcess5"/>
    <dgm:cxn modelId="{76D4B8D6-4595-4D34-A369-A89B2A68C124}" type="presParOf" srcId="{46C35663-87D8-46B8-817D-AC3A857089EF}" destId="{7DD2490A-2080-4977-9590-9FFD4D9D0AD2}" srcOrd="2" destOrd="0" presId="urn:microsoft.com/office/officeart/2005/8/layout/vProcess5"/>
    <dgm:cxn modelId="{DC4C7A0F-DCF6-4376-9214-5C8B0DC0F5EF}" type="presParOf" srcId="{46C35663-87D8-46B8-817D-AC3A857089EF}" destId="{1AAD828D-43F0-40D4-AB20-1C7A5D9E673C}" srcOrd="3" destOrd="0" presId="urn:microsoft.com/office/officeart/2005/8/layout/vProcess5"/>
    <dgm:cxn modelId="{0703F8ED-5287-4387-8476-5614CA954099}" type="presParOf" srcId="{46C35663-87D8-46B8-817D-AC3A857089EF}" destId="{0DA2448A-0371-4A2A-B28F-20C331206F6C}" srcOrd="4" destOrd="0" presId="urn:microsoft.com/office/officeart/2005/8/layout/vProcess5"/>
    <dgm:cxn modelId="{C1F47BEE-64CD-46D2-A4F1-C2334F6BD043}" type="presParOf" srcId="{46C35663-87D8-46B8-817D-AC3A857089EF}" destId="{091B182F-1EEC-45A7-B79C-7686C436259B}" srcOrd="5" destOrd="0" presId="urn:microsoft.com/office/officeart/2005/8/layout/vProcess5"/>
    <dgm:cxn modelId="{223208E4-A627-4838-98DB-A9FC8FF1ACDD}" type="presParOf" srcId="{46C35663-87D8-46B8-817D-AC3A857089EF}" destId="{F773F2E1-0598-44CD-8829-3F62A2FD7ECD}" srcOrd="6" destOrd="0" presId="urn:microsoft.com/office/officeart/2005/8/layout/vProcess5"/>
    <dgm:cxn modelId="{D65A033F-91EE-441F-B49D-091566560EFC}" type="presParOf" srcId="{46C35663-87D8-46B8-817D-AC3A857089EF}" destId="{8BE55F5D-99FE-449A-AA4C-3F55857B2A80}" srcOrd="7" destOrd="0" presId="urn:microsoft.com/office/officeart/2005/8/layout/vProcess5"/>
    <dgm:cxn modelId="{2F251E10-3665-4732-BAFF-DB7FFA5BC5CE}" type="presParOf" srcId="{46C35663-87D8-46B8-817D-AC3A857089EF}" destId="{EE2C7642-1797-458C-BDA2-C530F149A7B5}" srcOrd="8" destOrd="0" presId="urn:microsoft.com/office/officeart/2005/8/layout/vProcess5"/>
    <dgm:cxn modelId="{8EB39366-C862-424A-BB83-52DF330C2F76}" type="presParOf" srcId="{46C35663-87D8-46B8-817D-AC3A857089EF}" destId="{B2044EC5-F9B7-4ABB-92B5-8C26D27CCB3C}" srcOrd="9" destOrd="0" presId="urn:microsoft.com/office/officeart/2005/8/layout/vProcess5"/>
    <dgm:cxn modelId="{A451DE3A-422F-4020-9152-CB8C32306C6E}" type="presParOf" srcId="{46C35663-87D8-46B8-817D-AC3A857089EF}" destId="{3818D64D-B45A-429D-AFE8-0171BEDB5FF2}" srcOrd="10" destOrd="0" presId="urn:microsoft.com/office/officeart/2005/8/layout/vProcess5"/>
    <dgm:cxn modelId="{C8C3B697-28B2-4692-9935-4529DD63548D}" type="presParOf" srcId="{46C35663-87D8-46B8-817D-AC3A857089EF}" destId="{F46DC75C-AE31-4295-8C07-ECEE3493681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D62D458-19B5-428C-A0E5-8344F1C6309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B8BF1B-9034-467B-8A01-65A1A82442F3}">
      <dgm:prSet phldrT="[Text]"/>
      <dgm:spPr/>
      <dgm:t>
        <a:bodyPr/>
        <a:lstStyle/>
        <a:p>
          <a:r>
            <a:rPr lang="en-US" dirty="0" err="1"/>
            <a:t>Hiệu</a:t>
          </a:r>
          <a:r>
            <a:rPr lang="en-US" dirty="0"/>
            <a:t> </a:t>
          </a:r>
          <a:r>
            <a:rPr lang="en-US" dirty="0" err="1"/>
            <a:t>chỉnh</a:t>
          </a:r>
          <a:r>
            <a:rPr lang="en-US" dirty="0"/>
            <a:t> </a:t>
          </a:r>
          <a:r>
            <a:rPr lang="en-US" dirty="0" err="1"/>
            <a:t>thông</a:t>
          </a:r>
          <a:r>
            <a:rPr lang="en-US" dirty="0"/>
            <a:t> </a:t>
          </a:r>
          <a:r>
            <a:rPr lang="en-US" dirty="0" err="1"/>
            <a:t>số</a:t>
          </a:r>
          <a:r>
            <a:rPr lang="en-US" dirty="0"/>
            <a:t> </a:t>
          </a:r>
        </a:p>
      </dgm:t>
    </dgm:pt>
    <dgm:pt modelId="{40CB63ED-CE9E-4C7B-A232-B11BBE215753}" type="parTrans" cxnId="{C966E0CD-B972-4A01-A34A-8CD498297DC6}">
      <dgm:prSet/>
      <dgm:spPr/>
      <dgm:t>
        <a:bodyPr/>
        <a:lstStyle/>
        <a:p>
          <a:endParaRPr lang="en-US"/>
        </a:p>
      </dgm:t>
    </dgm:pt>
    <dgm:pt modelId="{BE768FA7-D475-4599-8C00-FD8013A33F27}" type="sibTrans" cxnId="{C966E0CD-B972-4A01-A34A-8CD498297DC6}">
      <dgm:prSet/>
      <dgm:spPr/>
      <dgm:t>
        <a:bodyPr/>
        <a:lstStyle/>
        <a:p>
          <a:endParaRPr lang="en-US"/>
        </a:p>
      </dgm:t>
    </dgm:pt>
    <dgm:pt modelId="{F411A446-EF8B-4B9C-BA04-1187AA6CFCF2}">
      <dgm:prSet phldrT="[Text]"/>
      <dgm:spPr/>
      <dgm:t>
        <a:bodyPr/>
        <a:lstStyle/>
        <a:p>
          <a:r>
            <a:rPr lang="en-US" dirty="0" err="1"/>
            <a:t>Xóa</a:t>
          </a:r>
          <a:r>
            <a:rPr lang="en-US" dirty="0"/>
            <a:t> SD card, </a:t>
          </a:r>
          <a:r>
            <a:rPr lang="en-US" dirty="0" err="1"/>
            <a:t>tạo</a:t>
          </a:r>
          <a:r>
            <a:rPr lang="en-US" dirty="0"/>
            <a:t> </a:t>
          </a:r>
          <a:r>
            <a:rPr lang="en-US" dirty="0" err="1"/>
            <a:t>lại</a:t>
          </a:r>
          <a:r>
            <a:rPr lang="en-US" dirty="0"/>
            <a:t> </a:t>
          </a:r>
          <a:r>
            <a:rPr lang="en-US" dirty="0" err="1"/>
            <a:t>phân</a:t>
          </a:r>
          <a:r>
            <a:rPr lang="en-US" dirty="0"/>
            <a:t> </a:t>
          </a:r>
          <a:r>
            <a:rPr lang="en-US" dirty="0" err="1"/>
            <a:t>vùng</a:t>
          </a:r>
          <a:r>
            <a:rPr lang="en-US" dirty="0"/>
            <a:t> </a:t>
          </a:r>
          <a:r>
            <a:rPr lang="en-US" dirty="0" err="1"/>
            <a:t>cho</a:t>
          </a:r>
          <a:r>
            <a:rPr lang="en-US" dirty="0"/>
            <a:t> SD card</a:t>
          </a:r>
        </a:p>
      </dgm:t>
    </dgm:pt>
    <dgm:pt modelId="{2ABB8CAA-861E-415C-A440-415F54484A53}" type="parTrans" cxnId="{291439B2-E781-4341-8257-1B460290AE56}">
      <dgm:prSet/>
      <dgm:spPr/>
      <dgm:t>
        <a:bodyPr/>
        <a:lstStyle/>
        <a:p>
          <a:endParaRPr lang="en-US"/>
        </a:p>
      </dgm:t>
    </dgm:pt>
    <dgm:pt modelId="{457ECADE-94E8-4549-A2FE-D6812089B6E9}" type="sibTrans" cxnId="{291439B2-E781-4341-8257-1B460290AE56}">
      <dgm:prSet/>
      <dgm:spPr/>
      <dgm:t>
        <a:bodyPr/>
        <a:lstStyle/>
        <a:p>
          <a:endParaRPr lang="en-US"/>
        </a:p>
      </dgm:t>
    </dgm:pt>
    <dgm:pt modelId="{BEFE2454-07E8-4791-8E73-EE66F3C2126E}">
      <dgm:prSet phldrT="[Text]"/>
      <dgm:spPr/>
      <dgm:t>
        <a:bodyPr/>
        <a:lstStyle/>
        <a:p>
          <a:r>
            <a:rPr lang="en-US" dirty="0" err="1"/>
            <a:t>Viết</a:t>
          </a:r>
          <a:r>
            <a:rPr lang="en-US" dirty="0"/>
            <a:t> </a:t>
          </a:r>
          <a:r>
            <a:rPr lang="en-US" dirty="0" err="1"/>
            <a:t>lên</a:t>
          </a:r>
          <a:r>
            <a:rPr lang="en-US" dirty="0"/>
            <a:t> SD card</a:t>
          </a:r>
        </a:p>
      </dgm:t>
    </dgm:pt>
    <dgm:pt modelId="{AAC8E969-E6C5-4902-95D9-B28B9C89C090}" type="parTrans" cxnId="{60B83B87-9B90-41BE-879F-EC11A39D3BA9}">
      <dgm:prSet/>
      <dgm:spPr/>
      <dgm:t>
        <a:bodyPr/>
        <a:lstStyle/>
        <a:p>
          <a:endParaRPr lang="en-US"/>
        </a:p>
      </dgm:t>
    </dgm:pt>
    <dgm:pt modelId="{5DFE98B0-0F7E-4900-836B-3DF47778735B}" type="sibTrans" cxnId="{60B83B87-9B90-41BE-879F-EC11A39D3BA9}">
      <dgm:prSet/>
      <dgm:spPr/>
      <dgm:t>
        <a:bodyPr/>
        <a:lstStyle/>
        <a:p>
          <a:endParaRPr lang="en-US"/>
        </a:p>
      </dgm:t>
    </dgm:pt>
    <dgm:pt modelId="{3A07635D-DAB2-4079-BAB6-0CC3E7C89D3D}">
      <dgm:prSet phldrT="[Text]"/>
      <dgm:spPr/>
      <dgm:t>
        <a:bodyPr/>
        <a:lstStyle/>
        <a:p>
          <a:r>
            <a:rPr lang="en-US"/>
            <a:t>Tạo u-boot cho SD card</a:t>
          </a:r>
          <a:endParaRPr lang="en-US" dirty="0"/>
        </a:p>
      </dgm:t>
    </dgm:pt>
    <dgm:pt modelId="{CCF9B114-5C00-4DB1-AD97-EE85E2D9470C}" type="parTrans" cxnId="{B3F7AB9E-08BB-443C-A5EF-4C1DE8086CF0}">
      <dgm:prSet/>
      <dgm:spPr/>
      <dgm:t>
        <a:bodyPr/>
        <a:lstStyle/>
        <a:p>
          <a:endParaRPr lang="en-US"/>
        </a:p>
      </dgm:t>
    </dgm:pt>
    <dgm:pt modelId="{82D4CA17-E510-4292-BEC5-1F5012AFDB95}" type="sibTrans" cxnId="{B3F7AB9E-08BB-443C-A5EF-4C1DE8086CF0}">
      <dgm:prSet/>
      <dgm:spPr/>
      <dgm:t>
        <a:bodyPr/>
        <a:lstStyle/>
        <a:p>
          <a:endParaRPr lang="en-US"/>
        </a:p>
      </dgm:t>
    </dgm:pt>
    <dgm:pt modelId="{22D31FE9-C8EE-4673-9F99-6F9F7D9A6D6A}">
      <dgm:prSet phldrT="[Text]"/>
      <dgm:spPr/>
      <dgm:t>
        <a:bodyPr/>
        <a:lstStyle/>
        <a:p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nối</a:t>
          </a:r>
          <a:r>
            <a:rPr lang="en-US" dirty="0"/>
            <a:t> SD card </a:t>
          </a:r>
          <a:r>
            <a:rPr lang="en-US" dirty="0" err="1"/>
            <a:t>vào</a:t>
          </a:r>
          <a:r>
            <a:rPr lang="en-US" dirty="0"/>
            <a:t> </a:t>
          </a:r>
          <a:r>
            <a:rPr lang="en-US" dirty="0" err="1"/>
            <a:t>máy</a:t>
          </a:r>
          <a:r>
            <a:rPr lang="en-US" dirty="0"/>
            <a:t> </a:t>
          </a:r>
          <a:r>
            <a:rPr lang="en-US" dirty="0" err="1"/>
            <a:t>tính</a:t>
          </a:r>
          <a:endParaRPr lang="en-US" dirty="0"/>
        </a:p>
      </dgm:t>
    </dgm:pt>
    <dgm:pt modelId="{10FF00F1-A57D-49A2-837B-9EB0915646EA}" type="parTrans" cxnId="{CDE370EE-8B6A-403A-8A5B-684F0FF8ABC1}">
      <dgm:prSet/>
      <dgm:spPr/>
      <dgm:t>
        <a:bodyPr/>
        <a:lstStyle/>
        <a:p>
          <a:endParaRPr lang="en-US"/>
        </a:p>
      </dgm:t>
    </dgm:pt>
    <dgm:pt modelId="{830576C7-9970-4535-A77E-318D3E5B0DCF}" type="sibTrans" cxnId="{CDE370EE-8B6A-403A-8A5B-684F0FF8ABC1}">
      <dgm:prSet/>
      <dgm:spPr/>
      <dgm:t>
        <a:bodyPr/>
        <a:lstStyle/>
        <a:p>
          <a:endParaRPr lang="en-US"/>
        </a:p>
      </dgm:t>
    </dgm:pt>
    <dgm:pt modelId="{4059718D-B464-46CD-9200-882A3FC3ECBB}" type="pres">
      <dgm:prSet presAssocID="{CD62D458-19B5-428C-A0E5-8344F1C6309C}" presName="linear" presStyleCnt="0">
        <dgm:presLayoutVars>
          <dgm:dir/>
          <dgm:animLvl val="lvl"/>
          <dgm:resizeHandles val="exact"/>
        </dgm:presLayoutVars>
      </dgm:prSet>
      <dgm:spPr/>
    </dgm:pt>
    <dgm:pt modelId="{E486F6D1-5C70-4B5A-B642-90146BF0F255}" type="pres">
      <dgm:prSet presAssocID="{3A07635D-DAB2-4079-BAB6-0CC3E7C89D3D}" presName="parentLin" presStyleCnt="0"/>
      <dgm:spPr/>
    </dgm:pt>
    <dgm:pt modelId="{85A91EC5-79E5-4553-87CF-4EB4428AB707}" type="pres">
      <dgm:prSet presAssocID="{3A07635D-DAB2-4079-BAB6-0CC3E7C89D3D}" presName="parentLeftMargin" presStyleLbl="node1" presStyleIdx="0" presStyleCnt="5"/>
      <dgm:spPr/>
    </dgm:pt>
    <dgm:pt modelId="{2EFB16E3-F660-4BBF-974E-6481026F940C}" type="pres">
      <dgm:prSet presAssocID="{3A07635D-DAB2-4079-BAB6-0CC3E7C89D3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4CF64EC-6AB8-40F9-941C-0E4F95B86AAB}" type="pres">
      <dgm:prSet presAssocID="{3A07635D-DAB2-4079-BAB6-0CC3E7C89D3D}" presName="negativeSpace" presStyleCnt="0"/>
      <dgm:spPr/>
    </dgm:pt>
    <dgm:pt modelId="{DFDCD268-39E0-41E8-9866-1679657EA577}" type="pres">
      <dgm:prSet presAssocID="{3A07635D-DAB2-4079-BAB6-0CC3E7C89D3D}" presName="childText" presStyleLbl="conFgAcc1" presStyleIdx="0" presStyleCnt="5">
        <dgm:presLayoutVars>
          <dgm:bulletEnabled val="1"/>
        </dgm:presLayoutVars>
      </dgm:prSet>
      <dgm:spPr/>
    </dgm:pt>
    <dgm:pt modelId="{2ACD3A17-2906-4CB5-9C54-5CA6BEDC880D}" type="pres">
      <dgm:prSet presAssocID="{82D4CA17-E510-4292-BEC5-1F5012AFDB95}" presName="spaceBetweenRectangles" presStyleCnt="0"/>
      <dgm:spPr/>
    </dgm:pt>
    <dgm:pt modelId="{BBAF67F5-522D-49F7-9C6E-0DFF368C7437}" type="pres">
      <dgm:prSet presAssocID="{5DB8BF1B-9034-467B-8A01-65A1A82442F3}" presName="parentLin" presStyleCnt="0"/>
      <dgm:spPr/>
    </dgm:pt>
    <dgm:pt modelId="{D3D07CF9-EF62-49C5-9CF9-AE0A3D22B548}" type="pres">
      <dgm:prSet presAssocID="{5DB8BF1B-9034-467B-8A01-65A1A82442F3}" presName="parentLeftMargin" presStyleLbl="node1" presStyleIdx="0" presStyleCnt="5"/>
      <dgm:spPr/>
    </dgm:pt>
    <dgm:pt modelId="{BBCEC1AC-F68A-4930-9BD1-9D440144C48D}" type="pres">
      <dgm:prSet presAssocID="{5DB8BF1B-9034-467B-8A01-65A1A82442F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F29EFB0-E315-4C89-A765-109B0EEE3650}" type="pres">
      <dgm:prSet presAssocID="{5DB8BF1B-9034-467B-8A01-65A1A82442F3}" presName="negativeSpace" presStyleCnt="0"/>
      <dgm:spPr/>
    </dgm:pt>
    <dgm:pt modelId="{9D374367-979B-4DC9-AF05-E760DEE63485}" type="pres">
      <dgm:prSet presAssocID="{5DB8BF1B-9034-467B-8A01-65A1A82442F3}" presName="childText" presStyleLbl="conFgAcc1" presStyleIdx="1" presStyleCnt="5">
        <dgm:presLayoutVars>
          <dgm:bulletEnabled val="1"/>
        </dgm:presLayoutVars>
      </dgm:prSet>
      <dgm:spPr/>
    </dgm:pt>
    <dgm:pt modelId="{05E65BC1-0F9E-4891-A63C-8A4E9C583E86}" type="pres">
      <dgm:prSet presAssocID="{BE768FA7-D475-4599-8C00-FD8013A33F27}" presName="spaceBetweenRectangles" presStyleCnt="0"/>
      <dgm:spPr/>
    </dgm:pt>
    <dgm:pt modelId="{80EC7D0A-3CE0-4FBD-87FC-7D46553D4BA2}" type="pres">
      <dgm:prSet presAssocID="{22D31FE9-C8EE-4673-9F99-6F9F7D9A6D6A}" presName="parentLin" presStyleCnt="0"/>
      <dgm:spPr/>
    </dgm:pt>
    <dgm:pt modelId="{38FFE9C5-97A0-4BD5-B973-E6AD26FCFFE3}" type="pres">
      <dgm:prSet presAssocID="{22D31FE9-C8EE-4673-9F99-6F9F7D9A6D6A}" presName="parentLeftMargin" presStyleLbl="node1" presStyleIdx="1" presStyleCnt="5"/>
      <dgm:spPr/>
    </dgm:pt>
    <dgm:pt modelId="{9C1BB435-A539-4493-A640-E530FC1BE2A7}" type="pres">
      <dgm:prSet presAssocID="{22D31FE9-C8EE-4673-9F99-6F9F7D9A6D6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EAF2A78-DB07-4455-9BC5-FF96C68691FC}" type="pres">
      <dgm:prSet presAssocID="{22D31FE9-C8EE-4673-9F99-6F9F7D9A6D6A}" presName="negativeSpace" presStyleCnt="0"/>
      <dgm:spPr/>
    </dgm:pt>
    <dgm:pt modelId="{FFF605FC-15D2-499D-9C18-698993E59F65}" type="pres">
      <dgm:prSet presAssocID="{22D31FE9-C8EE-4673-9F99-6F9F7D9A6D6A}" presName="childText" presStyleLbl="conFgAcc1" presStyleIdx="2" presStyleCnt="5">
        <dgm:presLayoutVars>
          <dgm:bulletEnabled val="1"/>
        </dgm:presLayoutVars>
      </dgm:prSet>
      <dgm:spPr/>
    </dgm:pt>
    <dgm:pt modelId="{79BBDBCD-B412-4F9B-819F-ED0DAD540A40}" type="pres">
      <dgm:prSet presAssocID="{830576C7-9970-4535-A77E-318D3E5B0DCF}" presName="spaceBetweenRectangles" presStyleCnt="0"/>
      <dgm:spPr/>
    </dgm:pt>
    <dgm:pt modelId="{F3C73711-716A-4DF3-A234-951DA4067C1F}" type="pres">
      <dgm:prSet presAssocID="{F411A446-EF8B-4B9C-BA04-1187AA6CFCF2}" presName="parentLin" presStyleCnt="0"/>
      <dgm:spPr/>
    </dgm:pt>
    <dgm:pt modelId="{2B875BAC-0D6C-4A46-B8A5-84883F27CC5A}" type="pres">
      <dgm:prSet presAssocID="{F411A446-EF8B-4B9C-BA04-1187AA6CFCF2}" presName="parentLeftMargin" presStyleLbl="node1" presStyleIdx="2" presStyleCnt="5"/>
      <dgm:spPr/>
    </dgm:pt>
    <dgm:pt modelId="{E5538E47-74C2-4700-A8E3-1E68DC67356C}" type="pres">
      <dgm:prSet presAssocID="{F411A446-EF8B-4B9C-BA04-1187AA6CFCF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31D3067-0712-4EFE-AB96-70406A8C392B}" type="pres">
      <dgm:prSet presAssocID="{F411A446-EF8B-4B9C-BA04-1187AA6CFCF2}" presName="negativeSpace" presStyleCnt="0"/>
      <dgm:spPr/>
    </dgm:pt>
    <dgm:pt modelId="{A0B2240C-13D0-4821-A2F3-2D2223E02774}" type="pres">
      <dgm:prSet presAssocID="{F411A446-EF8B-4B9C-BA04-1187AA6CFCF2}" presName="childText" presStyleLbl="conFgAcc1" presStyleIdx="3" presStyleCnt="5">
        <dgm:presLayoutVars>
          <dgm:bulletEnabled val="1"/>
        </dgm:presLayoutVars>
      </dgm:prSet>
      <dgm:spPr/>
    </dgm:pt>
    <dgm:pt modelId="{462DA8B6-3B48-4263-A1E7-B271F12C4B73}" type="pres">
      <dgm:prSet presAssocID="{457ECADE-94E8-4549-A2FE-D6812089B6E9}" presName="spaceBetweenRectangles" presStyleCnt="0"/>
      <dgm:spPr/>
    </dgm:pt>
    <dgm:pt modelId="{9249013F-77CF-4221-99B5-D4DD4128AB1A}" type="pres">
      <dgm:prSet presAssocID="{BEFE2454-07E8-4791-8E73-EE66F3C2126E}" presName="parentLin" presStyleCnt="0"/>
      <dgm:spPr/>
    </dgm:pt>
    <dgm:pt modelId="{44E0A475-6401-4B85-83E8-1424C76B0B4D}" type="pres">
      <dgm:prSet presAssocID="{BEFE2454-07E8-4791-8E73-EE66F3C2126E}" presName="parentLeftMargin" presStyleLbl="node1" presStyleIdx="3" presStyleCnt="5"/>
      <dgm:spPr/>
    </dgm:pt>
    <dgm:pt modelId="{9B626F74-9396-4D35-B7B9-8011ABED1318}" type="pres">
      <dgm:prSet presAssocID="{BEFE2454-07E8-4791-8E73-EE66F3C2126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260B9C22-E283-4EB0-AB54-3BF840205941}" type="pres">
      <dgm:prSet presAssocID="{BEFE2454-07E8-4791-8E73-EE66F3C2126E}" presName="negativeSpace" presStyleCnt="0"/>
      <dgm:spPr/>
    </dgm:pt>
    <dgm:pt modelId="{CE01B564-61D1-4BD8-8096-D96FA4372155}" type="pres">
      <dgm:prSet presAssocID="{BEFE2454-07E8-4791-8E73-EE66F3C2126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32F1333-D788-48B6-9317-55EFEC228214}" type="presOf" srcId="{CD62D458-19B5-428C-A0E5-8344F1C6309C}" destId="{4059718D-B464-46CD-9200-882A3FC3ECBB}" srcOrd="0" destOrd="0" presId="urn:microsoft.com/office/officeart/2005/8/layout/list1"/>
    <dgm:cxn modelId="{C966E0CD-B972-4A01-A34A-8CD498297DC6}" srcId="{CD62D458-19B5-428C-A0E5-8344F1C6309C}" destId="{5DB8BF1B-9034-467B-8A01-65A1A82442F3}" srcOrd="1" destOrd="0" parTransId="{40CB63ED-CE9E-4C7B-A232-B11BBE215753}" sibTransId="{BE768FA7-D475-4599-8C00-FD8013A33F27}"/>
    <dgm:cxn modelId="{9D4F7E99-C575-4782-8DC3-1F0E0ADAC033}" type="presOf" srcId="{5DB8BF1B-9034-467B-8A01-65A1A82442F3}" destId="{D3D07CF9-EF62-49C5-9CF9-AE0A3D22B548}" srcOrd="0" destOrd="0" presId="urn:microsoft.com/office/officeart/2005/8/layout/list1"/>
    <dgm:cxn modelId="{76185297-5F0C-4435-BFBD-FE412929D3C1}" type="presOf" srcId="{3A07635D-DAB2-4079-BAB6-0CC3E7C89D3D}" destId="{2EFB16E3-F660-4BBF-974E-6481026F940C}" srcOrd="1" destOrd="0" presId="urn:microsoft.com/office/officeart/2005/8/layout/list1"/>
    <dgm:cxn modelId="{CDE370EE-8B6A-403A-8A5B-684F0FF8ABC1}" srcId="{CD62D458-19B5-428C-A0E5-8344F1C6309C}" destId="{22D31FE9-C8EE-4673-9F99-6F9F7D9A6D6A}" srcOrd="2" destOrd="0" parTransId="{10FF00F1-A57D-49A2-837B-9EB0915646EA}" sibTransId="{830576C7-9970-4535-A77E-318D3E5B0DCF}"/>
    <dgm:cxn modelId="{291439B2-E781-4341-8257-1B460290AE56}" srcId="{CD62D458-19B5-428C-A0E5-8344F1C6309C}" destId="{F411A446-EF8B-4B9C-BA04-1187AA6CFCF2}" srcOrd="3" destOrd="0" parTransId="{2ABB8CAA-861E-415C-A440-415F54484A53}" sibTransId="{457ECADE-94E8-4549-A2FE-D6812089B6E9}"/>
    <dgm:cxn modelId="{EE877372-DA8D-4A94-9FC8-3A234995BFC1}" type="presOf" srcId="{22D31FE9-C8EE-4673-9F99-6F9F7D9A6D6A}" destId="{9C1BB435-A539-4493-A640-E530FC1BE2A7}" srcOrd="1" destOrd="0" presId="urn:microsoft.com/office/officeart/2005/8/layout/list1"/>
    <dgm:cxn modelId="{B3F7AB9E-08BB-443C-A5EF-4C1DE8086CF0}" srcId="{CD62D458-19B5-428C-A0E5-8344F1C6309C}" destId="{3A07635D-DAB2-4079-BAB6-0CC3E7C89D3D}" srcOrd="0" destOrd="0" parTransId="{CCF9B114-5C00-4DB1-AD97-EE85E2D9470C}" sibTransId="{82D4CA17-E510-4292-BEC5-1F5012AFDB95}"/>
    <dgm:cxn modelId="{9715F4AE-32A3-43FA-A7A1-9D8B4517EA3C}" type="presOf" srcId="{5DB8BF1B-9034-467B-8A01-65A1A82442F3}" destId="{BBCEC1AC-F68A-4930-9BD1-9D440144C48D}" srcOrd="1" destOrd="0" presId="urn:microsoft.com/office/officeart/2005/8/layout/list1"/>
    <dgm:cxn modelId="{B4136330-4B45-4FC1-890C-C950D76781CB}" type="presOf" srcId="{22D31FE9-C8EE-4673-9F99-6F9F7D9A6D6A}" destId="{38FFE9C5-97A0-4BD5-B973-E6AD26FCFFE3}" srcOrd="0" destOrd="0" presId="urn:microsoft.com/office/officeart/2005/8/layout/list1"/>
    <dgm:cxn modelId="{80A87165-3C0D-4344-BF61-4056280540E4}" type="presOf" srcId="{BEFE2454-07E8-4791-8E73-EE66F3C2126E}" destId="{44E0A475-6401-4B85-83E8-1424C76B0B4D}" srcOrd="0" destOrd="0" presId="urn:microsoft.com/office/officeart/2005/8/layout/list1"/>
    <dgm:cxn modelId="{519FB4BE-F698-498F-A09D-7BF81C15D26A}" type="presOf" srcId="{3A07635D-DAB2-4079-BAB6-0CC3E7C89D3D}" destId="{85A91EC5-79E5-4553-87CF-4EB4428AB707}" srcOrd="0" destOrd="0" presId="urn:microsoft.com/office/officeart/2005/8/layout/list1"/>
    <dgm:cxn modelId="{3E9C0136-9208-43A8-B095-459738C9830C}" type="presOf" srcId="{F411A446-EF8B-4B9C-BA04-1187AA6CFCF2}" destId="{2B875BAC-0D6C-4A46-B8A5-84883F27CC5A}" srcOrd="0" destOrd="0" presId="urn:microsoft.com/office/officeart/2005/8/layout/list1"/>
    <dgm:cxn modelId="{938FF434-8791-47A9-98DB-3A380D021128}" type="presOf" srcId="{BEFE2454-07E8-4791-8E73-EE66F3C2126E}" destId="{9B626F74-9396-4D35-B7B9-8011ABED1318}" srcOrd="1" destOrd="0" presId="urn:microsoft.com/office/officeart/2005/8/layout/list1"/>
    <dgm:cxn modelId="{7063BFF5-EE97-4E79-974A-1B48BEDBBB17}" type="presOf" srcId="{F411A446-EF8B-4B9C-BA04-1187AA6CFCF2}" destId="{E5538E47-74C2-4700-A8E3-1E68DC67356C}" srcOrd="1" destOrd="0" presId="urn:microsoft.com/office/officeart/2005/8/layout/list1"/>
    <dgm:cxn modelId="{60B83B87-9B90-41BE-879F-EC11A39D3BA9}" srcId="{CD62D458-19B5-428C-A0E5-8344F1C6309C}" destId="{BEFE2454-07E8-4791-8E73-EE66F3C2126E}" srcOrd="4" destOrd="0" parTransId="{AAC8E969-E6C5-4902-95D9-B28B9C89C090}" sibTransId="{5DFE98B0-0F7E-4900-836B-3DF47778735B}"/>
    <dgm:cxn modelId="{D2C1E920-037C-4599-B32D-C885CA9C827D}" type="presParOf" srcId="{4059718D-B464-46CD-9200-882A3FC3ECBB}" destId="{E486F6D1-5C70-4B5A-B642-90146BF0F255}" srcOrd="0" destOrd="0" presId="urn:microsoft.com/office/officeart/2005/8/layout/list1"/>
    <dgm:cxn modelId="{CD791153-F944-4CD8-B8D9-8052BF0000C7}" type="presParOf" srcId="{E486F6D1-5C70-4B5A-B642-90146BF0F255}" destId="{85A91EC5-79E5-4553-87CF-4EB4428AB707}" srcOrd="0" destOrd="0" presId="urn:microsoft.com/office/officeart/2005/8/layout/list1"/>
    <dgm:cxn modelId="{CC20876F-DF89-4D6D-9E11-B9015AED4DE6}" type="presParOf" srcId="{E486F6D1-5C70-4B5A-B642-90146BF0F255}" destId="{2EFB16E3-F660-4BBF-974E-6481026F940C}" srcOrd="1" destOrd="0" presId="urn:microsoft.com/office/officeart/2005/8/layout/list1"/>
    <dgm:cxn modelId="{49F5EDF3-99AD-4CF7-86BF-90A43EA5CAE3}" type="presParOf" srcId="{4059718D-B464-46CD-9200-882A3FC3ECBB}" destId="{14CF64EC-6AB8-40F9-941C-0E4F95B86AAB}" srcOrd="1" destOrd="0" presId="urn:microsoft.com/office/officeart/2005/8/layout/list1"/>
    <dgm:cxn modelId="{0F0E3116-A056-4674-9FA6-509780909FB9}" type="presParOf" srcId="{4059718D-B464-46CD-9200-882A3FC3ECBB}" destId="{DFDCD268-39E0-41E8-9866-1679657EA577}" srcOrd="2" destOrd="0" presId="urn:microsoft.com/office/officeart/2005/8/layout/list1"/>
    <dgm:cxn modelId="{9F57FBB6-8B4D-4768-94DB-1F21E0F0F576}" type="presParOf" srcId="{4059718D-B464-46CD-9200-882A3FC3ECBB}" destId="{2ACD3A17-2906-4CB5-9C54-5CA6BEDC880D}" srcOrd="3" destOrd="0" presId="urn:microsoft.com/office/officeart/2005/8/layout/list1"/>
    <dgm:cxn modelId="{93D0E015-EC5F-4593-BAD4-CA22205F6852}" type="presParOf" srcId="{4059718D-B464-46CD-9200-882A3FC3ECBB}" destId="{BBAF67F5-522D-49F7-9C6E-0DFF368C7437}" srcOrd="4" destOrd="0" presId="urn:microsoft.com/office/officeart/2005/8/layout/list1"/>
    <dgm:cxn modelId="{89456648-66A2-4F9E-A393-2AF7771EC1CB}" type="presParOf" srcId="{BBAF67F5-522D-49F7-9C6E-0DFF368C7437}" destId="{D3D07CF9-EF62-49C5-9CF9-AE0A3D22B548}" srcOrd="0" destOrd="0" presId="urn:microsoft.com/office/officeart/2005/8/layout/list1"/>
    <dgm:cxn modelId="{D755DF6B-1475-43A6-B849-1E9C6F174F2A}" type="presParOf" srcId="{BBAF67F5-522D-49F7-9C6E-0DFF368C7437}" destId="{BBCEC1AC-F68A-4930-9BD1-9D440144C48D}" srcOrd="1" destOrd="0" presId="urn:microsoft.com/office/officeart/2005/8/layout/list1"/>
    <dgm:cxn modelId="{51DEC1BE-C390-43CC-8310-D1F64508F541}" type="presParOf" srcId="{4059718D-B464-46CD-9200-882A3FC3ECBB}" destId="{7F29EFB0-E315-4C89-A765-109B0EEE3650}" srcOrd="5" destOrd="0" presId="urn:microsoft.com/office/officeart/2005/8/layout/list1"/>
    <dgm:cxn modelId="{E026FD46-816D-4737-96A7-5F4C3DF52A90}" type="presParOf" srcId="{4059718D-B464-46CD-9200-882A3FC3ECBB}" destId="{9D374367-979B-4DC9-AF05-E760DEE63485}" srcOrd="6" destOrd="0" presId="urn:microsoft.com/office/officeart/2005/8/layout/list1"/>
    <dgm:cxn modelId="{727FF252-E00C-493D-B55C-4FFD7387D6C7}" type="presParOf" srcId="{4059718D-B464-46CD-9200-882A3FC3ECBB}" destId="{05E65BC1-0F9E-4891-A63C-8A4E9C583E86}" srcOrd="7" destOrd="0" presId="urn:microsoft.com/office/officeart/2005/8/layout/list1"/>
    <dgm:cxn modelId="{70EF5875-C3C4-4383-82A7-E11ED69E28FF}" type="presParOf" srcId="{4059718D-B464-46CD-9200-882A3FC3ECBB}" destId="{80EC7D0A-3CE0-4FBD-87FC-7D46553D4BA2}" srcOrd="8" destOrd="0" presId="urn:microsoft.com/office/officeart/2005/8/layout/list1"/>
    <dgm:cxn modelId="{09FD9853-899C-4316-A10B-2D9B3BA30638}" type="presParOf" srcId="{80EC7D0A-3CE0-4FBD-87FC-7D46553D4BA2}" destId="{38FFE9C5-97A0-4BD5-B973-E6AD26FCFFE3}" srcOrd="0" destOrd="0" presId="urn:microsoft.com/office/officeart/2005/8/layout/list1"/>
    <dgm:cxn modelId="{A3B77CCD-97A9-4EC6-BD3B-2034C6D4F3E3}" type="presParOf" srcId="{80EC7D0A-3CE0-4FBD-87FC-7D46553D4BA2}" destId="{9C1BB435-A539-4493-A640-E530FC1BE2A7}" srcOrd="1" destOrd="0" presId="urn:microsoft.com/office/officeart/2005/8/layout/list1"/>
    <dgm:cxn modelId="{A754094C-587D-49B1-816F-75251B7CDEA2}" type="presParOf" srcId="{4059718D-B464-46CD-9200-882A3FC3ECBB}" destId="{1EAF2A78-DB07-4455-9BC5-FF96C68691FC}" srcOrd="9" destOrd="0" presId="urn:microsoft.com/office/officeart/2005/8/layout/list1"/>
    <dgm:cxn modelId="{78DEC21C-D161-42B5-AFA6-94C438713024}" type="presParOf" srcId="{4059718D-B464-46CD-9200-882A3FC3ECBB}" destId="{FFF605FC-15D2-499D-9C18-698993E59F65}" srcOrd="10" destOrd="0" presId="urn:microsoft.com/office/officeart/2005/8/layout/list1"/>
    <dgm:cxn modelId="{E36ACD79-2C6D-443D-9F41-62DFAB622226}" type="presParOf" srcId="{4059718D-B464-46CD-9200-882A3FC3ECBB}" destId="{79BBDBCD-B412-4F9B-819F-ED0DAD540A40}" srcOrd="11" destOrd="0" presId="urn:microsoft.com/office/officeart/2005/8/layout/list1"/>
    <dgm:cxn modelId="{946001E7-85B9-4893-8EF7-1EC6892E4A82}" type="presParOf" srcId="{4059718D-B464-46CD-9200-882A3FC3ECBB}" destId="{F3C73711-716A-4DF3-A234-951DA4067C1F}" srcOrd="12" destOrd="0" presId="urn:microsoft.com/office/officeart/2005/8/layout/list1"/>
    <dgm:cxn modelId="{CD7E3DE6-ADC4-44D7-BFCC-529B561D6165}" type="presParOf" srcId="{F3C73711-716A-4DF3-A234-951DA4067C1F}" destId="{2B875BAC-0D6C-4A46-B8A5-84883F27CC5A}" srcOrd="0" destOrd="0" presId="urn:microsoft.com/office/officeart/2005/8/layout/list1"/>
    <dgm:cxn modelId="{896113D3-3DE6-4135-929B-48BEF194CCDA}" type="presParOf" srcId="{F3C73711-716A-4DF3-A234-951DA4067C1F}" destId="{E5538E47-74C2-4700-A8E3-1E68DC67356C}" srcOrd="1" destOrd="0" presId="urn:microsoft.com/office/officeart/2005/8/layout/list1"/>
    <dgm:cxn modelId="{40CDF114-BB78-40F2-9DEC-9489C5F265A0}" type="presParOf" srcId="{4059718D-B464-46CD-9200-882A3FC3ECBB}" destId="{031D3067-0712-4EFE-AB96-70406A8C392B}" srcOrd="13" destOrd="0" presId="urn:microsoft.com/office/officeart/2005/8/layout/list1"/>
    <dgm:cxn modelId="{DC0E16BB-D6A4-45D5-AF0C-2D811A2DF2F8}" type="presParOf" srcId="{4059718D-B464-46CD-9200-882A3FC3ECBB}" destId="{A0B2240C-13D0-4821-A2F3-2D2223E02774}" srcOrd="14" destOrd="0" presId="urn:microsoft.com/office/officeart/2005/8/layout/list1"/>
    <dgm:cxn modelId="{C326398F-865B-4F52-BEEE-CD7D9C263FBA}" type="presParOf" srcId="{4059718D-B464-46CD-9200-882A3FC3ECBB}" destId="{462DA8B6-3B48-4263-A1E7-B271F12C4B73}" srcOrd="15" destOrd="0" presId="urn:microsoft.com/office/officeart/2005/8/layout/list1"/>
    <dgm:cxn modelId="{881583F5-A8F6-4B71-9C9E-43EED6151325}" type="presParOf" srcId="{4059718D-B464-46CD-9200-882A3FC3ECBB}" destId="{9249013F-77CF-4221-99B5-D4DD4128AB1A}" srcOrd="16" destOrd="0" presId="urn:microsoft.com/office/officeart/2005/8/layout/list1"/>
    <dgm:cxn modelId="{F49D4147-C6BF-4F92-9D3B-D7120B3974FA}" type="presParOf" srcId="{9249013F-77CF-4221-99B5-D4DD4128AB1A}" destId="{44E0A475-6401-4B85-83E8-1424C76B0B4D}" srcOrd="0" destOrd="0" presId="urn:microsoft.com/office/officeart/2005/8/layout/list1"/>
    <dgm:cxn modelId="{51CB0A15-9A6B-434A-BC6A-385D42493C05}" type="presParOf" srcId="{9249013F-77CF-4221-99B5-D4DD4128AB1A}" destId="{9B626F74-9396-4D35-B7B9-8011ABED1318}" srcOrd="1" destOrd="0" presId="urn:microsoft.com/office/officeart/2005/8/layout/list1"/>
    <dgm:cxn modelId="{4501D38E-3657-42C3-98F7-4DA032143448}" type="presParOf" srcId="{4059718D-B464-46CD-9200-882A3FC3ECBB}" destId="{260B9C22-E283-4EB0-AB54-3BF840205941}" srcOrd="17" destOrd="0" presId="urn:microsoft.com/office/officeart/2005/8/layout/list1"/>
    <dgm:cxn modelId="{7DAA6C48-44D8-4EB3-97A3-30AF3A112A38}" type="presParOf" srcId="{4059718D-B464-46CD-9200-882A3FC3ECBB}" destId="{CE01B564-61D1-4BD8-8096-D96FA437215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C6E553C-7FE5-4A11-808D-45A598213CAF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912731-310F-4CD6-8710-1A45FAD58FE5}">
      <dgm:prSet phldrT="[Text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Cắm</a:t>
          </a:r>
          <a:r>
            <a:rPr lang="en-US" dirty="0"/>
            <a:t> Board </a:t>
          </a:r>
          <a:r>
            <a:rPr lang="en-US" dirty="0" err="1"/>
            <a:t>vào</a:t>
          </a:r>
          <a:r>
            <a:rPr lang="en-US" dirty="0"/>
            <a:t> </a:t>
          </a:r>
          <a:r>
            <a:rPr lang="en-US" dirty="0" err="1"/>
            <a:t>máy</a:t>
          </a:r>
          <a:r>
            <a:rPr lang="en-US" dirty="0"/>
            <a:t> </a:t>
          </a:r>
          <a:r>
            <a:rPr lang="en-US" dirty="0" err="1"/>
            <a:t>tính</a:t>
          </a:r>
          <a:r>
            <a:rPr lang="en-US" dirty="0"/>
            <a:t> ở </a:t>
          </a:r>
          <a:r>
            <a:rPr lang="en-US" dirty="0" err="1"/>
            <a:t>chế</a:t>
          </a:r>
          <a:r>
            <a:rPr lang="en-US" dirty="0"/>
            <a:t> </a:t>
          </a:r>
          <a:r>
            <a:rPr lang="en-US" dirty="0" err="1"/>
            <a:t>độ</a:t>
          </a:r>
          <a:r>
            <a:rPr lang="en-US" dirty="0"/>
            <a:t> Recovery </a:t>
          </a:r>
        </a:p>
      </dgm:t>
    </dgm:pt>
    <dgm:pt modelId="{F5EDEEE2-BEA5-4267-AAAA-D2517AE89D64}" type="parTrans" cxnId="{0E9BB6C8-EF0A-4580-8C65-B0A2AF8792FC}">
      <dgm:prSet/>
      <dgm:spPr/>
      <dgm:t>
        <a:bodyPr/>
        <a:lstStyle/>
        <a:p>
          <a:endParaRPr lang="en-US"/>
        </a:p>
      </dgm:t>
    </dgm:pt>
    <dgm:pt modelId="{E9430E1B-A4A1-4B10-A567-25FAB1585B2C}" type="sibTrans" cxnId="{0E9BB6C8-EF0A-4580-8C65-B0A2AF8792FC}">
      <dgm:prSet/>
      <dgm:spPr/>
      <dgm:t>
        <a:bodyPr/>
        <a:lstStyle/>
        <a:p>
          <a:endParaRPr lang="en-US"/>
        </a:p>
      </dgm:t>
    </dgm:pt>
    <dgm:pt modelId="{9F8D97F5-8AC7-4B06-A11D-1C9D62DE9FD6}">
      <dgm:prSet phldrT="[Text]"/>
      <dgm:spPr/>
      <dgm:t>
        <a:bodyPr/>
        <a:lstStyle/>
        <a:p>
          <a:r>
            <a:rPr lang="en-US" dirty="0"/>
            <a:t>Flash </a:t>
          </a:r>
          <a:r>
            <a:rPr lang="en-US" dirty="0" err="1"/>
            <a:t>Bootloader</a:t>
          </a:r>
          <a:endParaRPr lang="en-US" dirty="0"/>
        </a:p>
      </dgm:t>
    </dgm:pt>
    <dgm:pt modelId="{F75060A4-AD4F-4723-A39C-765554174C42}" type="parTrans" cxnId="{A00B6703-7417-4964-BE54-A365FAE85C76}">
      <dgm:prSet/>
      <dgm:spPr/>
      <dgm:t>
        <a:bodyPr/>
        <a:lstStyle/>
        <a:p>
          <a:endParaRPr lang="en-US"/>
        </a:p>
      </dgm:t>
    </dgm:pt>
    <dgm:pt modelId="{6B7AF492-5CE2-4ABA-B169-64D42FDEAB21}" type="sibTrans" cxnId="{A00B6703-7417-4964-BE54-A365FAE85C76}">
      <dgm:prSet/>
      <dgm:spPr/>
      <dgm:t>
        <a:bodyPr/>
        <a:lstStyle/>
        <a:p>
          <a:endParaRPr lang="en-US"/>
        </a:p>
      </dgm:t>
    </dgm:pt>
    <dgm:pt modelId="{72AE3B28-351F-4BA7-81EF-D875929E0E87}">
      <dgm:prSet phldrT="[Text]"/>
      <dgm:spPr/>
      <dgm:t>
        <a:bodyPr/>
        <a:lstStyle/>
        <a:p>
          <a:r>
            <a:rPr lang="en-US" dirty="0"/>
            <a:t>Flash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thông</a:t>
          </a:r>
          <a:r>
            <a:rPr lang="en-US" dirty="0"/>
            <a:t> </a:t>
          </a:r>
          <a:r>
            <a:rPr lang="en-US" dirty="0" err="1"/>
            <a:t>số</a:t>
          </a:r>
          <a:endParaRPr lang="en-US" dirty="0"/>
        </a:p>
      </dgm:t>
    </dgm:pt>
    <dgm:pt modelId="{966057F3-B8B3-4B07-9268-C7B9819868B7}" type="parTrans" cxnId="{463063EB-BDDD-4BCB-BDA8-8236695590FB}">
      <dgm:prSet/>
      <dgm:spPr/>
      <dgm:t>
        <a:bodyPr/>
        <a:lstStyle/>
        <a:p>
          <a:endParaRPr lang="en-US"/>
        </a:p>
      </dgm:t>
    </dgm:pt>
    <dgm:pt modelId="{E779FD59-D609-45BB-A09B-C8DF729F3CD0}" type="sibTrans" cxnId="{463063EB-BDDD-4BCB-BDA8-8236695590FB}">
      <dgm:prSet/>
      <dgm:spPr/>
      <dgm:t>
        <a:bodyPr/>
        <a:lstStyle/>
        <a:p>
          <a:endParaRPr lang="en-US"/>
        </a:p>
      </dgm:t>
    </dgm:pt>
    <dgm:pt modelId="{D2F24DA4-A911-46B0-9E7A-72766ECC12C7}">
      <dgm:prSet phldrT="[Text]"/>
      <dgm:spPr/>
      <dgm:t>
        <a:bodyPr/>
        <a:lstStyle/>
        <a:p>
          <a:r>
            <a:rPr lang="en-US" dirty="0"/>
            <a:t>Flash </a:t>
          </a:r>
          <a:r>
            <a:rPr lang="en-US" dirty="0" err="1"/>
            <a:t>boot.img</a:t>
          </a:r>
          <a:endParaRPr lang="en-US" dirty="0"/>
        </a:p>
      </dgm:t>
    </dgm:pt>
    <dgm:pt modelId="{22C512D1-5B92-412A-AA70-3C8CEE2EEC27}" type="parTrans" cxnId="{ABE00006-6C42-4569-A11F-7ED55B785F89}">
      <dgm:prSet/>
      <dgm:spPr/>
      <dgm:t>
        <a:bodyPr/>
        <a:lstStyle/>
        <a:p>
          <a:endParaRPr lang="en-US"/>
        </a:p>
      </dgm:t>
    </dgm:pt>
    <dgm:pt modelId="{1A071D8A-6683-44CC-897F-C5DF69129240}" type="sibTrans" cxnId="{ABE00006-6C42-4569-A11F-7ED55B785F89}">
      <dgm:prSet/>
      <dgm:spPr/>
      <dgm:t>
        <a:bodyPr/>
        <a:lstStyle/>
        <a:p>
          <a:endParaRPr lang="en-US"/>
        </a:p>
      </dgm:t>
    </dgm:pt>
    <dgm:pt modelId="{CE74DED3-590D-43E1-A470-54E4F68C0561}">
      <dgm:prSet phldrT="[Text]"/>
      <dgm:spPr/>
      <dgm:t>
        <a:bodyPr/>
        <a:lstStyle/>
        <a:p>
          <a:r>
            <a:rPr lang="en-US" dirty="0"/>
            <a:t>Flash file systems</a:t>
          </a:r>
        </a:p>
      </dgm:t>
    </dgm:pt>
    <dgm:pt modelId="{536A5D25-0AB9-4839-A818-6722064B5548}" type="parTrans" cxnId="{DCF8AB17-A10C-47F7-A380-551153722BBC}">
      <dgm:prSet/>
      <dgm:spPr/>
      <dgm:t>
        <a:bodyPr/>
        <a:lstStyle/>
        <a:p>
          <a:endParaRPr lang="en-US"/>
        </a:p>
      </dgm:t>
    </dgm:pt>
    <dgm:pt modelId="{96E75813-1C8F-44D3-93BA-2E7FF304E0BC}" type="sibTrans" cxnId="{DCF8AB17-A10C-47F7-A380-551153722BBC}">
      <dgm:prSet/>
      <dgm:spPr/>
      <dgm:t>
        <a:bodyPr/>
        <a:lstStyle/>
        <a:p>
          <a:endParaRPr lang="en-US"/>
        </a:p>
      </dgm:t>
    </dgm:pt>
    <dgm:pt modelId="{6B76BB4F-CE86-4717-9EDE-B7B6E115BC11}" type="pres">
      <dgm:prSet presAssocID="{0C6E553C-7FE5-4A11-808D-45A598213CAF}" presName="Name0" presStyleCnt="0">
        <dgm:presLayoutVars>
          <dgm:chMax/>
          <dgm:chPref/>
          <dgm:dir/>
        </dgm:presLayoutVars>
      </dgm:prSet>
      <dgm:spPr/>
    </dgm:pt>
    <dgm:pt modelId="{D2913361-731E-4A4F-AF33-A9FFA11D897D}" type="pres">
      <dgm:prSet presAssocID="{01912731-310F-4CD6-8710-1A45FAD58FE5}" presName="parenttextcomposite" presStyleCnt="0"/>
      <dgm:spPr/>
    </dgm:pt>
    <dgm:pt modelId="{5107DFE0-F46B-48C8-811A-F17D79323531}" type="pres">
      <dgm:prSet presAssocID="{01912731-310F-4CD6-8710-1A45FAD58FE5}" presName="parenttext" presStyleLbl="revTx" presStyleIdx="0" presStyleCnt="5">
        <dgm:presLayoutVars>
          <dgm:chMax/>
          <dgm:chPref val="2"/>
          <dgm:bulletEnabled val="1"/>
        </dgm:presLayoutVars>
      </dgm:prSet>
      <dgm:spPr/>
    </dgm:pt>
    <dgm:pt modelId="{599C8A35-5591-4584-9E1A-5BE25850F81B}" type="pres">
      <dgm:prSet presAssocID="{01912731-310F-4CD6-8710-1A45FAD58FE5}" presName="parallelogramComposite" presStyleCnt="0"/>
      <dgm:spPr/>
    </dgm:pt>
    <dgm:pt modelId="{21DB6A6C-7833-4FB3-AF4F-52F6AFA9AE27}" type="pres">
      <dgm:prSet presAssocID="{01912731-310F-4CD6-8710-1A45FAD58FE5}" presName="parallelogram1" presStyleLbl="alignNode1" presStyleIdx="0" presStyleCnt="35"/>
      <dgm:spPr/>
    </dgm:pt>
    <dgm:pt modelId="{4467B55A-0DA6-40D3-8163-D8CEFDB2E82C}" type="pres">
      <dgm:prSet presAssocID="{01912731-310F-4CD6-8710-1A45FAD58FE5}" presName="parallelogram2" presStyleLbl="alignNode1" presStyleIdx="1" presStyleCnt="35"/>
      <dgm:spPr/>
    </dgm:pt>
    <dgm:pt modelId="{4CF2CC92-1EA2-4714-A397-05B22C1B8BE4}" type="pres">
      <dgm:prSet presAssocID="{01912731-310F-4CD6-8710-1A45FAD58FE5}" presName="parallelogram3" presStyleLbl="alignNode1" presStyleIdx="2" presStyleCnt="35"/>
      <dgm:spPr/>
    </dgm:pt>
    <dgm:pt modelId="{F22C442C-0362-4CC1-ADD1-B9218245F06E}" type="pres">
      <dgm:prSet presAssocID="{01912731-310F-4CD6-8710-1A45FAD58FE5}" presName="parallelogram4" presStyleLbl="alignNode1" presStyleIdx="3" presStyleCnt="35"/>
      <dgm:spPr/>
    </dgm:pt>
    <dgm:pt modelId="{0F88E21D-151D-4ED4-B4AE-18AB0BADA551}" type="pres">
      <dgm:prSet presAssocID="{01912731-310F-4CD6-8710-1A45FAD58FE5}" presName="parallelogram5" presStyleLbl="alignNode1" presStyleIdx="4" presStyleCnt="35"/>
      <dgm:spPr/>
    </dgm:pt>
    <dgm:pt modelId="{90DCFC47-8191-4505-9942-7D84E00EE3A6}" type="pres">
      <dgm:prSet presAssocID="{01912731-310F-4CD6-8710-1A45FAD58FE5}" presName="parallelogram6" presStyleLbl="alignNode1" presStyleIdx="5" presStyleCnt="35"/>
      <dgm:spPr/>
    </dgm:pt>
    <dgm:pt modelId="{06D5F72B-CBDA-4D85-B9B6-0B4D016C3A79}" type="pres">
      <dgm:prSet presAssocID="{01912731-310F-4CD6-8710-1A45FAD58FE5}" presName="parallelogram7" presStyleLbl="alignNode1" presStyleIdx="6" presStyleCnt="35"/>
      <dgm:spPr/>
    </dgm:pt>
    <dgm:pt modelId="{2345815F-1A2C-47A9-A66E-3FE6AC07D6C5}" type="pres">
      <dgm:prSet presAssocID="{E9430E1B-A4A1-4B10-A567-25FAB1585B2C}" presName="sibTrans" presStyleCnt="0"/>
      <dgm:spPr/>
    </dgm:pt>
    <dgm:pt modelId="{23E3BFCD-F7F5-4228-A835-1790659D1F8C}" type="pres">
      <dgm:prSet presAssocID="{9F8D97F5-8AC7-4B06-A11D-1C9D62DE9FD6}" presName="parenttextcomposite" presStyleCnt="0"/>
      <dgm:spPr/>
    </dgm:pt>
    <dgm:pt modelId="{73B15D6B-2696-450D-A3F8-A88FB638F750}" type="pres">
      <dgm:prSet presAssocID="{9F8D97F5-8AC7-4B06-A11D-1C9D62DE9FD6}" presName="parenttext" presStyleLbl="revTx" presStyleIdx="1" presStyleCnt="5">
        <dgm:presLayoutVars>
          <dgm:chMax/>
          <dgm:chPref val="2"/>
          <dgm:bulletEnabled val="1"/>
        </dgm:presLayoutVars>
      </dgm:prSet>
      <dgm:spPr/>
    </dgm:pt>
    <dgm:pt modelId="{C0BDC8B0-93E5-4EDB-85E6-AC7EE2D6A569}" type="pres">
      <dgm:prSet presAssocID="{9F8D97F5-8AC7-4B06-A11D-1C9D62DE9FD6}" presName="parallelogramComposite" presStyleCnt="0"/>
      <dgm:spPr/>
    </dgm:pt>
    <dgm:pt modelId="{ADB35BA7-4B43-4A3B-B8B8-3E508CD458C2}" type="pres">
      <dgm:prSet presAssocID="{9F8D97F5-8AC7-4B06-A11D-1C9D62DE9FD6}" presName="parallelogram1" presStyleLbl="alignNode1" presStyleIdx="7" presStyleCnt="35"/>
      <dgm:spPr/>
    </dgm:pt>
    <dgm:pt modelId="{AA0539AF-0230-4038-8ECC-40EAC4FC954B}" type="pres">
      <dgm:prSet presAssocID="{9F8D97F5-8AC7-4B06-A11D-1C9D62DE9FD6}" presName="parallelogram2" presStyleLbl="alignNode1" presStyleIdx="8" presStyleCnt="35"/>
      <dgm:spPr/>
    </dgm:pt>
    <dgm:pt modelId="{E9FEF784-7ADA-420D-84F1-71112F7DDCA5}" type="pres">
      <dgm:prSet presAssocID="{9F8D97F5-8AC7-4B06-A11D-1C9D62DE9FD6}" presName="parallelogram3" presStyleLbl="alignNode1" presStyleIdx="9" presStyleCnt="35"/>
      <dgm:spPr/>
    </dgm:pt>
    <dgm:pt modelId="{210C231A-D025-4E1F-89F0-2AF6DCFF930A}" type="pres">
      <dgm:prSet presAssocID="{9F8D97F5-8AC7-4B06-A11D-1C9D62DE9FD6}" presName="parallelogram4" presStyleLbl="alignNode1" presStyleIdx="10" presStyleCnt="35"/>
      <dgm:spPr/>
    </dgm:pt>
    <dgm:pt modelId="{36412104-63F6-4DB5-86C6-75059CF97A9A}" type="pres">
      <dgm:prSet presAssocID="{9F8D97F5-8AC7-4B06-A11D-1C9D62DE9FD6}" presName="parallelogram5" presStyleLbl="alignNode1" presStyleIdx="11" presStyleCnt="35"/>
      <dgm:spPr/>
    </dgm:pt>
    <dgm:pt modelId="{B069849F-7FAF-4B40-AEA6-5A763D695515}" type="pres">
      <dgm:prSet presAssocID="{9F8D97F5-8AC7-4B06-A11D-1C9D62DE9FD6}" presName="parallelogram6" presStyleLbl="alignNode1" presStyleIdx="12" presStyleCnt="35"/>
      <dgm:spPr/>
    </dgm:pt>
    <dgm:pt modelId="{9F5A2496-9450-495D-AF18-0755578CC942}" type="pres">
      <dgm:prSet presAssocID="{9F8D97F5-8AC7-4B06-A11D-1C9D62DE9FD6}" presName="parallelogram7" presStyleLbl="alignNode1" presStyleIdx="13" presStyleCnt="35"/>
      <dgm:spPr/>
    </dgm:pt>
    <dgm:pt modelId="{E0635A02-CD4A-4CF0-B168-A8C883FD98B5}" type="pres">
      <dgm:prSet presAssocID="{6B7AF492-5CE2-4ABA-B169-64D42FDEAB21}" presName="sibTrans" presStyleCnt="0"/>
      <dgm:spPr/>
    </dgm:pt>
    <dgm:pt modelId="{3CF0EAF5-5E1C-4448-ABBA-E8B257C51870}" type="pres">
      <dgm:prSet presAssocID="{72AE3B28-351F-4BA7-81EF-D875929E0E87}" presName="parenttextcomposite" presStyleCnt="0"/>
      <dgm:spPr/>
    </dgm:pt>
    <dgm:pt modelId="{E28CFFAB-1951-4A02-A1D1-CAA293829918}" type="pres">
      <dgm:prSet presAssocID="{72AE3B28-351F-4BA7-81EF-D875929E0E87}" presName="parenttext" presStyleLbl="revTx" presStyleIdx="2" presStyleCnt="5">
        <dgm:presLayoutVars>
          <dgm:chMax/>
          <dgm:chPref val="2"/>
          <dgm:bulletEnabled val="1"/>
        </dgm:presLayoutVars>
      </dgm:prSet>
      <dgm:spPr/>
    </dgm:pt>
    <dgm:pt modelId="{65D280C9-549F-4955-8BDE-93C19D955A8B}" type="pres">
      <dgm:prSet presAssocID="{72AE3B28-351F-4BA7-81EF-D875929E0E87}" presName="parallelogramComposite" presStyleCnt="0"/>
      <dgm:spPr/>
    </dgm:pt>
    <dgm:pt modelId="{45430B29-7B95-4CD3-A5D2-D99F2BB51F12}" type="pres">
      <dgm:prSet presAssocID="{72AE3B28-351F-4BA7-81EF-D875929E0E87}" presName="parallelogram1" presStyleLbl="alignNode1" presStyleIdx="14" presStyleCnt="35"/>
      <dgm:spPr/>
    </dgm:pt>
    <dgm:pt modelId="{6F3D930A-15E2-45DD-A512-BBEB5A9BCD3F}" type="pres">
      <dgm:prSet presAssocID="{72AE3B28-351F-4BA7-81EF-D875929E0E87}" presName="parallelogram2" presStyleLbl="alignNode1" presStyleIdx="15" presStyleCnt="35"/>
      <dgm:spPr/>
    </dgm:pt>
    <dgm:pt modelId="{FF6BA10A-580C-4110-B642-72BC77650311}" type="pres">
      <dgm:prSet presAssocID="{72AE3B28-351F-4BA7-81EF-D875929E0E87}" presName="parallelogram3" presStyleLbl="alignNode1" presStyleIdx="16" presStyleCnt="35"/>
      <dgm:spPr/>
    </dgm:pt>
    <dgm:pt modelId="{1116E623-7EC9-4D68-B11F-1AF680C6EBEA}" type="pres">
      <dgm:prSet presAssocID="{72AE3B28-351F-4BA7-81EF-D875929E0E87}" presName="parallelogram4" presStyleLbl="alignNode1" presStyleIdx="17" presStyleCnt="35"/>
      <dgm:spPr/>
    </dgm:pt>
    <dgm:pt modelId="{B1257AC0-E462-4FC7-AD34-E0B8A41BF599}" type="pres">
      <dgm:prSet presAssocID="{72AE3B28-351F-4BA7-81EF-D875929E0E87}" presName="parallelogram5" presStyleLbl="alignNode1" presStyleIdx="18" presStyleCnt="35"/>
      <dgm:spPr/>
    </dgm:pt>
    <dgm:pt modelId="{E0DEA0CB-7951-4F90-A3F9-90ED554F3DD1}" type="pres">
      <dgm:prSet presAssocID="{72AE3B28-351F-4BA7-81EF-D875929E0E87}" presName="parallelogram6" presStyleLbl="alignNode1" presStyleIdx="19" presStyleCnt="35"/>
      <dgm:spPr/>
    </dgm:pt>
    <dgm:pt modelId="{9B91A5DC-89C1-4CC3-8936-0C9A1D27CC4B}" type="pres">
      <dgm:prSet presAssocID="{72AE3B28-351F-4BA7-81EF-D875929E0E87}" presName="parallelogram7" presStyleLbl="alignNode1" presStyleIdx="20" presStyleCnt="35"/>
      <dgm:spPr/>
    </dgm:pt>
    <dgm:pt modelId="{34C9A4EC-50A9-43CF-922C-184B6C253ACA}" type="pres">
      <dgm:prSet presAssocID="{E779FD59-D609-45BB-A09B-C8DF729F3CD0}" presName="sibTrans" presStyleCnt="0"/>
      <dgm:spPr/>
    </dgm:pt>
    <dgm:pt modelId="{13CF23E4-5F72-44C6-A47A-4803808BC6E3}" type="pres">
      <dgm:prSet presAssocID="{D2F24DA4-A911-46B0-9E7A-72766ECC12C7}" presName="parenttextcomposite" presStyleCnt="0"/>
      <dgm:spPr/>
    </dgm:pt>
    <dgm:pt modelId="{93C8E2D5-CCE0-46C4-A738-60C2975A57B6}" type="pres">
      <dgm:prSet presAssocID="{D2F24DA4-A911-46B0-9E7A-72766ECC12C7}" presName="parenttext" presStyleLbl="revTx" presStyleIdx="3" presStyleCnt="5">
        <dgm:presLayoutVars>
          <dgm:chMax/>
          <dgm:chPref val="2"/>
          <dgm:bulletEnabled val="1"/>
        </dgm:presLayoutVars>
      </dgm:prSet>
      <dgm:spPr/>
    </dgm:pt>
    <dgm:pt modelId="{0CAEFF68-EC62-438E-9467-33F44E236C46}" type="pres">
      <dgm:prSet presAssocID="{D2F24DA4-A911-46B0-9E7A-72766ECC12C7}" presName="parallelogramComposite" presStyleCnt="0"/>
      <dgm:spPr/>
    </dgm:pt>
    <dgm:pt modelId="{469F3AD3-B1C3-4B82-9420-B320A1737CFD}" type="pres">
      <dgm:prSet presAssocID="{D2F24DA4-A911-46B0-9E7A-72766ECC12C7}" presName="parallelogram1" presStyleLbl="alignNode1" presStyleIdx="21" presStyleCnt="35"/>
      <dgm:spPr/>
    </dgm:pt>
    <dgm:pt modelId="{B9C00FA9-834C-4534-B0D7-D7F9E734898D}" type="pres">
      <dgm:prSet presAssocID="{D2F24DA4-A911-46B0-9E7A-72766ECC12C7}" presName="parallelogram2" presStyleLbl="alignNode1" presStyleIdx="22" presStyleCnt="35"/>
      <dgm:spPr/>
    </dgm:pt>
    <dgm:pt modelId="{D3677270-A62B-40D9-BF83-7192F3051B72}" type="pres">
      <dgm:prSet presAssocID="{D2F24DA4-A911-46B0-9E7A-72766ECC12C7}" presName="parallelogram3" presStyleLbl="alignNode1" presStyleIdx="23" presStyleCnt="35"/>
      <dgm:spPr/>
    </dgm:pt>
    <dgm:pt modelId="{71541A0A-5DD1-4FB2-A779-9563A05F4703}" type="pres">
      <dgm:prSet presAssocID="{D2F24DA4-A911-46B0-9E7A-72766ECC12C7}" presName="parallelogram4" presStyleLbl="alignNode1" presStyleIdx="24" presStyleCnt="35"/>
      <dgm:spPr/>
    </dgm:pt>
    <dgm:pt modelId="{F9FDB317-8445-443F-8384-59F4B87D7C32}" type="pres">
      <dgm:prSet presAssocID="{D2F24DA4-A911-46B0-9E7A-72766ECC12C7}" presName="parallelogram5" presStyleLbl="alignNode1" presStyleIdx="25" presStyleCnt="35"/>
      <dgm:spPr/>
    </dgm:pt>
    <dgm:pt modelId="{02C84953-C6FB-49B6-9272-6BA7110ED689}" type="pres">
      <dgm:prSet presAssocID="{D2F24DA4-A911-46B0-9E7A-72766ECC12C7}" presName="parallelogram6" presStyleLbl="alignNode1" presStyleIdx="26" presStyleCnt="35"/>
      <dgm:spPr/>
    </dgm:pt>
    <dgm:pt modelId="{BEE01859-4F69-49DF-A04E-A16EB2E72CEF}" type="pres">
      <dgm:prSet presAssocID="{D2F24DA4-A911-46B0-9E7A-72766ECC12C7}" presName="parallelogram7" presStyleLbl="alignNode1" presStyleIdx="27" presStyleCnt="35"/>
      <dgm:spPr/>
    </dgm:pt>
    <dgm:pt modelId="{2E1AA21A-1677-4887-8443-C4CB3B181BF9}" type="pres">
      <dgm:prSet presAssocID="{1A071D8A-6683-44CC-897F-C5DF69129240}" presName="sibTrans" presStyleCnt="0"/>
      <dgm:spPr/>
    </dgm:pt>
    <dgm:pt modelId="{14F6CFA9-6009-43B4-B3FD-81216785EFDD}" type="pres">
      <dgm:prSet presAssocID="{CE74DED3-590D-43E1-A470-54E4F68C0561}" presName="parenttextcomposite" presStyleCnt="0"/>
      <dgm:spPr/>
    </dgm:pt>
    <dgm:pt modelId="{EEB1BFBF-B249-47DB-B316-0160D04ED4C2}" type="pres">
      <dgm:prSet presAssocID="{CE74DED3-590D-43E1-A470-54E4F68C0561}" presName="parenttext" presStyleLbl="revTx" presStyleIdx="4" presStyleCnt="5">
        <dgm:presLayoutVars>
          <dgm:chMax/>
          <dgm:chPref val="2"/>
          <dgm:bulletEnabled val="1"/>
        </dgm:presLayoutVars>
      </dgm:prSet>
      <dgm:spPr/>
    </dgm:pt>
    <dgm:pt modelId="{D9711E18-9895-4031-98E7-26995570ED30}" type="pres">
      <dgm:prSet presAssocID="{CE74DED3-590D-43E1-A470-54E4F68C0561}" presName="parallelogramComposite" presStyleCnt="0"/>
      <dgm:spPr/>
    </dgm:pt>
    <dgm:pt modelId="{619E93E4-5286-41E2-A8FF-E4D651345C4F}" type="pres">
      <dgm:prSet presAssocID="{CE74DED3-590D-43E1-A470-54E4F68C0561}" presName="parallelogram1" presStyleLbl="alignNode1" presStyleIdx="28" presStyleCnt="35"/>
      <dgm:spPr/>
    </dgm:pt>
    <dgm:pt modelId="{8F734F7E-9118-422B-8359-B400CAF624EF}" type="pres">
      <dgm:prSet presAssocID="{CE74DED3-590D-43E1-A470-54E4F68C0561}" presName="parallelogram2" presStyleLbl="alignNode1" presStyleIdx="29" presStyleCnt="35"/>
      <dgm:spPr/>
    </dgm:pt>
    <dgm:pt modelId="{0067FE1B-25F7-4BD2-977C-ECC0D602D4FA}" type="pres">
      <dgm:prSet presAssocID="{CE74DED3-590D-43E1-A470-54E4F68C0561}" presName="parallelogram3" presStyleLbl="alignNode1" presStyleIdx="30" presStyleCnt="35"/>
      <dgm:spPr/>
    </dgm:pt>
    <dgm:pt modelId="{8E84EFED-B94B-4095-B23E-A649C9E956E9}" type="pres">
      <dgm:prSet presAssocID="{CE74DED3-590D-43E1-A470-54E4F68C0561}" presName="parallelogram4" presStyleLbl="alignNode1" presStyleIdx="31" presStyleCnt="35"/>
      <dgm:spPr/>
    </dgm:pt>
    <dgm:pt modelId="{798DD631-1A7B-4FFB-B9FB-9DC2F2078CE2}" type="pres">
      <dgm:prSet presAssocID="{CE74DED3-590D-43E1-A470-54E4F68C0561}" presName="parallelogram5" presStyleLbl="alignNode1" presStyleIdx="32" presStyleCnt="35"/>
      <dgm:spPr/>
    </dgm:pt>
    <dgm:pt modelId="{52A0A6EA-4B51-457B-994D-C4A77FC00176}" type="pres">
      <dgm:prSet presAssocID="{CE74DED3-590D-43E1-A470-54E4F68C0561}" presName="parallelogram6" presStyleLbl="alignNode1" presStyleIdx="33" presStyleCnt="35"/>
      <dgm:spPr/>
    </dgm:pt>
    <dgm:pt modelId="{800C7F8B-09DE-4169-8C02-36DAD9AA5FF1}" type="pres">
      <dgm:prSet presAssocID="{CE74DED3-590D-43E1-A470-54E4F68C0561}" presName="parallelogram7" presStyleLbl="alignNode1" presStyleIdx="34" presStyleCnt="35"/>
      <dgm:spPr/>
    </dgm:pt>
  </dgm:ptLst>
  <dgm:cxnLst>
    <dgm:cxn modelId="{4CB3E638-4166-4F55-8AF8-F71D498DEC9D}" type="presOf" srcId="{D2F24DA4-A911-46B0-9E7A-72766ECC12C7}" destId="{93C8E2D5-CCE0-46C4-A738-60C2975A57B6}" srcOrd="0" destOrd="0" presId="urn:microsoft.com/office/officeart/2008/layout/VerticalAccentList"/>
    <dgm:cxn modelId="{6C419755-10CA-43D1-ABD4-3BF5B6681836}" type="presOf" srcId="{0C6E553C-7FE5-4A11-808D-45A598213CAF}" destId="{6B76BB4F-CE86-4717-9EDE-B7B6E115BC11}" srcOrd="0" destOrd="0" presId="urn:microsoft.com/office/officeart/2008/layout/VerticalAccentList"/>
    <dgm:cxn modelId="{884FE779-F219-4C2E-A223-64975C812824}" type="presOf" srcId="{CE74DED3-590D-43E1-A470-54E4F68C0561}" destId="{EEB1BFBF-B249-47DB-B316-0160D04ED4C2}" srcOrd="0" destOrd="0" presId="urn:microsoft.com/office/officeart/2008/layout/VerticalAccentList"/>
    <dgm:cxn modelId="{463063EB-BDDD-4BCB-BDA8-8236695590FB}" srcId="{0C6E553C-7FE5-4A11-808D-45A598213CAF}" destId="{72AE3B28-351F-4BA7-81EF-D875929E0E87}" srcOrd="2" destOrd="0" parTransId="{966057F3-B8B3-4B07-9268-C7B9819868B7}" sibTransId="{E779FD59-D609-45BB-A09B-C8DF729F3CD0}"/>
    <dgm:cxn modelId="{45B395FB-D8AE-4C24-8034-74B9DA504FC1}" type="presOf" srcId="{72AE3B28-351F-4BA7-81EF-D875929E0E87}" destId="{E28CFFAB-1951-4A02-A1D1-CAA293829918}" srcOrd="0" destOrd="0" presId="urn:microsoft.com/office/officeart/2008/layout/VerticalAccentList"/>
    <dgm:cxn modelId="{ABE00006-6C42-4569-A11F-7ED55B785F89}" srcId="{0C6E553C-7FE5-4A11-808D-45A598213CAF}" destId="{D2F24DA4-A911-46B0-9E7A-72766ECC12C7}" srcOrd="3" destOrd="0" parTransId="{22C512D1-5B92-412A-AA70-3C8CEE2EEC27}" sibTransId="{1A071D8A-6683-44CC-897F-C5DF69129240}"/>
    <dgm:cxn modelId="{DCF8AB17-A10C-47F7-A380-551153722BBC}" srcId="{0C6E553C-7FE5-4A11-808D-45A598213CAF}" destId="{CE74DED3-590D-43E1-A470-54E4F68C0561}" srcOrd="4" destOrd="0" parTransId="{536A5D25-0AB9-4839-A818-6722064B5548}" sibTransId="{96E75813-1C8F-44D3-93BA-2E7FF304E0BC}"/>
    <dgm:cxn modelId="{0E9BB6C8-EF0A-4580-8C65-B0A2AF8792FC}" srcId="{0C6E553C-7FE5-4A11-808D-45A598213CAF}" destId="{01912731-310F-4CD6-8710-1A45FAD58FE5}" srcOrd="0" destOrd="0" parTransId="{F5EDEEE2-BEA5-4267-AAAA-D2517AE89D64}" sibTransId="{E9430E1B-A4A1-4B10-A567-25FAB1585B2C}"/>
    <dgm:cxn modelId="{A00B6703-7417-4964-BE54-A365FAE85C76}" srcId="{0C6E553C-7FE5-4A11-808D-45A598213CAF}" destId="{9F8D97F5-8AC7-4B06-A11D-1C9D62DE9FD6}" srcOrd="1" destOrd="0" parTransId="{F75060A4-AD4F-4723-A39C-765554174C42}" sibTransId="{6B7AF492-5CE2-4ABA-B169-64D42FDEAB21}"/>
    <dgm:cxn modelId="{F07152DD-A72D-4DCC-92FD-54479AF0A83C}" type="presOf" srcId="{9F8D97F5-8AC7-4B06-A11D-1C9D62DE9FD6}" destId="{73B15D6B-2696-450D-A3F8-A88FB638F750}" srcOrd="0" destOrd="0" presId="urn:microsoft.com/office/officeart/2008/layout/VerticalAccentList"/>
    <dgm:cxn modelId="{4C8B82DE-8568-4DFA-970D-75E5700D9D90}" type="presOf" srcId="{01912731-310F-4CD6-8710-1A45FAD58FE5}" destId="{5107DFE0-F46B-48C8-811A-F17D79323531}" srcOrd="0" destOrd="0" presId="urn:microsoft.com/office/officeart/2008/layout/VerticalAccentList"/>
    <dgm:cxn modelId="{4D6E43F0-21C9-4CE8-B64F-67A05D7959B0}" type="presParOf" srcId="{6B76BB4F-CE86-4717-9EDE-B7B6E115BC11}" destId="{D2913361-731E-4A4F-AF33-A9FFA11D897D}" srcOrd="0" destOrd="0" presId="urn:microsoft.com/office/officeart/2008/layout/VerticalAccentList"/>
    <dgm:cxn modelId="{A70930C6-DFBA-4277-B091-BE90CBD54855}" type="presParOf" srcId="{D2913361-731E-4A4F-AF33-A9FFA11D897D}" destId="{5107DFE0-F46B-48C8-811A-F17D79323531}" srcOrd="0" destOrd="0" presId="urn:microsoft.com/office/officeart/2008/layout/VerticalAccentList"/>
    <dgm:cxn modelId="{89918E85-179C-455C-BFB2-908979235AE7}" type="presParOf" srcId="{6B76BB4F-CE86-4717-9EDE-B7B6E115BC11}" destId="{599C8A35-5591-4584-9E1A-5BE25850F81B}" srcOrd="1" destOrd="0" presId="urn:microsoft.com/office/officeart/2008/layout/VerticalAccentList"/>
    <dgm:cxn modelId="{C29F70CF-DA05-4FD7-825E-913E69356105}" type="presParOf" srcId="{599C8A35-5591-4584-9E1A-5BE25850F81B}" destId="{21DB6A6C-7833-4FB3-AF4F-52F6AFA9AE27}" srcOrd="0" destOrd="0" presId="urn:microsoft.com/office/officeart/2008/layout/VerticalAccentList"/>
    <dgm:cxn modelId="{8F1CA4C8-AD90-4790-9B01-A24F6D5FD3E5}" type="presParOf" srcId="{599C8A35-5591-4584-9E1A-5BE25850F81B}" destId="{4467B55A-0DA6-40D3-8163-D8CEFDB2E82C}" srcOrd="1" destOrd="0" presId="urn:microsoft.com/office/officeart/2008/layout/VerticalAccentList"/>
    <dgm:cxn modelId="{EA9146A7-D40D-4945-B87F-20884F69FE26}" type="presParOf" srcId="{599C8A35-5591-4584-9E1A-5BE25850F81B}" destId="{4CF2CC92-1EA2-4714-A397-05B22C1B8BE4}" srcOrd="2" destOrd="0" presId="urn:microsoft.com/office/officeart/2008/layout/VerticalAccentList"/>
    <dgm:cxn modelId="{A739FB9F-FDC3-4667-BADB-238AF050E91E}" type="presParOf" srcId="{599C8A35-5591-4584-9E1A-5BE25850F81B}" destId="{F22C442C-0362-4CC1-ADD1-B9218245F06E}" srcOrd="3" destOrd="0" presId="urn:microsoft.com/office/officeart/2008/layout/VerticalAccentList"/>
    <dgm:cxn modelId="{A518DAAE-5CBF-4587-B152-6E76A43820B3}" type="presParOf" srcId="{599C8A35-5591-4584-9E1A-5BE25850F81B}" destId="{0F88E21D-151D-4ED4-B4AE-18AB0BADA551}" srcOrd="4" destOrd="0" presId="urn:microsoft.com/office/officeart/2008/layout/VerticalAccentList"/>
    <dgm:cxn modelId="{E97527CD-B07C-45C3-9EF6-D94786FFFA7F}" type="presParOf" srcId="{599C8A35-5591-4584-9E1A-5BE25850F81B}" destId="{90DCFC47-8191-4505-9942-7D84E00EE3A6}" srcOrd="5" destOrd="0" presId="urn:microsoft.com/office/officeart/2008/layout/VerticalAccentList"/>
    <dgm:cxn modelId="{EDA7167F-ECE3-4DAC-A79C-90B10CEAE30A}" type="presParOf" srcId="{599C8A35-5591-4584-9E1A-5BE25850F81B}" destId="{06D5F72B-CBDA-4D85-B9B6-0B4D016C3A79}" srcOrd="6" destOrd="0" presId="urn:microsoft.com/office/officeart/2008/layout/VerticalAccentList"/>
    <dgm:cxn modelId="{EB4E03D9-F51B-4159-8985-2A850FEF9A06}" type="presParOf" srcId="{6B76BB4F-CE86-4717-9EDE-B7B6E115BC11}" destId="{2345815F-1A2C-47A9-A66E-3FE6AC07D6C5}" srcOrd="2" destOrd="0" presId="urn:microsoft.com/office/officeart/2008/layout/VerticalAccentList"/>
    <dgm:cxn modelId="{68C23A72-591D-4380-B487-517BE3EE066F}" type="presParOf" srcId="{6B76BB4F-CE86-4717-9EDE-B7B6E115BC11}" destId="{23E3BFCD-F7F5-4228-A835-1790659D1F8C}" srcOrd="3" destOrd="0" presId="urn:microsoft.com/office/officeart/2008/layout/VerticalAccentList"/>
    <dgm:cxn modelId="{69BEE9F4-1BF6-4714-A654-8321F14098D9}" type="presParOf" srcId="{23E3BFCD-F7F5-4228-A835-1790659D1F8C}" destId="{73B15D6B-2696-450D-A3F8-A88FB638F750}" srcOrd="0" destOrd="0" presId="urn:microsoft.com/office/officeart/2008/layout/VerticalAccentList"/>
    <dgm:cxn modelId="{C4234E29-D1E3-4D79-8717-24CD600EDE95}" type="presParOf" srcId="{6B76BB4F-CE86-4717-9EDE-B7B6E115BC11}" destId="{C0BDC8B0-93E5-4EDB-85E6-AC7EE2D6A569}" srcOrd="4" destOrd="0" presId="urn:microsoft.com/office/officeart/2008/layout/VerticalAccentList"/>
    <dgm:cxn modelId="{6A3C9B04-0D70-44F3-AC2F-0D3D466FFB78}" type="presParOf" srcId="{C0BDC8B0-93E5-4EDB-85E6-AC7EE2D6A569}" destId="{ADB35BA7-4B43-4A3B-B8B8-3E508CD458C2}" srcOrd="0" destOrd="0" presId="urn:microsoft.com/office/officeart/2008/layout/VerticalAccentList"/>
    <dgm:cxn modelId="{D85C7D09-A184-4AA8-AF08-DD4DD50ABADD}" type="presParOf" srcId="{C0BDC8B0-93E5-4EDB-85E6-AC7EE2D6A569}" destId="{AA0539AF-0230-4038-8ECC-40EAC4FC954B}" srcOrd="1" destOrd="0" presId="urn:microsoft.com/office/officeart/2008/layout/VerticalAccentList"/>
    <dgm:cxn modelId="{0A48B886-6BB9-464C-A671-8E3ABE9D8ECE}" type="presParOf" srcId="{C0BDC8B0-93E5-4EDB-85E6-AC7EE2D6A569}" destId="{E9FEF784-7ADA-420D-84F1-71112F7DDCA5}" srcOrd="2" destOrd="0" presId="urn:microsoft.com/office/officeart/2008/layout/VerticalAccentList"/>
    <dgm:cxn modelId="{E3873A17-B970-4C1B-879C-D39BFB765B6C}" type="presParOf" srcId="{C0BDC8B0-93E5-4EDB-85E6-AC7EE2D6A569}" destId="{210C231A-D025-4E1F-89F0-2AF6DCFF930A}" srcOrd="3" destOrd="0" presId="urn:microsoft.com/office/officeart/2008/layout/VerticalAccentList"/>
    <dgm:cxn modelId="{67FC910B-DC6C-44DC-8921-77B5DF13B06B}" type="presParOf" srcId="{C0BDC8B0-93E5-4EDB-85E6-AC7EE2D6A569}" destId="{36412104-63F6-4DB5-86C6-75059CF97A9A}" srcOrd="4" destOrd="0" presId="urn:microsoft.com/office/officeart/2008/layout/VerticalAccentList"/>
    <dgm:cxn modelId="{7D830D01-9007-4D25-B7E9-A195C96C82DA}" type="presParOf" srcId="{C0BDC8B0-93E5-4EDB-85E6-AC7EE2D6A569}" destId="{B069849F-7FAF-4B40-AEA6-5A763D695515}" srcOrd="5" destOrd="0" presId="urn:microsoft.com/office/officeart/2008/layout/VerticalAccentList"/>
    <dgm:cxn modelId="{9B8A466D-DADD-4F9C-97E3-2AA55CEF3198}" type="presParOf" srcId="{C0BDC8B0-93E5-4EDB-85E6-AC7EE2D6A569}" destId="{9F5A2496-9450-495D-AF18-0755578CC942}" srcOrd="6" destOrd="0" presId="urn:microsoft.com/office/officeart/2008/layout/VerticalAccentList"/>
    <dgm:cxn modelId="{F3EB30A9-AB56-4937-BD62-1629B836F123}" type="presParOf" srcId="{6B76BB4F-CE86-4717-9EDE-B7B6E115BC11}" destId="{E0635A02-CD4A-4CF0-B168-A8C883FD98B5}" srcOrd="5" destOrd="0" presId="urn:microsoft.com/office/officeart/2008/layout/VerticalAccentList"/>
    <dgm:cxn modelId="{E3CC4D82-BC61-4D6D-8D61-2C77B0E23FEA}" type="presParOf" srcId="{6B76BB4F-CE86-4717-9EDE-B7B6E115BC11}" destId="{3CF0EAF5-5E1C-4448-ABBA-E8B257C51870}" srcOrd="6" destOrd="0" presId="urn:microsoft.com/office/officeart/2008/layout/VerticalAccentList"/>
    <dgm:cxn modelId="{06CD24C7-22C4-4B9E-8885-F79D2E61E90C}" type="presParOf" srcId="{3CF0EAF5-5E1C-4448-ABBA-E8B257C51870}" destId="{E28CFFAB-1951-4A02-A1D1-CAA293829918}" srcOrd="0" destOrd="0" presId="urn:microsoft.com/office/officeart/2008/layout/VerticalAccentList"/>
    <dgm:cxn modelId="{CD0FA6CA-67FE-40B6-BD51-BEE77C82EC70}" type="presParOf" srcId="{6B76BB4F-CE86-4717-9EDE-B7B6E115BC11}" destId="{65D280C9-549F-4955-8BDE-93C19D955A8B}" srcOrd="7" destOrd="0" presId="urn:microsoft.com/office/officeart/2008/layout/VerticalAccentList"/>
    <dgm:cxn modelId="{768BD3DE-FE25-4180-91DC-535B888421EB}" type="presParOf" srcId="{65D280C9-549F-4955-8BDE-93C19D955A8B}" destId="{45430B29-7B95-4CD3-A5D2-D99F2BB51F12}" srcOrd="0" destOrd="0" presId="urn:microsoft.com/office/officeart/2008/layout/VerticalAccentList"/>
    <dgm:cxn modelId="{597588B2-2797-4300-83F0-FF2CCE0C2F5A}" type="presParOf" srcId="{65D280C9-549F-4955-8BDE-93C19D955A8B}" destId="{6F3D930A-15E2-45DD-A512-BBEB5A9BCD3F}" srcOrd="1" destOrd="0" presId="urn:microsoft.com/office/officeart/2008/layout/VerticalAccentList"/>
    <dgm:cxn modelId="{4551B385-982E-44BF-85C0-98C8FE6600FB}" type="presParOf" srcId="{65D280C9-549F-4955-8BDE-93C19D955A8B}" destId="{FF6BA10A-580C-4110-B642-72BC77650311}" srcOrd="2" destOrd="0" presId="urn:microsoft.com/office/officeart/2008/layout/VerticalAccentList"/>
    <dgm:cxn modelId="{C36A3E1B-3DDD-44B3-AAE1-032EAD740A82}" type="presParOf" srcId="{65D280C9-549F-4955-8BDE-93C19D955A8B}" destId="{1116E623-7EC9-4D68-B11F-1AF680C6EBEA}" srcOrd="3" destOrd="0" presId="urn:microsoft.com/office/officeart/2008/layout/VerticalAccentList"/>
    <dgm:cxn modelId="{939681BC-4A1C-4CC7-AD4C-41C2765159EE}" type="presParOf" srcId="{65D280C9-549F-4955-8BDE-93C19D955A8B}" destId="{B1257AC0-E462-4FC7-AD34-E0B8A41BF599}" srcOrd="4" destOrd="0" presId="urn:microsoft.com/office/officeart/2008/layout/VerticalAccentList"/>
    <dgm:cxn modelId="{CA34B23B-2662-4BBB-833C-C0002ABBA05B}" type="presParOf" srcId="{65D280C9-549F-4955-8BDE-93C19D955A8B}" destId="{E0DEA0CB-7951-4F90-A3F9-90ED554F3DD1}" srcOrd="5" destOrd="0" presId="urn:microsoft.com/office/officeart/2008/layout/VerticalAccentList"/>
    <dgm:cxn modelId="{B8115351-8073-4560-9E2E-69A92C8FD099}" type="presParOf" srcId="{65D280C9-549F-4955-8BDE-93C19D955A8B}" destId="{9B91A5DC-89C1-4CC3-8936-0C9A1D27CC4B}" srcOrd="6" destOrd="0" presId="urn:microsoft.com/office/officeart/2008/layout/VerticalAccentList"/>
    <dgm:cxn modelId="{53A9CD62-8112-450A-A8A5-9F61FC894740}" type="presParOf" srcId="{6B76BB4F-CE86-4717-9EDE-B7B6E115BC11}" destId="{34C9A4EC-50A9-43CF-922C-184B6C253ACA}" srcOrd="8" destOrd="0" presId="urn:microsoft.com/office/officeart/2008/layout/VerticalAccentList"/>
    <dgm:cxn modelId="{964231B7-9D6B-4E33-B084-0EEA0C645A6B}" type="presParOf" srcId="{6B76BB4F-CE86-4717-9EDE-B7B6E115BC11}" destId="{13CF23E4-5F72-44C6-A47A-4803808BC6E3}" srcOrd="9" destOrd="0" presId="urn:microsoft.com/office/officeart/2008/layout/VerticalAccentList"/>
    <dgm:cxn modelId="{1B830C70-A8A9-4A0C-ACB4-6B8553BC494D}" type="presParOf" srcId="{13CF23E4-5F72-44C6-A47A-4803808BC6E3}" destId="{93C8E2D5-CCE0-46C4-A738-60C2975A57B6}" srcOrd="0" destOrd="0" presId="urn:microsoft.com/office/officeart/2008/layout/VerticalAccentList"/>
    <dgm:cxn modelId="{E5856CD0-4F9B-4CF8-A0DF-E81DE628860F}" type="presParOf" srcId="{6B76BB4F-CE86-4717-9EDE-B7B6E115BC11}" destId="{0CAEFF68-EC62-438E-9467-33F44E236C46}" srcOrd="10" destOrd="0" presId="urn:microsoft.com/office/officeart/2008/layout/VerticalAccentList"/>
    <dgm:cxn modelId="{3732A0FF-A9C7-46C0-8810-1474054B9A77}" type="presParOf" srcId="{0CAEFF68-EC62-438E-9467-33F44E236C46}" destId="{469F3AD3-B1C3-4B82-9420-B320A1737CFD}" srcOrd="0" destOrd="0" presId="urn:microsoft.com/office/officeart/2008/layout/VerticalAccentList"/>
    <dgm:cxn modelId="{99A40372-78C6-434E-96A2-02F7E0C3D1BC}" type="presParOf" srcId="{0CAEFF68-EC62-438E-9467-33F44E236C46}" destId="{B9C00FA9-834C-4534-B0D7-D7F9E734898D}" srcOrd="1" destOrd="0" presId="urn:microsoft.com/office/officeart/2008/layout/VerticalAccentList"/>
    <dgm:cxn modelId="{E540729D-AAA5-4292-AD84-5F077A7A26C0}" type="presParOf" srcId="{0CAEFF68-EC62-438E-9467-33F44E236C46}" destId="{D3677270-A62B-40D9-BF83-7192F3051B72}" srcOrd="2" destOrd="0" presId="urn:microsoft.com/office/officeart/2008/layout/VerticalAccentList"/>
    <dgm:cxn modelId="{204C3152-71D6-4AA5-A048-D06D35215435}" type="presParOf" srcId="{0CAEFF68-EC62-438E-9467-33F44E236C46}" destId="{71541A0A-5DD1-4FB2-A779-9563A05F4703}" srcOrd="3" destOrd="0" presId="urn:microsoft.com/office/officeart/2008/layout/VerticalAccentList"/>
    <dgm:cxn modelId="{AE91C6EE-718C-4873-B8C4-67DF4A04B266}" type="presParOf" srcId="{0CAEFF68-EC62-438E-9467-33F44E236C46}" destId="{F9FDB317-8445-443F-8384-59F4B87D7C32}" srcOrd="4" destOrd="0" presId="urn:microsoft.com/office/officeart/2008/layout/VerticalAccentList"/>
    <dgm:cxn modelId="{A84982DC-6DDB-4C13-992B-75455D0FD514}" type="presParOf" srcId="{0CAEFF68-EC62-438E-9467-33F44E236C46}" destId="{02C84953-C6FB-49B6-9272-6BA7110ED689}" srcOrd="5" destOrd="0" presId="urn:microsoft.com/office/officeart/2008/layout/VerticalAccentList"/>
    <dgm:cxn modelId="{D7C96BB2-1FC5-443B-B15F-593407798762}" type="presParOf" srcId="{0CAEFF68-EC62-438E-9467-33F44E236C46}" destId="{BEE01859-4F69-49DF-A04E-A16EB2E72CEF}" srcOrd="6" destOrd="0" presId="urn:microsoft.com/office/officeart/2008/layout/VerticalAccentList"/>
    <dgm:cxn modelId="{4468FED2-D164-4152-BB4B-1F8F4A593F9F}" type="presParOf" srcId="{6B76BB4F-CE86-4717-9EDE-B7B6E115BC11}" destId="{2E1AA21A-1677-4887-8443-C4CB3B181BF9}" srcOrd="11" destOrd="0" presId="urn:microsoft.com/office/officeart/2008/layout/VerticalAccentList"/>
    <dgm:cxn modelId="{3A83F36A-BCC4-4D46-BB73-53E5566BD471}" type="presParOf" srcId="{6B76BB4F-CE86-4717-9EDE-B7B6E115BC11}" destId="{14F6CFA9-6009-43B4-B3FD-81216785EFDD}" srcOrd="12" destOrd="0" presId="urn:microsoft.com/office/officeart/2008/layout/VerticalAccentList"/>
    <dgm:cxn modelId="{591F28E7-2C3D-456C-98BD-0CF5C28186D0}" type="presParOf" srcId="{14F6CFA9-6009-43B4-B3FD-81216785EFDD}" destId="{EEB1BFBF-B249-47DB-B316-0160D04ED4C2}" srcOrd="0" destOrd="0" presId="urn:microsoft.com/office/officeart/2008/layout/VerticalAccentList"/>
    <dgm:cxn modelId="{431D39D2-ACB6-4D1F-A855-BE4E43DC6164}" type="presParOf" srcId="{6B76BB4F-CE86-4717-9EDE-B7B6E115BC11}" destId="{D9711E18-9895-4031-98E7-26995570ED30}" srcOrd="13" destOrd="0" presId="urn:microsoft.com/office/officeart/2008/layout/VerticalAccentList"/>
    <dgm:cxn modelId="{298A1973-4927-4EC6-A304-4FD1650A46FC}" type="presParOf" srcId="{D9711E18-9895-4031-98E7-26995570ED30}" destId="{619E93E4-5286-41E2-A8FF-E4D651345C4F}" srcOrd="0" destOrd="0" presId="urn:microsoft.com/office/officeart/2008/layout/VerticalAccentList"/>
    <dgm:cxn modelId="{54A83376-B0FC-469D-BA51-DA1DCCCA2334}" type="presParOf" srcId="{D9711E18-9895-4031-98E7-26995570ED30}" destId="{8F734F7E-9118-422B-8359-B400CAF624EF}" srcOrd="1" destOrd="0" presId="urn:microsoft.com/office/officeart/2008/layout/VerticalAccentList"/>
    <dgm:cxn modelId="{67B64C05-FBA4-4408-A43B-EE988AF3212D}" type="presParOf" srcId="{D9711E18-9895-4031-98E7-26995570ED30}" destId="{0067FE1B-25F7-4BD2-977C-ECC0D602D4FA}" srcOrd="2" destOrd="0" presId="urn:microsoft.com/office/officeart/2008/layout/VerticalAccentList"/>
    <dgm:cxn modelId="{2634FA55-68AC-4AF5-A788-A0713414EFF3}" type="presParOf" srcId="{D9711E18-9895-4031-98E7-26995570ED30}" destId="{8E84EFED-B94B-4095-B23E-A649C9E956E9}" srcOrd="3" destOrd="0" presId="urn:microsoft.com/office/officeart/2008/layout/VerticalAccentList"/>
    <dgm:cxn modelId="{B591D163-583E-4FB3-B698-E5B4568AB44F}" type="presParOf" srcId="{D9711E18-9895-4031-98E7-26995570ED30}" destId="{798DD631-1A7B-4FFB-B9FB-9DC2F2078CE2}" srcOrd="4" destOrd="0" presId="urn:microsoft.com/office/officeart/2008/layout/VerticalAccentList"/>
    <dgm:cxn modelId="{A9E4973C-82CB-41E1-9C16-E0E2A0C4CF1B}" type="presParOf" srcId="{D9711E18-9895-4031-98E7-26995570ED30}" destId="{52A0A6EA-4B51-457B-994D-C4A77FC00176}" srcOrd="5" destOrd="0" presId="urn:microsoft.com/office/officeart/2008/layout/VerticalAccentList"/>
    <dgm:cxn modelId="{23EE7CE2-A1D7-4580-8C51-E2A25CFF89CB}" type="presParOf" srcId="{D9711E18-9895-4031-98E7-26995570ED30}" destId="{800C7F8B-09DE-4169-8C02-36DAD9AA5FF1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5430F4-954B-4D84-86B4-DEA9CC56EFB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AE6371-83D7-4969-AB37-64F3D2B4EBA4}">
      <dgm:prSet phldrT="[Text]"/>
      <dgm:spPr/>
      <dgm:t>
        <a:bodyPr/>
        <a:lstStyle/>
        <a:p>
          <a:r>
            <a:rPr lang="en-US" dirty="0" err="1">
              <a:latin typeface="Times New Roman" pitchFamily="18" charset="0"/>
              <a:cs typeface="Times New Roman" pitchFamily="18" charset="0"/>
            </a:rPr>
            <a:t>Chuẩn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bị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Desktop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chạy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Ubuntu</a:t>
          </a:r>
        </a:p>
      </dgm:t>
    </dgm:pt>
    <dgm:pt modelId="{B860C4F7-FBEC-49E4-B124-F5FBD1924D59}" type="parTrans" cxnId="{7370DADF-94EC-43E8-89A9-022CCD34B6B2}">
      <dgm:prSet/>
      <dgm:spPr/>
      <dgm:t>
        <a:bodyPr/>
        <a:lstStyle/>
        <a:p>
          <a:endParaRPr lang="en-US"/>
        </a:p>
      </dgm:t>
    </dgm:pt>
    <dgm:pt modelId="{AE270EDF-F176-48C7-9F04-F6A377321A53}" type="sibTrans" cxnId="{7370DADF-94EC-43E8-89A9-022CCD34B6B2}">
      <dgm:prSet/>
      <dgm:spPr/>
      <dgm:t>
        <a:bodyPr/>
        <a:lstStyle/>
        <a:p>
          <a:endParaRPr lang="en-US"/>
        </a:p>
      </dgm:t>
    </dgm:pt>
    <dgm:pt modelId="{D2A59ECB-EB1E-4D06-9775-142EEE925F55}">
      <dgm:prSet phldrT="[Text]"/>
      <dgm:spPr/>
      <dgm:t>
        <a:bodyPr/>
        <a:lstStyle/>
        <a:p>
          <a:r>
            <a:rPr lang="en-US" dirty="0" err="1">
              <a:latin typeface="Times New Roman" pitchFamily="18" charset="0"/>
              <a:cs typeface="Times New Roman" pitchFamily="18" charset="0"/>
            </a:rPr>
            <a:t>Chuẩn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bị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môi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trường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cho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Desktop</a:t>
          </a:r>
        </a:p>
      </dgm:t>
    </dgm:pt>
    <dgm:pt modelId="{605B17BC-1CDD-49A8-B913-305FA872DE6B}" type="parTrans" cxnId="{AEF7FAFF-74D2-4853-B90B-67A7D8F0C8CB}">
      <dgm:prSet/>
      <dgm:spPr/>
      <dgm:t>
        <a:bodyPr/>
        <a:lstStyle/>
        <a:p>
          <a:endParaRPr lang="en-US"/>
        </a:p>
      </dgm:t>
    </dgm:pt>
    <dgm:pt modelId="{DF16ECB3-1159-4D79-9150-64CA9B80E8C3}" type="sibTrans" cxnId="{AEF7FAFF-74D2-4853-B90B-67A7D8F0C8CB}">
      <dgm:prSet/>
      <dgm:spPr/>
      <dgm:t>
        <a:bodyPr/>
        <a:lstStyle/>
        <a:p>
          <a:endParaRPr lang="en-US"/>
        </a:p>
      </dgm:t>
    </dgm:pt>
    <dgm:pt modelId="{300E29BB-70B3-4C05-8018-A13837ABA6CE}">
      <dgm:prSet phldrT="[Text]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Build Kernel</a:t>
          </a:r>
        </a:p>
      </dgm:t>
    </dgm:pt>
    <dgm:pt modelId="{614CCAF3-4749-424C-A918-48AEA93281AA}" type="parTrans" cxnId="{D4C6EA8B-D979-4230-B431-AE781DE6C033}">
      <dgm:prSet/>
      <dgm:spPr/>
      <dgm:t>
        <a:bodyPr/>
        <a:lstStyle/>
        <a:p>
          <a:endParaRPr lang="en-US"/>
        </a:p>
      </dgm:t>
    </dgm:pt>
    <dgm:pt modelId="{699DE328-18AB-48AF-A8E3-6697FA5FBC3B}" type="sibTrans" cxnId="{D4C6EA8B-D979-4230-B431-AE781DE6C033}">
      <dgm:prSet/>
      <dgm:spPr/>
      <dgm:t>
        <a:bodyPr/>
        <a:lstStyle/>
        <a:p>
          <a:endParaRPr lang="en-US"/>
        </a:p>
      </dgm:t>
    </dgm:pt>
    <dgm:pt modelId="{D9B825D9-4DB8-4838-9AD3-07C652B2828F}">
      <dgm:prSet phldrT="[Text]"/>
      <dgm:spPr/>
      <dgm:t>
        <a:bodyPr/>
        <a:lstStyle/>
        <a:p>
          <a:r>
            <a:rPr lang="en-US" dirty="0" err="1">
              <a:latin typeface="Times New Roman" pitchFamily="18" charset="0"/>
              <a:cs typeface="Times New Roman" pitchFamily="18" charset="0"/>
            </a:rPr>
            <a:t>Tạo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file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hệ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thống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rootfs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B601EB07-5284-4F57-BB0B-8B6AE496A481}" type="parTrans" cxnId="{196715E6-4751-462E-9FF2-6B01FA152174}">
      <dgm:prSet/>
      <dgm:spPr/>
      <dgm:t>
        <a:bodyPr/>
        <a:lstStyle/>
        <a:p>
          <a:endParaRPr lang="en-US"/>
        </a:p>
      </dgm:t>
    </dgm:pt>
    <dgm:pt modelId="{E2AEBD93-D198-4C6B-8294-AA54A2373773}" type="sibTrans" cxnId="{196715E6-4751-462E-9FF2-6B01FA152174}">
      <dgm:prSet/>
      <dgm:spPr/>
      <dgm:t>
        <a:bodyPr/>
        <a:lstStyle/>
        <a:p>
          <a:endParaRPr lang="en-US"/>
        </a:p>
      </dgm:t>
    </dgm:pt>
    <dgm:pt modelId="{46C35663-87D8-46B8-817D-AC3A857089EF}" type="pres">
      <dgm:prSet presAssocID="{CB5430F4-954B-4D84-86B4-DEA9CC56EFBC}" presName="outerComposite" presStyleCnt="0">
        <dgm:presLayoutVars>
          <dgm:chMax val="5"/>
          <dgm:dir/>
          <dgm:resizeHandles val="exact"/>
        </dgm:presLayoutVars>
      </dgm:prSet>
      <dgm:spPr/>
    </dgm:pt>
    <dgm:pt modelId="{C338DC53-ABB2-46BF-9F48-F486E10BF26B}" type="pres">
      <dgm:prSet presAssocID="{CB5430F4-954B-4D84-86B4-DEA9CC56EFBC}" presName="dummyMaxCanvas" presStyleCnt="0">
        <dgm:presLayoutVars/>
      </dgm:prSet>
      <dgm:spPr/>
    </dgm:pt>
    <dgm:pt modelId="{178A7D81-AAD3-436E-A9DD-D5E77AEABE73}" type="pres">
      <dgm:prSet presAssocID="{CB5430F4-954B-4D84-86B4-DEA9CC56EFBC}" presName="FourNodes_1" presStyleLbl="node1" presStyleIdx="0" presStyleCnt="4">
        <dgm:presLayoutVars>
          <dgm:bulletEnabled val="1"/>
        </dgm:presLayoutVars>
      </dgm:prSet>
      <dgm:spPr/>
    </dgm:pt>
    <dgm:pt modelId="{7DD2490A-2080-4977-9590-9FFD4D9D0AD2}" type="pres">
      <dgm:prSet presAssocID="{CB5430F4-954B-4D84-86B4-DEA9CC56EFBC}" presName="FourNodes_2" presStyleLbl="node1" presStyleIdx="1" presStyleCnt="4">
        <dgm:presLayoutVars>
          <dgm:bulletEnabled val="1"/>
        </dgm:presLayoutVars>
      </dgm:prSet>
      <dgm:spPr/>
    </dgm:pt>
    <dgm:pt modelId="{1AAD828D-43F0-40D4-AB20-1C7A5D9E673C}" type="pres">
      <dgm:prSet presAssocID="{CB5430F4-954B-4D84-86B4-DEA9CC56EFBC}" presName="FourNodes_3" presStyleLbl="node1" presStyleIdx="2" presStyleCnt="4">
        <dgm:presLayoutVars>
          <dgm:bulletEnabled val="1"/>
        </dgm:presLayoutVars>
      </dgm:prSet>
      <dgm:spPr/>
    </dgm:pt>
    <dgm:pt modelId="{0DA2448A-0371-4A2A-B28F-20C331206F6C}" type="pres">
      <dgm:prSet presAssocID="{CB5430F4-954B-4D84-86B4-DEA9CC56EFBC}" presName="FourNodes_4" presStyleLbl="node1" presStyleIdx="3" presStyleCnt="4">
        <dgm:presLayoutVars>
          <dgm:bulletEnabled val="1"/>
        </dgm:presLayoutVars>
      </dgm:prSet>
      <dgm:spPr/>
    </dgm:pt>
    <dgm:pt modelId="{091B182F-1EEC-45A7-B79C-7686C436259B}" type="pres">
      <dgm:prSet presAssocID="{CB5430F4-954B-4D84-86B4-DEA9CC56EFBC}" presName="FourConn_1-2" presStyleLbl="fgAccFollowNode1" presStyleIdx="0" presStyleCnt="3">
        <dgm:presLayoutVars>
          <dgm:bulletEnabled val="1"/>
        </dgm:presLayoutVars>
      </dgm:prSet>
      <dgm:spPr/>
    </dgm:pt>
    <dgm:pt modelId="{F773F2E1-0598-44CD-8829-3F62A2FD7ECD}" type="pres">
      <dgm:prSet presAssocID="{CB5430F4-954B-4D84-86B4-DEA9CC56EFBC}" presName="FourConn_2-3" presStyleLbl="fgAccFollowNode1" presStyleIdx="1" presStyleCnt="3">
        <dgm:presLayoutVars>
          <dgm:bulletEnabled val="1"/>
        </dgm:presLayoutVars>
      </dgm:prSet>
      <dgm:spPr/>
    </dgm:pt>
    <dgm:pt modelId="{8BE55F5D-99FE-449A-AA4C-3F55857B2A80}" type="pres">
      <dgm:prSet presAssocID="{CB5430F4-954B-4D84-86B4-DEA9CC56EFBC}" presName="FourConn_3-4" presStyleLbl="fgAccFollowNode1" presStyleIdx="2" presStyleCnt="3">
        <dgm:presLayoutVars>
          <dgm:bulletEnabled val="1"/>
        </dgm:presLayoutVars>
      </dgm:prSet>
      <dgm:spPr/>
    </dgm:pt>
    <dgm:pt modelId="{EE2C7642-1797-458C-BDA2-C530F149A7B5}" type="pres">
      <dgm:prSet presAssocID="{CB5430F4-954B-4D84-86B4-DEA9CC56EFBC}" presName="FourNodes_1_text" presStyleLbl="node1" presStyleIdx="3" presStyleCnt="4">
        <dgm:presLayoutVars>
          <dgm:bulletEnabled val="1"/>
        </dgm:presLayoutVars>
      </dgm:prSet>
      <dgm:spPr/>
    </dgm:pt>
    <dgm:pt modelId="{B2044EC5-F9B7-4ABB-92B5-8C26D27CCB3C}" type="pres">
      <dgm:prSet presAssocID="{CB5430F4-954B-4D84-86B4-DEA9CC56EFBC}" presName="FourNodes_2_text" presStyleLbl="node1" presStyleIdx="3" presStyleCnt="4">
        <dgm:presLayoutVars>
          <dgm:bulletEnabled val="1"/>
        </dgm:presLayoutVars>
      </dgm:prSet>
      <dgm:spPr/>
    </dgm:pt>
    <dgm:pt modelId="{3818D64D-B45A-429D-AFE8-0171BEDB5FF2}" type="pres">
      <dgm:prSet presAssocID="{CB5430F4-954B-4D84-86B4-DEA9CC56EFBC}" presName="FourNodes_3_text" presStyleLbl="node1" presStyleIdx="3" presStyleCnt="4">
        <dgm:presLayoutVars>
          <dgm:bulletEnabled val="1"/>
        </dgm:presLayoutVars>
      </dgm:prSet>
      <dgm:spPr/>
    </dgm:pt>
    <dgm:pt modelId="{F46DC75C-AE31-4295-8C07-ECEE34936817}" type="pres">
      <dgm:prSet presAssocID="{CB5430F4-954B-4D84-86B4-DEA9CC56EFB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BA080F2-D409-4DCA-B47E-9FEE5ED8FD2F}" type="presOf" srcId="{AE270EDF-F176-48C7-9F04-F6A377321A53}" destId="{091B182F-1EEC-45A7-B79C-7686C436259B}" srcOrd="0" destOrd="0" presId="urn:microsoft.com/office/officeart/2005/8/layout/vProcess5"/>
    <dgm:cxn modelId="{9E8E6CF6-DFAA-47BA-8220-791E786AFD44}" type="presOf" srcId="{699DE328-18AB-48AF-A8E3-6697FA5FBC3B}" destId="{8BE55F5D-99FE-449A-AA4C-3F55857B2A80}" srcOrd="0" destOrd="0" presId="urn:microsoft.com/office/officeart/2005/8/layout/vProcess5"/>
    <dgm:cxn modelId="{86DE7CA5-11BB-4091-9460-B5313CA72DAD}" type="presOf" srcId="{6BAE6371-83D7-4969-AB37-64F3D2B4EBA4}" destId="{178A7D81-AAD3-436E-A9DD-D5E77AEABE73}" srcOrd="0" destOrd="0" presId="urn:microsoft.com/office/officeart/2005/8/layout/vProcess5"/>
    <dgm:cxn modelId="{7B8B63EC-B3EC-41E1-8369-A450EB9A5186}" type="presOf" srcId="{300E29BB-70B3-4C05-8018-A13837ABA6CE}" destId="{1AAD828D-43F0-40D4-AB20-1C7A5D9E673C}" srcOrd="0" destOrd="0" presId="urn:microsoft.com/office/officeart/2005/8/layout/vProcess5"/>
    <dgm:cxn modelId="{513B8A8D-89D3-424D-8DC8-D25825E53589}" type="presOf" srcId="{D2A59ECB-EB1E-4D06-9775-142EEE925F55}" destId="{B2044EC5-F9B7-4ABB-92B5-8C26D27CCB3C}" srcOrd="1" destOrd="0" presId="urn:microsoft.com/office/officeart/2005/8/layout/vProcess5"/>
    <dgm:cxn modelId="{196715E6-4751-462E-9FF2-6B01FA152174}" srcId="{CB5430F4-954B-4D84-86B4-DEA9CC56EFBC}" destId="{D9B825D9-4DB8-4838-9AD3-07C652B2828F}" srcOrd="3" destOrd="0" parTransId="{B601EB07-5284-4F57-BB0B-8B6AE496A481}" sibTransId="{E2AEBD93-D198-4C6B-8294-AA54A2373773}"/>
    <dgm:cxn modelId="{264C26B0-A68B-4BEC-AAC6-FF33CD8D7084}" type="presOf" srcId="{CB5430F4-954B-4D84-86B4-DEA9CC56EFBC}" destId="{46C35663-87D8-46B8-817D-AC3A857089EF}" srcOrd="0" destOrd="0" presId="urn:microsoft.com/office/officeart/2005/8/layout/vProcess5"/>
    <dgm:cxn modelId="{48DC8076-EB40-4DB2-A775-012FACF1A946}" type="presOf" srcId="{D2A59ECB-EB1E-4D06-9775-142EEE925F55}" destId="{7DD2490A-2080-4977-9590-9FFD4D9D0AD2}" srcOrd="0" destOrd="0" presId="urn:microsoft.com/office/officeart/2005/8/layout/vProcess5"/>
    <dgm:cxn modelId="{D4C6EA8B-D979-4230-B431-AE781DE6C033}" srcId="{CB5430F4-954B-4D84-86B4-DEA9CC56EFBC}" destId="{300E29BB-70B3-4C05-8018-A13837ABA6CE}" srcOrd="2" destOrd="0" parTransId="{614CCAF3-4749-424C-A918-48AEA93281AA}" sibTransId="{699DE328-18AB-48AF-A8E3-6697FA5FBC3B}"/>
    <dgm:cxn modelId="{AEF7FAFF-74D2-4853-B90B-67A7D8F0C8CB}" srcId="{CB5430F4-954B-4D84-86B4-DEA9CC56EFBC}" destId="{D2A59ECB-EB1E-4D06-9775-142EEE925F55}" srcOrd="1" destOrd="0" parTransId="{605B17BC-1CDD-49A8-B913-305FA872DE6B}" sibTransId="{DF16ECB3-1159-4D79-9150-64CA9B80E8C3}"/>
    <dgm:cxn modelId="{6FAF03B3-AAC9-4E53-BA06-F1FBF5EF75BF}" type="presOf" srcId="{300E29BB-70B3-4C05-8018-A13837ABA6CE}" destId="{3818D64D-B45A-429D-AFE8-0171BEDB5FF2}" srcOrd="1" destOrd="0" presId="urn:microsoft.com/office/officeart/2005/8/layout/vProcess5"/>
    <dgm:cxn modelId="{7370DADF-94EC-43E8-89A9-022CCD34B6B2}" srcId="{CB5430F4-954B-4D84-86B4-DEA9CC56EFBC}" destId="{6BAE6371-83D7-4969-AB37-64F3D2B4EBA4}" srcOrd="0" destOrd="0" parTransId="{B860C4F7-FBEC-49E4-B124-F5FBD1924D59}" sibTransId="{AE270EDF-F176-48C7-9F04-F6A377321A53}"/>
    <dgm:cxn modelId="{2A1426AD-EF67-4E4D-91BD-BC7465F9692F}" type="presOf" srcId="{D9B825D9-4DB8-4838-9AD3-07C652B2828F}" destId="{0DA2448A-0371-4A2A-B28F-20C331206F6C}" srcOrd="0" destOrd="0" presId="urn:microsoft.com/office/officeart/2005/8/layout/vProcess5"/>
    <dgm:cxn modelId="{80F7AF53-A743-4A98-8AB7-D97BEC387D3E}" type="presOf" srcId="{6BAE6371-83D7-4969-AB37-64F3D2B4EBA4}" destId="{EE2C7642-1797-458C-BDA2-C530F149A7B5}" srcOrd="1" destOrd="0" presId="urn:microsoft.com/office/officeart/2005/8/layout/vProcess5"/>
    <dgm:cxn modelId="{530089F7-FE4F-47E6-9CB4-F672997CF531}" type="presOf" srcId="{D9B825D9-4DB8-4838-9AD3-07C652B2828F}" destId="{F46DC75C-AE31-4295-8C07-ECEE34936817}" srcOrd="1" destOrd="0" presId="urn:microsoft.com/office/officeart/2005/8/layout/vProcess5"/>
    <dgm:cxn modelId="{306E39C7-55A7-4C60-98FE-239CE2004900}" type="presOf" srcId="{DF16ECB3-1159-4D79-9150-64CA9B80E8C3}" destId="{F773F2E1-0598-44CD-8829-3F62A2FD7ECD}" srcOrd="0" destOrd="0" presId="urn:microsoft.com/office/officeart/2005/8/layout/vProcess5"/>
    <dgm:cxn modelId="{D6CFFC04-5A23-4F48-A9B2-C5A8A0C1A372}" type="presParOf" srcId="{46C35663-87D8-46B8-817D-AC3A857089EF}" destId="{C338DC53-ABB2-46BF-9F48-F486E10BF26B}" srcOrd="0" destOrd="0" presId="urn:microsoft.com/office/officeart/2005/8/layout/vProcess5"/>
    <dgm:cxn modelId="{6DBCF33F-029E-4D8D-B02E-DBEAA90457BA}" type="presParOf" srcId="{46C35663-87D8-46B8-817D-AC3A857089EF}" destId="{178A7D81-AAD3-436E-A9DD-D5E77AEABE73}" srcOrd="1" destOrd="0" presId="urn:microsoft.com/office/officeart/2005/8/layout/vProcess5"/>
    <dgm:cxn modelId="{76D4B8D6-4595-4D34-A369-A89B2A68C124}" type="presParOf" srcId="{46C35663-87D8-46B8-817D-AC3A857089EF}" destId="{7DD2490A-2080-4977-9590-9FFD4D9D0AD2}" srcOrd="2" destOrd="0" presId="urn:microsoft.com/office/officeart/2005/8/layout/vProcess5"/>
    <dgm:cxn modelId="{DC4C7A0F-DCF6-4376-9214-5C8B0DC0F5EF}" type="presParOf" srcId="{46C35663-87D8-46B8-817D-AC3A857089EF}" destId="{1AAD828D-43F0-40D4-AB20-1C7A5D9E673C}" srcOrd="3" destOrd="0" presId="urn:microsoft.com/office/officeart/2005/8/layout/vProcess5"/>
    <dgm:cxn modelId="{0703F8ED-5287-4387-8476-5614CA954099}" type="presParOf" srcId="{46C35663-87D8-46B8-817D-AC3A857089EF}" destId="{0DA2448A-0371-4A2A-B28F-20C331206F6C}" srcOrd="4" destOrd="0" presId="urn:microsoft.com/office/officeart/2005/8/layout/vProcess5"/>
    <dgm:cxn modelId="{C1F47BEE-64CD-46D2-A4F1-C2334F6BD043}" type="presParOf" srcId="{46C35663-87D8-46B8-817D-AC3A857089EF}" destId="{091B182F-1EEC-45A7-B79C-7686C436259B}" srcOrd="5" destOrd="0" presId="urn:microsoft.com/office/officeart/2005/8/layout/vProcess5"/>
    <dgm:cxn modelId="{223208E4-A627-4838-98DB-A9FC8FF1ACDD}" type="presParOf" srcId="{46C35663-87D8-46B8-817D-AC3A857089EF}" destId="{F773F2E1-0598-44CD-8829-3F62A2FD7ECD}" srcOrd="6" destOrd="0" presId="urn:microsoft.com/office/officeart/2005/8/layout/vProcess5"/>
    <dgm:cxn modelId="{D65A033F-91EE-441F-B49D-091566560EFC}" type="presParOf" srcId="{46C35663-87D8-46B8-817D-AC3A857089EF}" destId="{8BE55F5D-99FE-449A-AA4C-3F55857B2A80}" srcOrd="7" destOrd="0" presId="urn:microsoft.com/office/officeart/2005/8/layout/vProcess5"/>
    <dgm:cxn modelId="{2F251E10-3665-4732-BAFF-DB7FFA5BC5CE}" type="presParOf" srcId="{46C35663-87D8-46B8-817D-AC3A857089EF}" destId="{EE2C7642-1797-458C-BDA2-C530F149A7B5}" srcOrd="8" destOrd="0" presId="urn:microsoft.com/office/officeart/2005/8/layout/vProcess5"/>
    <dgm:cxn modelId="{8EB39366-C862-424A-BB83-52DF330C2F76}" type="presParOf" srcId="{46C35663-87D8-46B8-817D-AC3A857089EF}" destId="{B2044EC5-F9B7-4ABB-92B5-8C26D27CCB3C}" srcOrd="9" destOrd="0" presId="urn:microsoft.com/office/officeart/2005/8/layout/vProcess5"/>
    <dgm:cxn modelId="{A451DE3A-422F-4020-9152-CB8C32306C6E}" type="presParOf" srcId="{46C35663-87D8-46B8-817D-AC3A857089EF}" destId="{3818D64D-B45A-429D-AFE8-0171BEDB5FF2}" srcOrd="10" destOrd="0" presId="urn:microsoft.com/office/officeart/2005/8/layout/vProcess5"/>
    <dgm:cxn modelId="{C8C3B697-28B2-4692-9935-4529DD63548D}" type="presParOf" srcId="{46C35663-87D8-46B8-817D-AC3A857089EF}" destId="{F46DC75C-AE31-4295-8C07-ECEE3493681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335DBD-2485-4D64-B1AC-CF0E165C9D3F}" type="doc">
      <dgm:prSet loTypeId="urn:microsoft.com/office/officeart/2005/8/layout/chevron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140F89-3DB8-4715-B85B-3EA07EB922F4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02544DF-EF0F-4EEB-AFF1-02AB4378D44C}" type="parTrans" cxnId="{A8221ABE-2EAC-4145-B6DE-10F0F3EE20F2}">
      <dgm:prSet/>
      <dgm:spPr/>
      <dgm:t>
        <a:bodyPr/>
        <a:lstStyle/>
        <a:p>
          <a:endParaRPr lang="en-US"/>
        </a:p>
      </dgm:t>
    </dgm:pt>
    <dgm:pt modelId="{7D716866-E7A4-4ED3-A41C-F97454082F5E}" type="sibTrans" cxnId="{A8221ABE-2EAC-4145-B6DE-10F0F3EE20F2}">
      <dgm:prSet/>
      <dgm:spPr/>
      <dgm:t>
        <a:bodyPr/>
        <a:lstStyle/>
        <a:p>
          <a:endParaRPr lang="en-US"/>
        </a:p>
      </dgm:t>
    </dgm:pt>
    <dgm:pt modelId="{E5FA7DA7-D333-4462-873D-50D3070B1599}">
      <dgm:prSet phldrT="[Text]"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Tải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source code</a:t>
          </a:r>
        </a:p>
      </dgm:t>
    </dgm:pt>
    <dgm:pt modelId="{5E2D094C-AF53-423D-A162-3B2B777A3BAE}" type="parTrans" cxnId="{470D498B-37E4-4131-8C39-35AF61206806}">
      <dgm:prSet/>
      <dgm:spPr/>
      <dgm:t>
        <a:bodyPr/>
        <a:lstStyle/>
        <a:p>
          <a:endParaRPr lang="en-US"/>
        </a:p>
      </dgm:t>
    </dgm:pt>
    <dgm:pt modelId="{237C4516-9BB7-4B87-9E51-6C17B0DEF12C}" type="sibTrans" cxnId="{470D498B-37E4-4131-8C39-35AF61206806}">
      <dgm:prSet/>
      <dgm:spPr/>
      <dgm:t>
        <a:bodyPr/>
        <a:lstStyle/>
        <a:p>
          <a:endParaRPr lang="en-US"/>
        </a:p>
      </dgm:t>
    </dgm:pt>
    <dgm:pt modelId="{AB3FB67E-7AB0-4AA7-B75E-F74B9881E3CA}">
      <dgm:prSet phldrT="[Text]"/>
      <dgm:spPr/>
      <dgm:t>
        <a:bodyPr/>
        <a:lstStyle/>
        <a:p>
          <a:endParaRPr lang="en-US" dirty="0"/>
        </a:p>
      </dgm:t>
    </dgm:pt>
    <dgm:pt modelId="{36C9C534-352B-49A6-AA8F-9CC1900D2498}" type="parTrans" cxnId="{AB58F4B0-7873-48D9-B0B4-4E57E99AE041}">
      <dgm:prSet/>
      <dgm:spPr/>
      <dgm:t>
        <a:bodyPr/>
        <a:lstStyle/>
        <a:p>
          <a:endParaRPr lang="en-US"/>
        </a:p>
      </dgm:t>
    </dgm:pt>
    <dgm:pt modelId="{EEDF3472-D45D-4BED-A845-8C44C2A1EAA9}" type="sibTrans" cxnId="{AB58F4B0-7873-48D9-B0B4-4E57E99AE041}">
      <dgm:prSet/>
      <dgm:spPr/>
      <dgm:t>
        <a:bodyPr/>
        <a:lstStyle/>
        <a:p>
          <a:endParaRPr lang="en-US"/>
        </a:p>
      </dgm:t>
    </dgm:pt>
    <dgm:pt modelId="{3F0D6F58-87EF-44DC-B3CB-999FB3F87E1E}">
      <dgm:prSet phldrT="[Text]"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Biên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dịch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code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file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ảnh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2D50F60A-DF6D-42B9-A2C9-6A10F7264A68}" type="parTrans" cxnId="{008EDA90-F3C8-4F5F-9B27-E1DB93E32105}">
      <dgm:prSet/>
      <dgm:spPr/>
      <dgm:t>
        <a:bodyPr/>
        <a:lstStyle/>
        <a:p>
          <a:endParaRPr lang="en-US"/>
        </a:p>
      </dgm:t>
    </dgm:pt>
    <dgm:pt modelId="{AF4ED5DD-6F85-43DA-869A-9AD068A3FB15}" type="sibTrans" cxnId="{008EDA90-F3C8-4F5F-9B27-E1DB93E32105}">
      <dgm:prSet/>
      <dgm:spPr/>
      <dgm:t>
        <a:bodyPr/>
        <a:lstStyle/>
        <a:p>
          <a:endParaRPr lang="en-US"/>
        </a:p>
      </dgm:t>
    </dgm:pt>
    <dgm:pt modelId="{7C5A3DEA-45D8-4494-9581-8E397B77A60C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49BB9125-C233-424F-A6CD-15F09F6AB119}" type="parTrans" cxnId="{DAEA0F83-B078-48E1-B218-56DF97D89019}">
      <dgm:prSet/>
      <dgm:spPr/>
      <dgm:t>
        <a:bodyPr/>
        <a:lstStyle/>
        <a:p>
          <a:endParaRPr lang="en-US"/>
        </a:p>
      </dgm:t>
    </dgm:pt>
    <dgm:pt modelId="{6102D817-8955-41AD-A044-C0408D2C0095}" type="sibTrans" cxnId="{DAEA0F83-B078-48E1-B218-56DF97D89019}">
      <dgm:prSet/>
      <dgm:spPr/>
      <dgm:t>
        <a:bodyPr/>
        <a:lstStyle/>
        <a:p>
          <a:endParaRPr lang="en-US"/>
        </a:p>
      </dgm:t>
    </dgm:pt>
    <dgm:pt modelId="{D6346AD7-F266-47FE-AB0F-487501B76FF9}">
      <dgm:prSet phldrT="[Text]"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Nén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file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ảnh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vừa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F897D5-DF73-4A95-A518-AD34533169D0}" type="parTrans" cxnId="{24D65B4A-7C73-42A6-8701-B9879FD0952B}">
      <dgm:prSet/>
      <dgm:spPr/>
      <dgm:t>
        <a:bodyPr/>
        <a:lstStyle/>
        <a:p>
          <a:endParaRPr lang="en-US"/>
        </a:p>
      </dgm:t>
    </dgm:pt>
    <dgm:pt modelId="{17215767-6B0C-4799-97AF-75A7D4F40098}" type="sibTrans" cxnId="{24D65B4A-7C73-42A6-8701-B9879FD0952B}">
      <dgm:prSet/>
      <dgm:spPr/>
      <dgm:t>
        <a:bodyPr/>
        <a:lstStyle/>
        <a:p>
          <a:endParaRPr lang="en-US"/>
        </a:p>
      </dgm:t>
    </dgm:pt>
    <dgm:pt modelId="{A7A90543-D7BA-4E1C-9799-65172C45650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25520DCF-4587-4780-A834-DB9B7153068A}" type="parTrans" cxnId="{A6793738-D979-453F-B5DE-F184A3448617}">
      <dgm:prSet/>
      <dgm:spPr/>
      <dgm:t>
        <a:bodyPr/>
        <a:lstStyle/>
        <a:p>
          <a:endParaRPr lang="en-US"/>
        </a:p>
      </dgm:t>
    </dgm:pt>
    <dgm:pt modelId="{CBB412CD-8807-4134-837B-25DF27E29D98}" type="sibTrans" cxnId="{A6793738-D979-453F-B5DE-F184A3448617}">
      <dgm:prSet/>
      <dgm:spPr/>
      <dgm:t>
        <a:bodyPr/>
        <a:lstStyle/>
        <a:p>
          <a:endParaRPr lang="en-US"/>
        </a:p>
      </dgm:t>
    </dgm:pt>
    <dgm:pt modelId="{D5030DC0-AFB4-48C7-9BA6-0F26CDD2F755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Build kernel modules</a:t>
          </a:r>
        </a:p>
      </dgm:t>
    </dgm:pt>
    <dgm:pt modelId="{AA1FE9DF-DEA5-4976-AB6C-22A2124F699A}" type="parTrans" cxnId="{C67630AD-0B45-43A4-9638-C9FA1CD0BF5E}">
      <dgm:prSet/>
      <dgm:spPr/>
      <dgm:t>
        <a:bodyPr/>
        <a:lstStyle/>
        <a:p>
          <a:endParaRPr lang="en-US"/>
        </a:p>
      </dgm:t>
    </dgm:pt>
    <dgm:pt modelId="{2722ADDE-5FA9-475D-B5CD-769C32A4F305}" type="sibTrans" cxnId="{C67630AD-0B45-43A4-9638-C9FA1CD0BF5E}">
      <dgm:prSet/>
      <dgm:spPr/>
      <dgm:t>
        <a:bodyPr/>
        <a:lstStyle/>
        <a:p>
          <a:endParaRPr lang="en-US"/>
        </a:p>
      </dgm:t>
    </dgm:pt>
    <dgm:pt modelId="{1FCA466E-DBC3-43E3-BD59-A7AB74F313A0}">
      <dgm:prSet phldrT="[Text]"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boot.img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92CA1C-A71A-428E-BE2B-A9866B39595E}" type="parTrans" cxnId="{247A9369-A755-4C56-BD1D-8B25BC2306CD}">
      <dgm:prSet/>
      <dgm:spPr/>
      <dgm:t>
        <a:bodyPr/>
        <a:lstStyle/>
        <a:p>
          <a:endParaRPr lang="en-US"/>
        </a:p>
      </dgm:t>
    </dgm:pt>
    <dgm:pt modelId="{8C028242-30DB-4014-A673-6C73D55EEB09}" type="sibTrans" cxnId="{247A9369-A755-4C56-BD1D-8B25BC2306CD}">
      <dgm:prSet/>
      <dgm:spPr/>
      <dgm:t>
        <a:bodyPr/>
        <a:lstStyle/>
        <a:p>
          <a:endParaRPr lang="en-US"/>
        </a:p>
      </dgm:t>
    </dgm:pt>
    <dgm:pt modelId="{CD3C719B-CFD9-4104-8CF8-93BBA53AE3DC}">
      <dgm:prSet phldrT="[Text]"/>
      <dgm:spPr/>
      <dgm:t>
        <a:bodyPr/>
        <a:lstStyle/>
        <a:p>
          <a:endParaRPr lang="en-US" dirty="0"/>
        </a:p>
      </dgm:t>
    </dgm:pt>
    <dgm:pt modelId="{DA4A31AC-DB87-40BE-A944-EA3F42CB9604}" type="parTrans" cxnId="{1780DC0C-6D95-4BF3-81F3-B94B8AE5D193}">
      <dgm:prSet/>
      <dgm:spPr/>
      <dgm:t>
        <a:bodyPr/>
        <a:lstStyle/>
        <a:p>
          <a:endParaRPr lang="en-US"/>
        </a:p>
      </dgm:t>
    </dgm:pt>
    <dgm:pt modelId="{6331217D-9183-4DF6-8DB8-D2E96D9E6533}" type="sibTrans" cxnId="{1780DC0C-6D95-4BF3-81F3-B94B8AE5D193}">
      <dgm:prSet/>
      <dgm:spPr/>
      <dgm:t>
        <a:bodyPr/>
        <a:lstStyle/>
        <a:p>
          <a:endParaRPr lang="en-US"/>
        </a:p>
      </dgm:t>
    </dgm:pt>
    <dgm:pt modelId="{D1061D4C-2526-4416-BA28-B227D1E61516}" type="pres">
      <dgm:prSet presAssocID="{31335DBD-2485-4D64-B1AC-CF0E165C9D3F}" presName="linearFlow" presStyleCnt="0">
        <dgm:presLayoutVars>
          <dgm:dir/>
          <dgm:animLvl val="lvl"/>
          <dgm:resizeHandles val="exact"/>
        </dgm:presLayoutVars>
      </dgm:prSet>
      <dgm:spPr/>
    </dgm:pt>
    <dgm:pt modelId="{44AACA4B-48EA-45AB-802A-F10A144583AF}" type="pres">
      <dgm:prSet presAssocID="{5A140F89-3DB8-4715-B85B-3EA07EB922F4}" presName="composite" presStyleCnt="0"/>
      <dgm:spPr/>
    </dgm:pt>
    <dgm:pt modelId="{99165624-69FE-4A92-A5B9-C3BDA83E6859}" type="pres">
      <dgm:prSet presAssocID="{5A140F89-3DB8-4715-B85B-3EA07EB922F4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24DCAE7C-4F86-4006-9797-BA6674AD1795}" type="pres">
      <dgm:prSet presAssocID="{5A140F89-3DB8-4715-B85B-3EA07EB922F4}" presName="descendantText" presStyleLbl="alignAcc1" presStyleIdx="0" presStyleCnt="5">
        <dgm:presLayoutVars>
          <dgm:bulletEnabled val="1"/>
        </dgm:presLayoutVars>
      </dgm:prSet>
      <dgm:spPr/>
    </dgm:pt>
    <dgm:pt modelId="{76ADAB93-D878-4C17-89DD-6F047A7C17E2}" type="pres">
      <dgm:prSet presAssocID="{7D716866-E7A4-4ED3-A41C-F97454082F5E}" presName="sp" presStyleCnt="0"/>
      <dgm:spPr/>
    </dgm:pt>
    <dgm:pt modelId="{5BF91450-0B4D-466B-97D6-AB1D9D951918}" type="pres">
      <dgm:prSet presAssocID="{AB3FB67E-7AB0-4AA7-B75E-F74B9881E3CA}" presName="composite" presStyleCnt="0"/>
      <dgm:spPr/>
    </dgm:pt>
    <dgm:pt modelId="{71DC5330-3C56-40B1-9323-A06E8332001A}" type="pres">
      <dgm:prSet presAssocID="{AB3FB67E-7AB0-4AA7-B75E-F74B9881E3CA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3E4AD5EC-1721-40C3-908C-50BFB2EC478E}" type="pres">
      <dgm:prSet presAssocID="{AB3FB67E-7AB0-4AA7-B75E-F74B9881E3CA}" presName="descendantText" presStyleLbl="alignAcc1" presStyleIdx="1" presStyleCnt="5">
        <dgm:presLayoutVars>
          <dgm:bulletEnabled val="1"/>
        </dgm:presLayoutVars>
      </dgm:prSet>
      <dgm:spPr/>
    </dgm:pt>
    <dgm:pt modelId="{475972D1-B6CF-457F-BDBC-A33FCA9D6F84}" type="pres">
      <dgm:prSet presAssocID="{EEDF3472-D45D-4BED-A845-8C44C2A1EAA9}" presName="sp" presStyleCnt="0"/>
      <dgm:spPr/>
    </dgm:pt>
    <dgm:pt modelId="{2EFBDB1E-4093-4B73-8985-92367AD86082}" type="pres">
      <dgm:prSet presAssocID="{7C5A3DEA-45D8-4494-9581-8E397B77A60C}" presName="composite" presStyleCnt="0"/>
      <dgm:spPr/>
    </dgm:pt>
    <dgm:pt modelId="{BBCCC35F-1277-4BEB-9C20-739533671A82}" type="pres">
      <dgm:prSet presAssocID="{7C5A3DEA-45D8-4494-9581-8E397B77A60C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D954AB24-AD54-4D83-AC94-FDEDD56461D2}" type="pres">
      <dgm:prSet presAssocID="{7C5A3DEA-45D8-4494-9581-8E397B77A60C}" presName="descendantText" presStyleLbl="alignAcc1" presStyleIdx="2" presStyleCnt="5">
        <dgm:presLayoutVars>
          <dgm:bulletEnabled val="1"/>
        </dgm:presLayoutVars>
      </dgm:prSet>
      <dgm:spPr/>
    </dgm:pt>
    <dgm:pt modelId="{67B5885C-4781-49CE-BBCF-6456535EE1ED}" type="pres">
      <dgm:prSet presAssocID="{6102D817-8955-41AD-A044-C0408D2C0095}" presName="sp" presStyleCnt="0"/>
      <dgm:spPr/>
    </dgm:pt>
    <dgm:pt modelId="{7F949AB4-C4C1-49E2-BAC8-39E134D393CF}" type="pres">
      <dgm:prSet presAssocID="{A7A90543-D7BA-4E1C-9799-65172C45650D}" presName="composite" presStyleCnt="0"/>
      <dgm:spPr/>
    </dgm:pt>
    <dgm:pt modelId="{4E3023FB-A1DF-4128-B1FB-9D91A290525D}" type="pres">
      <dgm:prSet presAssocID="{A7A90543-D7BA-4E1C-9799-65172C45650D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2B469BDA-F98F-4BB6-89CC-BE78492FF09A}" type="pres">
      <dgm:prSet presAssocID="{A7A90543-D7BA-4E1C-9799-65172C45650D}" presName="descendantText" presStyleLbl="alignAcc1" presStyleIdx="3" presStyleCnt="5">
        <dgm:presLayoutVars>
          <dgm:bulletEnabled val="1"/>
        </dgm:presLayoutVars>
      </dgm:prSet>
      <dgm:spPr/>
    </dgm:pt>
    <dgm:pt modelId="{D4FBD5BC-E32B-4640-BFB5-822C0C50BCED}" type="pres">
      <dgm:prSet presAssocID="{CBB412CD-8807-4134-837B-25DF27E29D98}" presName="sp" presStyleCnt="0"/>
      <dgm:spPr/>
    </dgm:pt>
    <dgm:pt modelId="{1AA56B53-BA83-4951-A1DC-9C327A69BF99}" type="pres">
      <dgm:prSet presAssocID="{CD3C719B-CFD9-4104-8CF8-93BBA53AE3DC}" presName="composite" presStyleCnt="0"/>
      <dgm:spPr/>
    </dgm:pt>
    <dgm:pt modelId="{5C41F198-99CF-4A6D-8A27-400221C8A051}" type="pres">
      <dgm:prSet presAssocID="{CD3C719B-CFD9-4104-8CF8-93BBA53AE3DC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33721FDD-9116-499C-8668-7CC2CEC8FA0F}" type="pres">
      <dgm:prSet presAssocID="{CD3C719B-CFD9-4104-8CF8-93BBA53AE3DC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106F6F27-8742-4F2D-9810-8B63BBD141C0}" type="presOf" srcId="{D6346AD7-F266-47FE-AB0F-487501B76FF9}" destId="{D954AB24-AD54-4D83-AC94-FDEDD56461D2}" srcOrd="0" destOrd="0" presId="urn:microsoft.com/office/officeart/2005/8/layout/chevron2"/>
    <dgm:cxn modelId="{A8221ABE-2EAC-4145-B6DE-10F0F3EE20F2}" srcId="{31335DBD-2485-4D64-B1AC-CF0E165C9D3F}" destId="{5A140F89-3DB8-4715-B85B-3EA07EB922F4}" srcOrd="0" destOrd="0" parTransId="{C02544DF-EF0F-4EEB-AFF1-02AB4378D44C}" sibTransId="{7D716866-E7A4-4ED3-A41C-F97454082F5E}"/>
    <dgm:cxn modelId="{AB58F4B0-7873-48D9-B0B4-4E57E99AE041}" srcId="{31335DBD-2485-4D64-B1AC-CF0E165C9D3F}" destId="{AB3FB67E-7AB0-4AA7-B75E-F74B9881E3CA}" srcOrd="1" destOrd="0" parTransId="{36C9C534-352B-49A6-AA8F-9CC1900D2498}" sibTransId="{EEDF3472-D45D-4BED-A845-8C44C2A1EAA9}"/>
    <dgm:cxn modelId="{A6793738-D979-453F-B5DE-F184A3448617}" srcId="{31335DBD-2485-4D64-B1AC-CF0E165C9D3F}" destId="{A7A90543-D7BA-4E1C-9799-65172C45650D}" srcOrd="3" destOrd="0" parTransId="{25520DCF-4587-4780-A834-DB9B7153068A}" sibTransId="{CBB412CD-8807-4134-837B-25DF27E29D98}"/>
    <dgm:cxn modelId="{B3FDF48C-B603-4DC3-911C-1FE7277371AA}" type="presOf" srcId="{AB3FB67E-7AB0-4AA7-B75E-F74B9881E3CA}" destId="{71DC5330-3C56-40B1-9323-A06E8332001A}" srcOrd="0" destOrd="0" presId="urn:microsoft.com/office/officeart/2005/8/layout/chevron2"/>
    <dgm:cxn modelId="{962A6524-6C2E-4E14-B5AF-72F5E83E2939}" type="presOf" srcId="{A7A90543-D7BA-4E1C-9799-65172C45650D}" destId="{4E3023FB-A1DF-4128-B1FB-9D91A290525D}" srcOrd="0" destOrd="0" presId="urn:microsoft.com/office/officeart/2005/8/layout/chevron2"/>
    <dgm:cxn modelId="{247A9369-A755-4C56-BD1D-8B25BC2306CD}" srcId="{CD3C719B-CFD9-4104-8CF8-93BBA53AE3DC}" destId="{1FCA466E-DBC3-43E3-BD59-A7AB74F313A0}" srcOrd="0" destOrd="0" parTransId="{D992CA1C-A71A-428E-BE2B-A9866B39595E}" sibTransId="{8C028242-30DB-4014-A673-6C73D55EEB09}"/>
    <dgm:cxn modelId="{16FE32DA-CDC3-48E0-9A26-83FBA3AADB38}" type="presOf" srcId="{E5FA7DA7-D333-4462-873D-50D3070B1599}" destId="{24DCAE7C-4F86-4006-9797-BA6674AD1795}" srcOrd="0" destOrd="0" presId="urn:microsoft.com/office/officeart/2005/8/layout/chevron2"/>
    <dgm:cxn modelId="{9F9C4F5B-4FB4-44C4-8540-8280A0BA5192}" type="presOf" srcId="{1FCA466E-DBC3-43E3-BD59-A7AB74F313A0}" destId="{33721FDD-9116-499C-8668-7CC2CEC8FA0F}" srcOrd="0" destOrd="0" presId="urn:microsoft.com/office/officeart/2005/8/layout/chevron2"/>
    <dgm:cxn modelId="{008EDA90-F3C8-4F5F-9B27-E1DB93E32105}" srcId="{AB3FB67E-7AB0-4AA7-B75E-F74B9881E3CA}" destId="{3F0D6F58-87EF-44DC-B3CB-999FB3F87E1E}" srcOrd="0" destOrd="0" parTransId="{2D50F60A-DF6D-42B9-A2C9-6A10F7264A68}" sibTransId="{AF4ED5DD-6F85-43DA-869A-9AD068A3FB15}"/>
    <dgm:cxn modelId="{8D2331C9-2B3E-406F-941A-CDA189938AA4}" type="presOf" srcId="{31335DBD-2485-4D64-B1AC-CF0E165C9D3F}" destId="{D1061D4C-2526-4416-BA28-B227D1E61516}" srcOrd="0" destOrd="0" presId="urn:microsoft.com/office/officeart/2005/8/layout/chevron2"/>
    <dgm:cxn modelId="{DAEA0F83-B078-48E1-B218-56DF97D89019}" srcId="{31335DBD-2485-4D64-B1AC-CF0E165C9D3F}" destId="{7C5A3DEA-45D8-4494-9581-8E397B77A60C}" srcOrd="2" destOrd="0" parTransId="{49BB9125-C233-424F-A6CD-15F09F6AB119}" sibTransId="{6102D817-8955-41AD-A044-C0408D2C0095}"/>
    <dgm:cxn modelId="{BC91A779-CB4A-48EE-B3FE-8D1110BBB826}" type="presOf" srcId="{D5030DC0-AFB4-48C7-9BA6-0F26CDD2F755}" destId="{2B469BDA-F98F-4BB6-89CC-BE78492FF09A}" srcOrd="0" destOrd="0" presId="urn:microsoft.com/office/officeart/2005/8/layout/chevron2"/>
    <dgm:cxn modelId="{8A496661-CDA4-4EC6-8DFB-144B704D8DF1}" type="presOf" srcId="{CD3C719B-CFD9-4104-8CF8-93BBA53AE3DC}" destId="{5C41F198-99CF-4A6D-8A27-400221C8A051}" srcOrd="0" destOrd="0" presId="urn:microsoft.com/office/officeart/2005/8/layout/chevron2"/>
    <dgm:cxn modelId="{1780DC0C-6D95-4BF3-81F3-B94B8AE5D193}" srcId="{31335DBD-2485-4D64-B1AC-CF0E165C9D3F}" destId="{CD3C719B-CFD9-4104-8CF8-93BBA53AE3DC}" srcOrd="4" destOrd="0" parTransId="{DA4A31AC-DB87-40BE-A944-EA3F42CB9604}" sibTransId="{6331217D-9183-4DF6-8DB8-D2E96D9E6533}"/>
    <dgm:cxn modelId="{24D65B4A-7C73-42A6-8701-B9879FD0952B}" srcId="{7C5A3DEA-45D8-4494-9581-8E397B77A60C}" destId="{D6346AD7-F266-47FE-AB0F-487501B76FF9}" srcOrd="0" destOrd="0" parTransId="{EBF897D5-DF73-4A95-A518-AD34533169D0}" sibTransId="{17215767-6B0C-4799-97AF-75A7D4F40098}"/>
    <dgm:cxn modelId="{23A24897-7D97-433D-B2AD-D8E19DE35037}" type="presOf" srcId="{7C5A3DEA-45D8-4494-9581-8E397B77A60C}" destId="{BBCCC35F-1277-4BEB-9C20-739533671A82}" srcOrd="0" destOrd="0" presId="urn:microsoft.com/office/officeart/2005/8/layout/chevron2"/>
    <dgm:cxn modelId="{2D31B179-4AC2-4B67-98D0-6BC6C7661CCC}" type="presOf" srcId="{3F0D6F58-87EF-44DC-B3CB-999FB3F87E1E}" destId="{3E4AD5EC-1721-40C3-908C-50BFB2EC478E}" srcOrd="0" destOrd="0" presId="urn:microsoft.com/office/officeart/2005/8/layout/chevron2"/>
    <dgm:cxn modelId="{470D498B-37E4-4131-8C39-35AF61206806}" srcId="{5A140F89-3DB8-4715-B85B-3EA07EB922F4}" destId="{E5FA7DA7-D333-4462-873D-50D3070B1599}" srcOrd="0" destOrd="0" parTransId="{5E2D094C-AF53-423D-A162-3B2B777A3BAE}" sibTransId="{237C4516-9BB7-4B87-9E51-6C17B0DEF12C}"/>
    <dgm:cxn modelId="{C67630AD-0B45-43A4-9638-C9FA1CD0BF5E}" srcId="{A7A90543-D7BA-4E1C-9799-65172C45650D}" destId="{D5030DC0-AFB4-48C7-9BA6-0F26CDD2F755}" srcOrd="0" destOrd="0" parTransId="{AA1FE9DF-DEA5-4976-AB6C-22A2124F699A}" sibTransId="{2722ADDE-5FA9-475D-B5CD-769C32A4F305}"/>
    <dgm:cxn modelId="{B0FEADB1-5AC3-4969-9CA0-BEC31CDA0D93}" type="presOf" srcId="{5A140F89-3DB8-4715-B85B-3EA07EB922F4}" destId="{99165624-69FE-4A92-A5B9-C3BDA83E6859}" srcOrd="0" destOrd="0" presId="urn:microsoft.com/office/officeart/2005/8/layout/chevron2"/>
    <dgm:cxn modelId="{9C31949D-B5F9-4153-87BD-ABD2B91B3CDA}" type="presParOf" srcId="{D1061D4C-2526-4416-BA28-B227D1E61516}" destId="{44AACA4B-48EA-45AB-802A-F10A144583AF}" srcOrd="0" destOrd="0" presId="urn:microsoft.com/office/officeart/2005/8/layout/chevron2"/>
    <dgm:cxn modelId="{2EAA5711-092E-4354-9A9B-875F764DEEFC}" type="presParOf" srcId="{44AACA4B-48EA-45AB-802A-F10A144583AF}" destId="{99165624-69FE-4A92-A5B9-C3BDA83E6859}" srcOrd="0" destOrd="0" presId="urn:microsoft.com/office/officeart/2005/8/layout/chevron2"/>
    <dgm:cxn modelId="{A77F23B7-1ABB-47C4-95D6-01AD7A1A3090}" type="presParOf" srcId="{44AACA4B-48EA-45AB-802A-F10A144583AF}" destId="{24DCAE7C-4F86-4006-9797-BA6674AD1795}" srcOrd="1" destOrd="0" presId="urn:microsoft.com/office/officeart/2005/8/layout/chevron2"/>
    <dgm:cxn modelId="{48C09833-C0A1-4CA2-8E03-E16E31B817B2}" type="presParOf" srcId="{D1061D4C-2526-4416-BA28-B227D1E61516}" destId="{76ADAB93-D878-4C17-89DD-6F047A7C17E2}" srcOrd="1" destOrd="0" presId="urn:microsoft.com/office/officeart/2005/8/layout/chevron2"/>
    <dgm:cxn modelId="{D75FC457-571E-4CC9-B1E2-C7D7BB1BEFC1}" type="presParOf" srcId="{D1061D4C-2526-4416-BA28-B227D1E61516}" destId="{5BF91450-0B4D-466B-97D6-AB1D9D951918}" srcOrd="2" destOrd="0" presId="urn:microsoft.com/office/officeart/2005/8/layout/chevron2"/>
    <dgm:cxn modelId="{FA251648-3F79-4777-BF3C-AD3968031C8B}" type="presParOf" srcId="{5BF91450-0B4D-466B-97D6-AB1D9D951918}" destId="{71DC5330-3C56-40B1-9323-A06E8332001A}" srcOrd="0" destOrd="0" presId="urn:microsoft.com/office/officeart/2005/8/layout/chevron2"/>
    <dgm:cxn modelId="{18A9D29F-ADD2-4A8B-8EA0-6A3376B03465}" type="presParOf" srcId="{5BF91450-0B4D-466B-97D6-AB1D9D951918}" destId="{3E4AD5EC-1721-40C3-908C-50BFB2EC478E}" srcOrd="1" destOrd="0" presId="urn:microsoft.com/office/officeart/2005/8/layout/chevron2"/>
    <dgm:cxn modelId="{EB30EB50-5D45-40BD-8B89-8FA8FB7F1750}" type="presParOf" srcId="{D1061D4C-2526-4416-BA28-B227D1E61516}" destId="{475972D1-B6CF-457F-BDBC-A33FCA9D6F84}" srcOrd="3" destOrd="0" presId="urn:microsoft.com/office/officeart/2005/8/layout/chevron2"/>
    <dgm:cxn modelId="{D43D6267-EF11-44FD-8EDD-BD569530C401}" type="presParOf" srcId="{D1061D4C-2526-4416-BA28-B227D1E61516}" destId="{2EFBDB1E-4093-4B73-8985-92367AD86082}" srcOrd="4" destOrd="0" presId="urn:microsoft.com/office/officeart/2005/8/layout/chevron2"/>
    <dgm:cxn modelId="{BB7D2CF4-D3C1-49D3-8661-E393EC7FFE26}" type="presParOf" srcId="{2EFBDB1E-4093-4B73-8985-92367AD86082}" destId="{BBCCC35F-1277-4BEB-9C20-739533671A82}" srcOrd="0" destOrd="0" presId="urn:microsoft.com/office/officeart/2005/8/layout/chevron2"/>
    <dgm:cxn modelId="{79E248EC-B18A-4697-8D0A-9D6C7D4BA442}" type="presParOf" srcId="{2EFBDB1E-4093-4B73-8985-92367AD86082}" destId="{D954AB24-AD54-4D83-AC94-FDEDD56461D2}" srcOrd="1" destOrd="0" presId="urn:microsoft.com/office/officeart/2005/8/layout/chevron2"/>
    <dgm:cxn modelId="{39989252-F3EB-4F7D-88A8-63C560A4C9C1}" type="presParOf" srcId="{D1061D4C-2526-4416-BA28-B227D1E61516}" destId="{67B5885C-4781-49CE-BBCF-6456535EE1ED}" srcOrd="5" destOrd="0" presId="urn:microsoft.com/office/officeart/2005/8/layout/chevron2"/>
    <dgm:cxn modelId="{F1213AFD-185E-4653-8AEB-64E2CEBBC68B}" type="presParOf" srcId="{D1061D4C-2526-4416-BA28-B227D1E61516}" destId="{7F949AB4-C4C1-49E2-BAC8-39E134D393CF}" srcOrd="6" destOrd="0" presId="urn:microsoft.com/office/officeart/2005/8/layout/chevron2"/>
    <dgm:cxn modelId="{389D77F9-DF19-4845-951F-9DD46CED9FFA}" type="presParOf" srcId="{7F949AB4-C4C1-49E2-BAC8-39E134D393CF}" destId="{4E3023FB-A1DF-4128-B1FB-9D91A290525D}" srcOrd="0" destOrd="0" presId="urn:microsoft.com/office/officeart/2005/8/layout/chevron2"/>
    <dgm:cxn modelId="{62AC3993-AD89-4811-A28C-5D08DBFB9A93}" type="presParOf" srcId="{7F949AB4-C4C1-49E2-BAC8-39E134D393CF}" destId="{2B469BDA-F98F-4BB6-89CC-BE78492FF09A}" srcOrd="1" destOrd="0" presId="urn:microsoft.com/office/officeart/2005/8/layout/chevron2"/>
    <dgm:cxn modelId="{4FF97D07-5114-4657-9A11-6044E4D96BA5}" type="presParOf" srcId="{D1061D4C-2526-4416-BA28-B227D1E61516}" destId="{D4FBD5BC-E32B-4640-BFB5-822C0C50BCED}" srcOrd="7" destOrd="0" presId="urn:microsoft.com/office/officeart/2005/8/layout/chevron2"/>
    <dgm:cxn modelId="{819A84E9-B598-4707-B3F2-AF33F50D6982}" type="presParOf" srcId="{D1061D4C-2526-4416-BA28-B227D1E61516}" destId="{1AA56B53-BA83-4951-A1DC-9C327A69BF99}" srcOrd="8" destOrd="0" presId="urn:microsoft.com/office/officeart/2005/8/layout/chevron2"/>
    <dgm:cxn modelId="{1C134080-B946-42EC-96E3-698530A4695D}" type="presParOf" srcId="{1AA56B53-BA83-4951-A1DC-9C327A69BF99}" destId="{5C41F198-99CF-4A6D-8A27-400221C8A051}" srcOrd="0" destOrd="0" presId="urn:microsoft.com/office/officeart/2005/8/layout/chevron2"/>
    <dgm:cxn modelId="{8E1D9B8B-7BA9-4414-8658-E1BD46465735}" type="presParOf" srcId="{1AA56B53-BA83-4951-A1DC-9C327A69BF99}" destId="{33721FDD-9116-499C-8668-7CC2CEC8FA0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5430F4-954B-4D84-86B4-DEA9CC56EFB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AE6371-83D7-4969-AB37-64F3D2B4EBA4}">
      <dgm:prSet phldrT="[Text]"/>
      <dgm:spPr/>
      <dgm:t>
        <a:bodyPr/>
        <a:lstStyle/>
        <a:p>
          <a:r>
            <a:rPr lang="en-US" dirty="0" err="1">
              <a:latin typeface="Times New Roman" pitchFamily="18" charset="0"/>
              <a:cs typeface="Times New Roman" pitchFamily="18" charset="0"/>
            </a:rPr>
            <a:t>Chuẩn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bị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Desktop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chạy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Ubuntu</a:t>
          </a:r>
        </a:p>
      </dgm:t>
    </dgm:pt>
    <dgm:pt modelId="{B860C4F7-FBEC-49E4-B124-F5FBD1924D59}" type="parTrans" cxnId="{7370DADF-94EC-43E8-89A9-022CCD34B6B2}">
      <dgm:prSet/>
      <dgm:spPr/>
      <dgm:t>
        <a:bodyPr/>
        <a:lstStyle/>
        <a:p>
          <a:endParaRPr lang="en-US"/>
        </a:p>
      </dgm:t>
    </dgm:pt>
    <dgm:pt modelId="{AE270EDF-F176-48C7-9F04-F6A377321A53}" type="sibTrans" cxnId="{7370DADF-94EC-43E8-89A9-022CCD34B6B2}">
      <dgm:prSet/>
      <dgm:spPr/>
      <dgm:t>
        <a:bodyPr/>
        <a:lstStyle/>
        <a:p>
          <a:endParaRPr lang="en-US"/>
        </a:p>
      </dgm:t>
    </dgm:pt>
    <dgm:pt modelId="{D2A59ECB-EB1E-4D06-9775-142EEE925F55}">
      <dgm:prSet phldrT="[Text]"/>
      <dgm:spPr/>
      <dgm:t>
        <a:bodyPr/>
        <a:lstStyle/>
        <a:p>
          <a:r>
            <a:rPr lang="en-US" dirty="0" err="1">
              <a:latin typeface="Times New Roman" pitchFamily="18" charset="0"/>
              <a:cs typeface="Times New Roman" pitchFamily="18" charset="0"/>
            </a:rPr>
            <a:t>Chuẩn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bị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môi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trường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cho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Desktop</a:t>
          </a:r>
        </a:p>
      </dgm:t>
    </dgm:pt>
    <dgm:pt modelId="{605B17BC-1CDD-49A8-B913-305FA872DE6B}" type="parTrans" cxnId="{AEF7FAFF-74D2-4853-B90B-67A7D8F0C8CB}">
      <dgm:prSet/>
      <dgm:spPr/>
      <dgm:t>
        <a:bodyPr/>
        <a:lstStyle/>
        <a:p>
          <a:endParaRPr lang="en-US"/>
        </a:p>
      </dgm:t>
    </dgm:pt>
    <dgm:pt modelId="{DF16ECB3-1159-4D79-9150-64CA9B80E8C3}" type="sibTrans" cxnId="{AEF7FAFF-74D2-4853-B90B-67A7D8F0C8CB}">
      <dgm:prSet/>
      <dgm:spPr/>
      <dgm:t>
        <a:bodyPr/>
        <a:lstStyle/>
        <a:p>
          <a:endParaRPr lang="en-US"/>
        </a:p>
      </dgm:t>
    </dgm:pt>
    <dgm:pt modelId="{300E29BB-70B3-4C05-8018-A13837ABA6CE}">
      <dgm:prSet phldrT="[Text]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Build Kernel</a:t>
          </a:r>
        </a:p>
      </dgm:t>
    </dgm:pt>
    <dgm:pt modelId="{614CCAF3-4749-424C-A918-48AEA93281AA}" type="parTrans" cxnId="{D4C6EA8B-D979-4230-B431-AE781DE6C033}">
      <dgm:prSet/>
      <dgm:spPr/>
      <dgm:t>
        <a:bodyPr/>
        <a:lstStyle/>
        <a:p>
          <a:endParaRPr lang="en-US"/>
        </a:p>
      </dgm:t>
    </dgm:pt>
    <dgm:pt modelId="{699DE328-18AB-48AF-A8E3-6697FA5FBC3B}" type="sibTrans" cxnId="{D4C6EA8B-D979-4230-B431-AE781DE6C033}">
      <dgm:prSet/>
      <dgm:spPr/>
      <dgm:t>
        <a:bodyPr/>
        <a:lstStyle/>
        <a:p>
          <a:endParaRPr lang="en-US"/>
        </a:p>
      </dgm:t>
    </dgm:pt>
    <dgm:pt modelId="{D9B825D9-4DB8-4838-9AD3-07C652B2828F}">
      <dgm:prSet phldrT="[Text]"/>
      <dgm:spPr/>
      <dgm:t>
        <a:bodyPr/>
        <a:lstStyle/>
        <a:p>
          <a:r>
            <a:rPr lang="en-US" dirty="0" err="1">
              <a:latin typeface="Times New Roman" pitchFamily="18" charset="0"/>
              <a:cs typeface="Times New Roman" pitchFamily="18" charset="0"/>
            </a:rPr>
            <a:t>Tạo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file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hệ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thống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rootfs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B601EB07-5284-4F57-BB0B-8B6AE496A481}" type="parTrans" cxnId="{196715E6-4751-462E-9FF2-6B01FA152174}">
      <dgm:prSet/>
      <dgm:spPr/>
      <dgm:t>
        <a:bodyPr/>
        <a:lstStyle/>
        <a:p>
          <a:endParaRPr lang="en-US"/>
        </a:p>
      </dgm:t>
    </dgm:pt>
    <dgm:pt modelId="{E2AEBD93-D198-4C6B-8294-AA54A2373773}" type="sibTrans" cxnId="{196715E6-4751-462E-9FF2-6B01FA152174}">
      <dgm:prSet/>
      <dgm:spPr/>
      <dgm:t>
        <a:bodyPr/>
        <a:lstStyle/>
        <a:p>
          <a:endParaRPr lang="en-US"/>
        </a:p>
      </dgm:t>
    </dgm:pt>
    <dgm:pt modelId="{46C35663-87D8-46B8-817D-AC3A857089EF}" type="pres">
      <dgm:prSet presAssocID="{CB5430F4-954B-4D84-86B4-DEA9CC56EFBC}" presName="outerComposite" presStyleCnt="0">
        <dgm:presLayoutVars>
          <dgm:chMax val="5"/>
          <dgm:dir/>
          <dgm:resizeHandles val="exact"/>
        </dgm:presLayoutVars>
      </dgm:prSet>
      <dgm:spPr/>
    </dgm:pt>
    <dgm:pt modelId="{C338DC53-ABB2-46BF-9F48-F486E10BF26B}" type="pres">
      <dgm:prSet presAssocID="{CB5430F4-954B-4D84-86B4-DEA9CC56EFBC}" presName="dummyMaxCanvas" presStyleCnt="0">
        <dgm:presLayoutVars/>
      </dgm:prSet>
      <dgm:spPr/>
    </dgm:pt>
    <dgm:pt modelId="{178A7D81-AAD3-436E-A9DD-D5E77AEABE73}" type="pres">
      <dgm:prSet presAssocID="{CB5430F4-954B-4D84-86B4-DEA9CC56EFBC}" presName="FourNodes_1" presStyleLbl="node1" presStyleIdx="0" presStyleCnt="4">
        <dgm:presLayoutVars>
          <dgm:bulletEnabled val="1"/>
        </dgm:presLayoutVars>
      </dgm:prSet>
      <dgm:spPr/>
    </dgm:pt>
    <dgm:pt modelId="{7DD2490A-2080-4977-9590-9FFD4D9D0AD2}" type="pres">
      <dgm:prSet presAssocID="{CB5430F4-954B-4D84-86B4-DEA9CC56EFBC}" presName="FourNodes_2" presStyleLbl="node1" presStyleIdx="1" presStyleCnt="4">
        <dgm:presLayoutVars>
          <dgm:bulletEnabled val="1"/>
        </dgm:presLayoutVars>
      </dgm:prSet>
      <dgm:spPr/>
    </dgm:pt>
    <dgm:pt modelId="{1AAD828D-43F0-40D4-AB20-1C7A5D9E673C}" type="pres">
      <dgm:prSet presAssocID="{CB5430F4-954B-4D84-86B4-DEA9CC56EFBC}" presName="FourNodes_3" presStyleLbl="node1" presStyleIdx="2" presStyleCnt="4">
        <dgm:presLayoutVars>
          <dgm:bulletEnabled val="1"/>
        </dgm:presLayoutVars>
      </dgm:prSet>
      <dgm:spPr/>
    </dgm:pt>
    <dgm:pt modelId="{0DA2448A-0371-4A2A-B28F-20C331206F6C}" type="pres">
      <dgm:prSet presAssocID="{CB5430F4-954B-4D84-86B4-DEA9CC56EFBC}" presName="FourNodes_4" presStyleLbl="node1" presStyleIdx="3" presStyleCnt="4">
        <dgm:presLayoutVars>
          <dgm:bulletEnabled val="1"/>
        </dgm:presLayoutVars>
      </dgm:prSet>
      <dgm:spPr/>
    </dgm:pt>
    <dgm:pt modelId="{091B182F-1EEC-45A7-B79C-7686C436259B}" type="pres">
      <dgm:prSet presAssocID="{CB5430F4-954B-4D84-86B4-DEA9CC56EFBC}" presName="FourConn_1-2" presStyleLbl="fgAccFollowNode1" presStyleIdx="0" presStyleCnt="3">
        <dgm:presLayoutVars>
          <dgm:bulletEnabled val="1"/>
        </dgm:presLayoutVars>
      </dgm:prSet>
      <dgm:spPr/>
    </dgm:pt>
    <dgm:pt modelId="{F773F2E1-0598-44CD-8829-3F62A2FD7ECD}" type="pres">
      <dgm:prSet presAssocID="{CB5430F4-954B-4D84-86B4-DEA9CC56EFBC}" presName="FourConn_2-3" presStyleLbl="fgAccFollowNode1" presStyleIdx="1" presStyleCnt="3">
        <dgm:presLayoutVars>
          <dgm:bulletEnabled val="1"/>
        </dgm:presLayoutVars>
      </dgm:prSet>
      <dgm:spPr/>
    </dgm:pt>
    <dgm:pt modelId="{8BE55F5D-99FE-449A-AA4C-3F55857B2A80}" type="pres">
      <dgm:prSet presAssocID="{CB5430F4-954B-4D84-86B4-DEA9CC56EFBC}" presName="FourConn_3-4" presStyleLbl="fgAccFollowNode1" presStyleIdx="2" presStyleCnt="3">
        <dgm:presLayoutVars>
          <dgm:bulletEnabled val="1"/>
        </dgm:presLayoutVars>
      </dgm:prSet>
      <dgm:spPr/>
    </dgm:pt>
    <dgm:pt modelId="{EE2C7642-1797-458C-BDA2-C530F149A7B5}" type="pres">
      <dgm:prSet presAssocID="{CB5430F4-954B-4D84-86B4-DEA9CC56EFBC}" presName="FourNodes_1_text" presStyleLbl="node1" presStyleIdx="3" presStyleCnt="4">
        <dgm:presLayoutVars>
          <dgm:bulletEnabled val="1"/>
        </dgm:presLayoutVars>
      </dgm:prSet>
      <dgm:spPr/>
    </dgm:pt>
    <dgm:pt modelId="{B2044EC5-F9B7-4ABB-92B5-8C26D27CCB3C}" type="pres">
      <dgm:prSet presAssocID="{CB5430F4-954B-4D84-86B4-DEA9CC56EFBC}" presName="FourNodes_2_text" presStyleLbl="node1" presStyleIdx="3" presStyleCnt="4">
        <dgm:presLayoutVars>
          <dgm:bulletEnabled val="1"/>
        </dgm:presLayoutVars>
      </dgm:prSet>
      <dgm:spPr/>
    </dgm:pt>
    <dgm:pt modelId="{3818D64D-B45A-429D-AFE8-0171BEDB5FF2}" type="pres">
      <dgm:prSet presAssocID="{CB5430F4-954B-4D84-86B4-DEA9CC56EFBC}" presName="FourNodes_3_text" presStyleLbl="node1" presStyleIdx="3" presStyleCnt="4">
        <dgm:presLayoutVars>
          <dgm:bulletEnabled val="1"/>
        </dgm:presLayoutVars>
      </dgm:prSet>
      <dgm:spPr/>
    </dgm:pt>
    <dgm:pt modelId="{F46DC75C-AE31-4295-8C07-ECEE34936817}" type="pres">
      <dgm:prSet presAssocID="{CB5430F4-954B-4D84-86B4-DEA9CC56EFB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BA080F2-D409-4DCA-B47E-9FEE5ED8FD2F}" type="presOf" srcId="{AE270EDF-F176-48C7-9F04-F6A377321A53}" destId="{091B182F-1EEC-45A7-B79C-7686C436259B}" srcOrd="0" destOrd="0" presId="urn:microsoft.com/office/officeart/2005/8/layout/vProcess5"/>
    <dgm:cxn modelId="{9E8E6CF6-DFAA-47BA-8220-791E786AFD44}" type="presOf" srcId="{699DE328-18AB-48AF-A8E3-6697FA5FBC3B}" destId="{8BE55F5D-99FE-449A-AA4C-3F55857B2A80}" srcOrd="0" destOrd="0" presId="urn:microsoft.com/office/officeart/2005/8/layout/vProcess5"/>
    <dgm:cxn modelId="{86DE7CA5-11BB-4091-9460-B5313CA72DAD}" type="presOf" srcId="{6BAE6371-83D7-4969-AB37-64F3D2B4EBA4}" destId="{178A7D81-AAD3-436E-A9DD-D5E77AEABE73}" srcOrd="0" destOrd="0" presId="urn:microsoft.com/office/officeart/2005/8/layout/vProcess5"/>
    <dgm:cxn modelId="{7B8B63EC-B3EC-41E1-8369-A450EB9A5186}" type="presOf" srcId="{300E29BB-70B3-4C05-8018-A13837ABA6CE}" destId="{1AAD828D-43F0-40D4-AB20-1C7A5D9E673C}" srcOrd="0" destOrd="0" presId="urn:microsoft.com/office/officeart/2005/8/layout/vProcess5"/>
    <dgm:cxn modelId="{513B8A8D-89D3-424D-8DC8-D25825E53589}" type="presOf" srcId="{D2A59ECB-EB1E-4D06-9775-142EEE925F55}" destId="{B2044EC5-F9B7-4ABB-92B5-8C26D27CCB3C}" srcOrd="1" destOrd="0" presId="urn:microsoft.com/office/officeart/2005/8/layout/vProcess5"/>
    <dgm:cxn modelId="{196715E6-4751-462E-9FF2-6B01FA152174}" srcId="{CB5430F4-954B-4D84-86B4-DEA9CC56EFBC}" destId="{D9B825D9-4DB8-4838-9AD3-07C652B2828F}" srcOrd="3" destOrd="0" parTransId="{B601EB07-5284-4F57-BB0B-8B6AE496A481}" sibTransId="{E2AEBD93-D198-4C6B-8294-AA54A2373773}"/>
    <dgm:cxn modelId="{264C26B0-A68B-4BEC-AAC6-FF33CD8D7084}" type="presOf" srcId="{CB5430F4-954B-4D84-86B4-DEA9CC56EFBC}" destId="{46C35663-87D8-46B8-817D-AC3A857089EF}" srcOrd="0" destOrd="0" presId="urn:microsoft.com/office/officeart/2005/8/layout/vProcess5"/>
    <dgm:cxn modelId="{48DC8076-EB40-4DB2-A775-012FACF1A946}" type="presOf" srcId="{D2A59ECB-EB1E-4D06-9775-142EEE925F55}" destId="{7DD2490A-2080-4977-9590-9FFD4D9D0AD2}" srcOrd="0" destOrd="0" presId="urn:microsoft.com/office/officeart/2005/8/layout/vProcess5"/>
    <dgm:cxn modelId="{D4C6EA8B-D979-4230-B431-AE781DE6C033}" srcId="{CB5430F4-954B-4D84-86B4-DEA9CC56EFBC}" destId="{300E29BB-70B3-4C05-8018-A13837ABA6CE}" srcOrd="2" destOrd="0" parTransId="{614CCAF3-4749-424C-A918-48AEA93281AA}" sibTransId="{699DE328-18AB-48AF-A8E3-6697FA5FBC3B}"/>
    <dgm:cxn modelId="{AEF7FAFF-74D2-4853-B90B-67A7D8F0C8CB}" srcId="{CB5430F4-954B-4D84-86B4-DEA9CC56EFBC}" destId="{D2A59ECB-EB1E-4D06-9775-142EEE925F55}" srcOrd="1" destOrd="0" parTransId="{605B17BC-1CDD-49A8-B913-305FA872DE6B}" sibTransId="{DF16ECB3-1159-4D79-9150-64CA9B80E8C3}"/>
    <dgm:cxn modelId="{6FAF03B3-AAC9-4E53-BA06-F1FBF5EF75BF}" type="presOf" srcId="{300E29BB-70B3-4C05-8018-A13837ABA6CE}" destId="{3818D64D-B45A-429D-AFE8-0171BEDB5FF2}" srcOrd="1" destOrd="0" presId="urn:microsoft.com/office/officeart/2005/8/layout/vProcess5"/>
    <dgm:cxn modelId="{7370DADF-94EC-43E8-89A9-022CCD34B6B2}" srcId="{CB5430F4-954B-4D84-86B4-DEA9CC56EFBC}" destId="{6BAE6371-83D7-4969-AB37-64F3D2B4EBA4}" srcOrd="0" destOrd="0" parTransId="{B860C4F7-FBEC-49E4-B124-F5FBD1924D59}" sibTransId="{AE270EDF-F176-48C7-9F04-F6A377321A53}"/>
    <dgm:cxn modelId="{2A1426AD-EF67-4E4D-91BD-BC7465F9692F}" type="presOf" srcId="{D9B825D9-4DB8-4838-9AD3-07C652B2828F}" destId="{0DA2448A-0371-4A2A-B28F-20C331206F6C}" srcOrd="0" destOrd="0" presId="urn:microsoft.com/office/officeart/2005/8/layout/vProcess5"/>
    <dgm:cxn modelId="{80F7AF53-A743-4A98-8AB7-D97BEC387D3E}" type="presOf" srcId="{6BAE6371-83D7-4969-AB37-64F3D2B4EBA4}" destId="{EE2C7642-1797-458C-BDA2-C530F149A7B5}" srcOrd="1" destOrd="0" presId="urn:microsoft.com/office/officeart/2005/8/layout/vProcess5"/>
    <dgm:cxn modelId="{530089F7-FE4F-47E6-9CB4-F672997CF531}" type="presOf" srcId="{D9B825D9-4DB8-4838-9AD3-07C652B2828F}" destId="{F46DC75C-AE31-4295-8C07-ECEE34936817}" srcOrd="1" destOrd="0" presId="urn:microsoft.com/office/officeart/2005/8/layout/vProcess5"/>
    <dgm:cxn modelId="{306E39C7-55A7-4C60-98FE-239CE2004900}" type="presOf" srcId="{DF16ECB3-1159-4D79-9150-64CA9B80E8C3}" destId="{F773F2E1-0598-44CD-8829-3F62A2FD7ECD}" srcOrd="0" destOrd="0" presId="urn:microsoft.com/office/officeart/2005/8/layout/vProcess5"/>
    <dgm:cxn modelId="{D6CFFC04-5A23-4F48-A9B2-C5A8A0C1A372}" type="presParOf" srcId="{46C35663-87D8-46B8-817D-AC3A857089EF}" destId="{C338DC53-ABB2-46BF-9F48-F486E10BF26B}" srcOrd="0" destOrd="0" presId="urn:microsoft.com/office/officeart/2005/8/layout/vProcess5"/>
    <dgm:cxn modelId="{6DBCF33F-029E-4D8D-B02E-DBEAA90457BA}" type="presParOf" srcId="{46C35663-87D8-46B8-817D-AC3A857089EF}" destId="{178A7D81-AAD3-436E-A9DD-D5E77AEABE73}" srcOrd="1" destOrd="0" presId="urn:microsoft.com/office/officeart/2005/8/layout/vProcess5"/>
    <dgm:cxn modelId="{76D4B8D6-4595-4D34-A369-A89B2A68C124}" type="presParOf" srcId="{46C35663-87D8-46B8-817D-AC3A857089EF}" destId="{7DD2490A-2080-4977-9590-9FFD4D9D0AD2}" srcOrd="2" destOrd="0" presId="urn:microsoft.com/office/officeart/2005/8/layout/vProcess5"/>
    <dgm:cxn modelId="{DC4C7A0F-DCF6-4376-9214-5C8B0DC0F5EF}" type="presParOf" srcId="{46C35663-87D8-46B8-817D-AC3A857089EF}" destId="{1AAD828D-43F0-40D4-AB20-1C7A5D9E673C}" srcOrd="3" destOrd="0" presId="urn:microsoft.com/office/officeart/2005/8/layout/vProcess5"/>
    <dgm:cxn modelId="{0703F8ED-5287-4387-8476-5614CA954099}" type="presParOf" srcId="{46C35663-87D8-46B8-817D-AC3A857089EF}" destId="{0DA2448A-0371-4A2A-B28F-20C331206F6C}" srcOrd="4" destOrd="0" presId="urn:microsoft.com/office/officeart/2005/8/layout/vProcess5"/>
    <dgm:cxn modelId="{C1F47BEE-64CD-46D2-A4F1-C2334F6BD043}" type="presParOf" srcId="{46C35663-87D8-46B8-817D-AC3A857089EF}" destId="{091B182F-1EEC-45A7-B79C-7686C436259B}" srcOrd="5" destOrd="0" presId="urn:microsoft.com/office/officeart/2005/8/layout/vProcess5"/>
    <dgm:cxn modelId="{223208E4-A627-4838-98DB-A9FC8FF1ACDD}" type="presParOf" srcId="{46C35663-87D8-46B8-817D-AC3A857089EF}" destId="{F773F2E1-0598-44CD-8829-3F62A2FD7ECD}" srcOrd="6" destOrd="0" presId="urn:microsoft.com/office/officeart/2005/8/layout/vProcess5"/>
    <dgm:cxn modelId="{D65A033F-91EE-441F-B49D-091566560EFC}" type="presParOf" srcId="{46C35663-87D8-46B8-817D-AC3A857089EF}" destId="{8BE55F5D-99FE-449A-AA4C-3F55857B2A80}" srcOrd="7" destOrd="0" presId="urn:microsoft.com/office/officeart/2005/8/layout/vProcess5"/>
    <dgm:cxn modelId="{2F251E10-3665-4732-BAFF-DB7FFA5BC5CE}" type="presParOf" srcId="{46C35663-87D8-46B8-817D-AC3A857089EF}" destId="{EE2C7642-1797-458C-BDA2-C530F149A7B5}" srcOrd="8" destOrd="0" presId="urn:microsoft.com/office/officeart/2005/8/layout/vProcess5"/>
    <dgm:cxn modelId="{8EB39366-C862-424A-BB83-52DF330C2F76}" type="presParOf" srcId="{46C35663-87D8-46B8-817D-AC3A857089EF}" destId="{B2044EC5-F9B7-4ABB-92B5-8C26D27CCB3C}" srcOrd="9" destOrd="0" presId="urn:microsoft.com/office/officeart/2005/8/layout/vProcess5"/>
    <dgm:cxn modelId="{A451DE3A-422F-4020-9152-CB8C32306C6E}" type="presParOf" srcId="{46C35663-87D8-46B8-817D-AC3A857089EF}" destId="{3818D64D-B45A-429D-AFE8-0171BEDB5FF2}" srcOrd="10" destOrd="0" presId="urn:microsoft.com/office/officeart/2005/8/layout/vProcess5"/>
    <dgm:cxn modelId="{C8C3B697-28B2-4692-9935-4529DD63548D}" type="presParOf" srcId="{46C35663-87D8-46B8-817D-AC3A857089EF}" destId="{F46DC75C-AE31-4295-8C07-ECEE3493681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335DBD-2485-4D64-B1AC-CF0E165C9D3F}" type="doc">
      <dgm:prSet loTypeId="urn:microsoft.com/office/officeart/2005/8/layout/chevron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140F89-3DB8-4715-B85B-3EA07EB922F4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02544DF-EF0F-4EEB-AFF1-02AB4378D44C}" type="parTrans" cxnId="{A8221ABE-2EAC-4145-B6DE-10F0F3EE20F2}">
      <dgm:prSet/>
      <dgm:spPr/>
      <dgm:t>
        <a:bodyPr/>
        <a:lstStyle/>
        <a:p>
          <a:endParaRPr lang="en-US"/>
        </a:p>
      </dgm:t>
    </dgm:pt>
    <dgm:pt modelId="{7D716866-E7A4-4ED3-A41C-F97454082F5E}" type="sibTrans" cxnId="{A8221ABE-2EAC-4145-B6DE-10F0F3EE20F2}">
      <dgm:prSet/>
      <dgm:spPr/>
      <dgm:t>
        <a:bodyPr/>
        <a:lstStyle/>
        <a:p>
          <a:endParaRPr lang="en-US"/>
        </a:p>
      </dgm:t>
    </dgm:pt>
    <dgm:pt modelId="{E5FA7DA7-D333-4462-873D-50D3070B1599}">
      <dgm:prSet phldrT="[Text]"/>
      <dgm:spPr/>
      <dgm:t>
        <a:bodyPr/>
        <a:lstStyle/>
        <a:p>
          <a:r>
            <a:rPr lang="en-US" dirty="0" err="1"/>
            <a:t>Tải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source code</a:t>
          </a:r>
        </a:p>
      </dgm:t>
    </dgm:pt>
    <dgm:pt modelId="{5E2D094C-AF53-423D-A162-3B2B777A3BAE}" type="parTrans" cxnId="{470D498B-37E4-4131-8C39-35AF61206806}">
      <dgm:prSet/>
      <dgm:spPr/>
      <dgm:t>
        <a:bodyPr/>
        <a:lstStyle/>
        <a:p>
          <a:endParaRPr lang="en-US"/>
        </a:p>
      </dgm:t>
    </dgm:pt>
    <dgm:pt modelId="{237C4516-9BB7-4B87-9E51-6C17B0DEF12C}" type="sibTrans" cxnId="{470D498B-37E4-4131-8C39-35AF61206806}">
      <dgm:prSet/>
      <dgm:spPr/>
      <dgm:t>
        <a:bodyPr/>
        <a:lstStyle/>
        <a:p>
          <a:endParaRPr lang="en-US"/>
        </a:p>
      </dgm:t>
    </dgm:pt>
    <dgm:pt modelId="{AB3FB67E-7AB0-4AA7-B75E-F74B9881E3CA}">
      <dgm:prSet phldrT="[Text]"/>
      <dgm:spPr/>
      <dgm:t>
        <a:bodyPr/>
        <a:lstStyle/>
        <a:p>
          <a:endParaRPr lang="en-US" dirty="0"/>
        </a:p>
      </dgm:t>
    </dgm:pt>
    <dgm:pt modelId="{36C9C534-352B-49A6-AA8F-9CC1900D2498}" type="parTrans" cxnId="{AB58F4B0-7873-48D9-B0B4-4E57E99AE041}">
      <dgm:prSet/>
      <dgm:spPr/>
      <dgm:t>
        <a:bodyPr/>
        <a:lstStyle/>
        <a:p>
          <a:endParaRPr lang="en-US"/>
        </a:p>
      </dgm:t>
    </dgm:pt>
    <dgm:pt modelId="{EEDF3472-D45D-4BED-A845-8C44C2A1EAA9}" type="sibTrans" cxnId="{AB58F4B0-7873-48D9-B0B4-4E57E99AE041}">
      <dgm:prSet/>
      <dgm:spPr/>
      <dgm:t>
        <a:bodyPr/>
        <a:lstStyle/>
        <a:p>
          <a:endParaRPr lang="en-US"/>
        </a:p>
      </dgm:t>
    </dgm:pt>
    <dgm:pt modelId="{3F0D6F58-87EF-44DC-B3CB-999FB3F87E1E}">
      <dgm:prSet phldrT="[Text]"/>
      <dgm:spPr/>
      <dgm:t>
        <a:bodyPr/>
        <a:lstStyle/>
        <a:p>
          <a:r>
            <a:rPr lang="en-US" dirty="0" err="1"/>
            <a:t>Biên</a:t>
          </a:r>
          <a:r>
            <a:rPr lang="en-US" dirty="0"/>
            <a:t> </a:t>
          </a:r>
          <a:r>
            <a:rPr lang="en-US" dirty="0" err="1"/>
            <a:t>dịch</a:t>
          </a:r>
          <a:r>
            <a:rPr lang="en-US" dirty="0"/>
            <a:t> code </a:t>
          </a:r>
          <a:r>
            <a:rPr lang="en-US" dirty="0" err="1"/>
            <a:t>tạo</a:t>
          </a:r>
          <a:r>
            <a:rPr lang="en-US" dirty="0"/>
            <a:t> file </a:t>
          </a:r>
          <a:r>
            <a:rPr lang="en-US" dirty="0" err="1"/>
            <a:t>ảnh</a:t>
          </a:r>
          <a:r>
            <a:rPr lang="en-US" dirty="0"/>
            <a:t> </a:t>
          </a:r>
        </a:p>
      </dgm:t>
    </dgm:pt>
    <dgm:pt modelId="{2D50F60A-DF6D-42B9-A2C9-6A10F7264A68}" type="parTrans" cxnId="{008EDA90-F3C8-4F5F-9B27-E1DB93E32105}">
      <dgm:prSet/>
      <dgm:spPr/>
      <dgm:t>
        <a:bodyPr/>
        <a:lstStyle/>
        <a:p>
          <a:endParaRPr lang="en-US"/>
        </a:p>
      </dgm:t>
    </dgm:pt>
    <dgm:pt modelId="{AF4ED5DD-6F85-43DA-869A-9AD068A3FB15}" type="sibTrans" cxnId="{008EDA90-F3C8-4F5F-9B27-E1DB93E32105}">
      <dgm:prSet/>
      <dgm:spPr/>
      <dgm:t>
        <a:bodyPr/>
        <a:lstStyle/>
        <a:p>
          <a:endParaRPr lang="en-US"/>
        </a:p>
      </dgm:t>
    </dgm:pt>
    <dgm:pt modelId="{7C5A3DEA-45D8-4494-9581-8E397B77A60C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49BB9125-C233-424F-A6CD-15F09F6AB119}" type="parTrans" cxnId="{DAEA0F83-B078-48E1-B218-56DF97D89019}">
      <dgm:prSet/>
      <dgm:spPr/>
      <dgm:t>
        <a:bodyPr/>
        <a:lstStyle/>
        <a:p>
          <a:endParaRPr lang="en-US"/>
        </a:p>
      </dgm:t>
    </dgm:pt>
    <dgm:pt modelId="{6102D817-8955-41AD-A044-C0408D2C0095}" type="sibTrans" cxnId="{DAEA0F83-B078-48E1-B218-56DF97D89019}">
      <dgm:prSet/>
      <dgm:spPr/>
      <dgm:t>
        <a:bodyPr/>
        <a:lstStyle/>
        <a:p>
          <a:endParaRPr lang="en-US"/>
        </a:p>
      </dgm:t>
    </dgm:pt>
    <dgm:pt modelId="{D6346AD7-F266-47FE-AB0F-487501B76FF9}">
      <dgm:prSet phldrT="[Text]"/>
      <dgm:spPr/>
      <dgm:t>
        <a:bodyPr/>
        <a:lstStyle/>
        <a:p>
          <a:r>
            <a:rPr lang="en-US" dirty="0" err="1"/>
            <a:t>Nén</a:t>
          </a:r>
          <a:r>
            <a:rPr lang="en-US" dirty="0"/>
            <a:t> file </a:t>
          </a:r>
          <a:r>
            <a:rPr lang="en-US" dirty="0" err="1"/>
            <a:t>ảnh</a:t>
          </a:r>
          <a:r>
            <a:rPr lang="en-US" dirty="0"/>
            <a:t> </a:t>
          </a:r>
          <a:r>
            <a:rPr lang="en-US" dirty="0" err="1"/>
            <a:t>vừa</a:t>
          </a:r>
          <a:r>
            <a:rPr lang="en-US" dirty="0"/>
            <a:t> </a:t>
          </a:r>
          <a:r>
            <a:rPr lang="en-US" dirty="0" err="1"/>
            <a:t>tạo</a:t>
          </a:r>
          <a:endParaRPr lang="en-US" dirty="0"/>
        </a:p>
      </dgm:t>
    </dgm:pt>
    <dgm:pt modelId="{EBF897D5-DF73-4A95-A518-AD34533169D0}" type="parTrans" cxnId="{24D65B4A-7C73-42A6-8701-B9879FD0952B}">
      <dgm:prSet/>
      <dgm:spPr/>
      <dgm:t>
        <a:bodyPr/>
        <a:lstStyle/>
        <a:p>
          <a:endParaRPr lang="en-US"/>
        </a:p>
      </dgm:t>
    </dgm:pt>
    <dgm:pt modelId="{17215767-6B0C-4799-97AF-75A7D4F40098}" type="sibTrans" cxnId="{24D65B4A-7C73-42A6-8701-B9879FD0952B}">
      <dgm:prSet/>
      <dgm:spPr/>
      <dgm:t>
        <a:bodyPr/>
        <a:lstStyle/>
        <a:p>
          <a:endParaRPr lang="en-US"/>
        </a:p>
      </dgm:t>
    </dgm:pt>
    <dgm:pt modelId="{A7A90543-D7BA-4E1C-9799-65172C45650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25520DCF-4587-4780-A834-DB9B7153068A}" type="parTrans" cxnId="{A6793738-D979-453F-B5DE-F184A3448617}">
      <dgm:prSet/>
      <dgm:spPr/>
      <dgm:t>
        <a:bodyPr/>
        <a:lstStyle/>
        <a:p>
          <a:endParaRPr lang="en-US"/>
        </a:p>
      </dgm:t>
    </dgm:pt>
    <dgm:pt modelId="{CBB412CD-8807-4134-837B-25DF27E29D98}" type="sibTrans" cxnId="{A6793738-D979-453F-B5DE-F184A3448617}">
      <dgm:prSet/>
      <dgm:spPr/>
      <dgm:t>
        <a:bodyPr/>
        <a:lstStyle/>
        <a:p>
          <a:endParaRPr lang="en-US"/>
        </a:p>
      </dgm:t>
    </dgm:pt>
    <dgm:pt modelId="{D5030DC0-AFB4-48C7-9BA6-0F26CDD2F755}">
      <dgm:prSet phldrT="[Text]"/>
      <dgm:spPr/>
      <dgm:t>
        <a:bodyPr/>
        <a:lstStyle/>
        <a:p>
          <a:r>
            <a:rPr lang="en-US" dirty="0"/>
            <a:t>Build kernel modules</a:t>
          </a:r>
        </a:p>
      </dgm:t>
    </dgm:pt>
    <dgm:pt modelId="{AA1FE9DF-DEA5-4976-AB6C-22A2124F699A}" type="parTrans" cxnId="{C67630AD-0B45-43A4-9638-C9FA1CD0BF5E}">
      <dgm:prSet/>
      <dgm:spPr/>
      <dgm:t>
        <a:bodyPr/>
        <a:lstStyle/>
        <a:p>
          <a:endParaRPr lang="en-US"/>
        </a:p>
      </dgm:t>
    </dgm:pt>
    <dgm:pt modelId="{2722ADDE-5FA9-475D-B5CD-769C32A4F305}" type="sibTrans" cxnId="{C67630AD-0B45-43A4-9638-C9FA1CD0BF5E}">
      <dgm:prSet/>
      <dgm:spPr/>
      <dgm:t>
        <a:bodyPr/>
        <a:lstStyle/>
        <a:p>
          <a:endParaRPr lang="en-US"/>
        </a:p>
      </dgm:t>
    </dgm:pt>
    <dgm:pt modelId="{1FCA466E-DBC3-43E3-BD59-A7AB74F313A0}">
      <dgm:prSet phldrT="[Text]"/>
      <dgm:spPr/>
      <dgm:t>
        <a:bodyPr/>
        <a:lstStyle/>
        <a:p>
          <a:r>
            <a:rPr lang="en-US" dirty="0" err="1"/>
            <a:t>Tạo</a:t>
          </a:r>
          <a:r>
            <a:rPr lang="en-US" dirty="0"/>
            <a:t> </a:t>
          </a:r>
          <a:r>
            <a:rPr lang="en-US" dirty="0" err="1"/>
            <a:t>boot.img</a:t>
          </a:r>
          <a:endParaRPr lang="en-US" dirty="0"/>
        </a:p>
      </dgm:t>
    </dgm:pt>
    <dgm:pt modelId="{D992CA1C-A71A-428E-BE2B-A9866B39595E}" type="parTrans" cxnId="{247A9369-A755-4C56-BD1D-8B25BC2306CD}">
      <dgm:prSet/>
      <dgm:spPr/>
      <dgm:t>
        <a:bodyPr/>
        <a:lstStyle/>
        <a:p>
          <a:endParaRPr lang="en-US"/>
        </a:p>
      </dgm:t>
    </dgm:pt>
    <dgm:pt modelId="{8C028242-30DB-4014-A673-6C73D55EEB09}" type="sibTrans" cxnId="{247A9369-A755-4C56-BD1D-8B25BC2306CD}">
      <dgm:prSet/>
      <dgm:spPr/>
      <dgm:t>
        <a:bodyPr/>
        <a:lstStyle/>
        <a:p>
          <a:endParaRPr lang="en-US"/>
        </a:p>
      </dgm:t>
    </dgm:pt>
    <dgm:pt modelId="{CD3C719B-CFD9-4104-8CF8-93BBA53AE3DC}">
      <dgm:prSet phldrT="[Text]"/>
      <dgm:spPr/>
      <dgm:t>
        <a:bodyPr/>
        <a:lstStyle/>
        <a:p>
          <a:endParaRPr lang="en-US" dirty="0"/>
        </a:p>
      </dgm:t>
    </dgm:pt>
    <dgm:pt modelId="{DA4A31AC-DB87-40BE-A944-EA3F42CB9604}" type="parTrans" cxnId="{1780DC0C-6D95-4BF3-81F3-B94B8AE5D193}">
      <dgm:prSet/>
      <dgm:spPr/>
      <dgm:t>
        <a:bodyPr/>
        <a:lstStyle/>
        <a:p>
          <a:endParaRPr lang="en-US"/>
        </a:p>
      </dgm:t>
    </dgm:pt>
    <dgm:pt modelId="{6331217D-9183-4DF6-8DB8-D2E96D9E6533}" type="sibTrans" cxnId="{1780DC0C-6D95-4BF3-81F3-B94B8AE5D193}">
      <dgm:prSet/>
      <dgm:spPr/>
      <dgm:t>
        <a:bodyPr/>
        <a:lstStyle/>
        <a:p>
          <a:endParaRPr lang="en-US"/>
        </a:p>
      </dgm:t>
    </dgm:pt>
    <dgm:pt modelId="{D1061D4C-2526-4416-BA28-B227D1E61516}" type="pres">
      <dgm:prSet presAssocID="{31335DBD-2485-4D64-B1AC-CF0E165C9D3F}" presName="linearFlow" presStyleCnt="0">
        <dgm:presLayoutVars>
          <dgm:dir/>
          <dgm:animLvl val="lvl"/>
          <dgm:resizeHandles val="exact"/>
        </dgm:presLayoutVars>
      </dgm:prSet>
      <dgm:spPr/>
    </dgm:pt>
    <dgm:pt modelId="{44AACA4B-48EA-45AB-802A-F10A144583AF}" type="pres">
      <dgm:prSet presAssocID="{5A140F89-3DB8-4715-B85B-3EA07EB922F4}" presName="composite" presStyleCnt="0"/>
      <dgm:spPr/>
    </dgm:pt>
    <dgm:pt modelId="{99165624-69FE-4A92-A5B9-C3BDA83E6859}" type="pres">
      <dgm:prSet presAssocID="{5A140F89-3DB8-4715-B85B-3EA07EB922F4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24DCAE7C-4F86-4006-9797-BA6674AD1795}" type="pres">
      <dgm:prSet presAssocID="{5A140F89-3DB8-4715-B85B-3EA07EB922F4}" presName="descendantText" presStyleLbl="alignAcc1" presStyleIdx="0" presStyleCnt="5">
        <dgm:presLayoutVars>
          <dgm:bulletEnabled val="1"/>
        </dgm:presLayoutVars>
      </dgm:prSet>
      <dgm:spPr/>
    </dgm:pt>
    <dgm:pt modelId="{76ADAB93-D878-4C17-89DD-6F047A7C17E2}" type="pres">
      <dgm:prSet presAssocID="{7D716866-E7A4-4ED3-A41C-F97454082F5E}" presName="sp" presStyleCnt="0"/>
      <dgm:spPr/>
    </dgm:pt>
    <dgm:pt modelId="{5BF91450-0B4D-466B-97D6-AB1D9D951918}" type="pres">
      <dgm:prSet presAssocID="{AB3FB67E-7AB0-4AA7-B75E-F74B9881E3CA}" presName="composite" presStyleCnt="0"/>
      <dgm:spPr/>
    </dgm:pt>
    <dgm:pt modelId="{71DC5330-3C56-40B1-9323-A06E8332001A}" type="pres">
      <dgm:prSet presAssocID="{AB3FB67E-7AB0-4AA7-B75E-F74B9881E3CA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3E4AD5EC-1721-40C3-908C-50BFB2EC478E}" type="pres">
      <dgm:prSet presAssocID="{AB3FB67E-7AB0-4AA7-B75E-F74B9881E3CA}" presName="descendantText" presStyleLbl="alignAcc1" presStyleIdx="1" presStyleCnt="5">
        <dgm:presLayoutVars>
          <dgm:bulletEnabled val="1"/>
        </dgm:presLayoutVars>
      </dgm:prSet>
      <dgm:spPr/>
    </dgm:pt>
    <dgm:pt modelId="{475972D1-B6CF-457F-BDBC-A33FCA9D6F84}" type="pres">
      <dgm:prSet presAssocID="{EEDF3472-D45D-4BED-A845-8C44C2A1EAA9}" presName="sp" presStyleCnt="0"/>
      <dgm:spPr/>
    </dgm:pt>
    <dgm:pt modelId="{2EFBDB1E-4093-4B73-8985-92367AD86082}" type="pres">
      <dgm:prSet presAssocID="{7C5A3DEA-45D8-4494-9581-8E397B77A60C}" presName="composite" presStyleCnt="0"/>
      <dgm:spPr/>
    </dgm:pt>
    <dgm:pt modelId="{BBCCC35F-1277-4BEB-9C20-739533671A82}" type="pres">
      <dgm:prSet presAssocID="{7C5A3DEA-45D8-4494-9581-8E397B77A60C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D954AB24-AD54-4D83-AC94-FDEDD56461D2}" type="pres">
      <dgm:prSet presAssocID="{7C5A3DEA-45D8-4494-9581-8E397B77A60C}" presName="descendantText" presStyleLbl="alignAcc1" presStyleIdx="2" presStyleCnt="5">
        <dgm:presLayoutVars>
          <dgm:bulletEnabled val="1"/>
        </dgm:presLayoutVars>
      </dgm:prSet>
      <dgm:spPr/>
    </dgm:pt>
    <dgm:pt modelId="{67B5885C-4781-49CE-BBCF-6456535EE1ED}" type="pres">
      <dgm:prSet presAssocID="{6102D817-8955-41AD-A044-C0408D2C0095}" presName="sp" presStyleCnt="0"/>
      <dgm:spPr/>
    </dgm:pt>
    <dgm:pt modelId="{7F949AB4-C4C1-49E2-BAC8-39E134D393CF}" type="pres">
      <dgm:prSet presAssocID="{A7A90543-D7BA-4E1C-9799-65172C45650D}" presName="composite" presStyleCnt="0"/>
      <dgm:spPr/>
    </dgm:pt>
    <dgm:pt modelId="{4E3023FB-A1DF-4128-B1FB-9D91A290525D}" type="pres">
      <dgm:prSet presAssocID="{A7A90543-D7BA-4E1C-9799-65172C45650D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2B469BDA-F98F-4BB6-89CC-BE78492FF09A}" type="pres">
      <dgm:prSet presAssocID="{A7A90543-D7BA-4E1C-9799-65172C45650D}" presName="descendantText" presStyleLbl="alignAcc1" presStyleIdx="3" presStyleCnt="5">
        <dgm:presLayoutVars>
          <dgm:bulletEnabled val="1"/>
        </dgm:presLayoutVars>
      </dgm:prSet>
      <dgm:spPr/>
    </dgm:pt>
    <dgm:pt modelId="{D4FBD5BC-E32B-4640-BFB5-822C0C50BCED}" type="pres">
      <dgm:prSet presAssocID="{CBB412CD-8807-4134-837B-25DF27E29D98}" presName="sp" presStyleCnt="0"/>
      <dgm:spPr/>
    </dgm:pt>
    <dgm:pt modelId="{1AA56B53-BA83-4951-A1DC-9C327A69BF99}" type="pres">
      <dgm:prSet presAssocID="{CD3C719B-CFD9-4104-8CF8-93BBA53AE3DC}" presName="composite" presStyleCnt="0"/>
      <dgm:spPr/>
    </dgm:pt>
    <dgm:pt modelId="{5C41F198-99CF-4A6D-8A27-400221C8A051}" type="pres">
      <dgm:prSet presAssocID="{CD3C719B-CFD9-4104-8CF8-93BBA53AE3DC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33721FDD-9116-499C-8668-7CC2CEC8FA0F}" type="pres">
      <dgm:prSet presAssocID="{CD3C719B-CFD9-4104-8CF8-93BBA53AE3DC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106F6F27-8742-4F2D-9810-8B63BBD141C0}" type="presOf" srcId="{D6346AD7-F266-47FE-AB0F-487501B76FF9}" destId="{D954AB24-AD54-4D83-AC94-FDEDD56461D2}" srcOrd="0" destOrd="0" presId="urn:microsoft.com/office/officeart/2005/8/layout/chevron2"/>
    <dgm:cxn modelId="{A8221ABE-2EAC-4145-B6DE-10F0F3EE20F2}" srcId="{31335DBD-2485-4D64-B1AC-CF0E165C9D3F}" destId="{5A140F89-3DB8-4715-B85B-3EA07EB922F4}" srcOrd="0" destOrd="0" parTransId="{C02544DF-EF0F-4EEB-AFF1-02AB4378D44C}" sibTransId="{7D716866-E7A4-4ED3-A41C-F97454082F5E}"/>
    <dgm:cxn modelId="{AB58F4B0-7873-48D9-B0B4-4E57E99AE041}" srcId="{31335DBD-2485-4D64-B1AC-CF0E165C9D3F}" destId="{AB3FB67E-7AB0-4AA7-B75E-F74B9881E3CA}" srcOrd="1" destOrd="0" parTransId="{36C9C534-352B-49A6-AA8F-9CC1900D2498}" sibTransId="{EEDF3472-D45D-4BED-A845-8C44C2A1EAA9}"/>
    <dgm:cxn modelId="{A6793738-D979-453F-B5DE-F184A3448617}" srcId="{31335DBD-2485-4D64-B1AC-CF0E165C9D3F}" destId="{A7A90543-D7BA-4E1C-9799-65172C45650D}" srcOrd="3" destOrd="0" parTransId="{25520DCF-4587-4780-A834-DB9B7153068A}" sibTransId="{CBB412CD-8807-4134-837B-25DF27E29D98}"/>
    <dgm:cxn modelId="{B3FDF48C-B603-4DC3-911C-1FE7277371AA}" type="presOf" srcId="{AB3FB67E-7AB0-4AA7-B75E-F74B9881E3CA}" destId="{71DC5330-3C56-40B1-9323-A06E8332001A}" srcOrd="0" destOrd="0" presId="urn:microsoft.com/office/officeart/2005/8/layout/chevron2"/>
    <dgm:cxn modelId="{962A6524-6C2E-4E14-B5AF-72F5E83E2939}" type="presOf" srcId="{A7A90543-D7BA-4E1C-9799-65172C45650D}" destId="{4E3023FB-A1DF-4128-B1FB-9D91A290525D}" srcOrd="0" destOrd="0" presId="urn:microsoft.com/office/officeart/2005/8/layout/chevron2"/>
    <dgm:cxn modelId="{247A9369-A755-4C56-BD1D-8B25BC2306CD}" srcId="{CD3C719B-CFD9-4104-8CF8-93BBA53AE3DC}" destId="{1FCA466E-DBC3-43E3-BD59-A7AB74F313A0}" srcOrd="0" destOrd="0" parTransId="{D992CA1C-A71A-428E-BE2B-A9866B39595E}" sibTransId="{8C028242-30DB-4014-A673-6C73D55EEB09}"/>
    <dgm:cxn modelId="{16FE32DA-CDC3-48E0-9A26-83FBA3AADB38}" type="presOf" srcId="{E5FA7DA7-D333-4462-873D-50D3070B1599}" destId="{24DCAE7C-4F86-4006-9797-BA6674AD1795}" srcOrd="0" destOrd="0" presId="urn:microsoft.com/office/officeart/2005/8/layout/chevron2"/>
    <dgm:cxn modelId="{9F9C4F5B-4FB4-44C4-8540-8280A0BA5192}" type="presOf" srcId="{1FCA466E-DBC3-43E3-BD59-A7AB74F313A0}" destId="{33721FDD-9116-499C-8668-7CC2CEC8FA0F}" srcOrd="0" destOrd="0" presId="urn:microsoft.com/office/officeart/2005/8/layout/chevron2"/>
    <dgm:cxn modelId="{008EDA90-F3C8-4F5F-9B27-E1DB93E32105}" srcId="{AB3FB67E-7AB0-4AA7-B75E-F74B9881E3CA}" destId="{3F0D6F58-87EF-44DC-B3CB-999FB3F87E1E}" srcOrd="0" destOrd="0" parTransId="{2D50F60A-DF6D-42B9-A2C9-6A10F7264A68}" sibTransId="{AF4ED5DD-6F85-43DA-869A-9AD068A3FB15}"/>
    <dgm:cxn modelId="{8D2331C9-2B3E-406F-941A-CDA189938AA4}" type="presOf" srcId="{31335DBD-2485-4D64-B1AC-CF0E165C9D3F}" destId="{D1061D4C-2526-4416-BA28-B227D1E61516}" srcOrd="0" destOrd="0" presId="urn:microsoft.com/office/officeart/2005/8/layout/chevron2"/>
    <dgm:cxn modelId="{DAEA0F83-B078-48E1-B218-56DF97D89019}" srcId="{31335DBD-2485-4D64-B1AC-CF0E165C9D3F}" destId="{7C5A3DEA-45D8-4494-9581-8E397B77A60C}" srcOrd="2" destOrd="0" parTransId="{49BB9125-C233-424F-A6CD-15F09F6AB119}" sibTransId="{6102D817-8955-41AD-A044-C0408D2C0095}"/>
    <dgm:cxn modelId="{BC91A779-CB4A-48EE-B3FE-8D1110BBB826}" type="presOf" srcId="{D5030DC0-AFB4-48C7-9BA6-0F26CDD2F755}" destId="{2B469BDA-F98F-4BB6-89CC-BE78492FF09A}" srcOrd="0" destOrd="0" presId="urn:microsoft.com/office/officeart/2005/8/layout/chevron2"/>
    <dgm:cxn modelId="{8A496661-CDA4-4EC6-8DFB-144B704D8DF1}" type="presOf" srcId="{CD3C719B-CFD9-4104-8CF8-93BBA53AE3DC}" destId="{5C41F198-99CF-4A6D-8A27-400221C8A051}" srcOrd="0" destOrd="0" presId="urn:microsoft.com/office/officeart/2005/8/layout/chevron2"/>
    <dgm:cxn modelId="{1780DC0C-6D95-4BF3-81F3-B94B8AE5D193}" srcId="{31335DBD-2485-4D64-B1AC-CF0E165C9D3F}" destId="{CD3C719B-CFD9-4104-8CF8-93BBA53AE3DC}" srcOrd="4" destOrd="0" parTransId="{DA4A31AC-DB87-40BE-A944-EA3F42CB9604}" sibTransId="{6331217D-9183-4DF6-8DB8-D2E96D9E6533}"/>
    <dgm:cxn modelId="{24D65B4A-7C73-42A6-8701-B9879FD0952B}" srcId="{7C5A3DEA-45D8-4494-9581-8E397B77A60C}" destId="{D6346AD7-F266-47FE-AB0F-487501B76FF9}" srcOrd="0" destOrd="0" parTransId="{EBF897D5-DF73-4A95-A518-AD34533169D0}" sibTransId="{17215767-6B0C-4799-97AF-75A7D4F40098}"/>
    <dgm:cxn modelId="{23A24897-7D97-433D-B2AD-D8E19DE35037}" type="presOf" srcId="{7C5A3DEA-45D8-4494-9581-8E397B77A60C}" destId="{BBCCC35F-1277-4BEB-9C20-739533671A82}" srcOrd="0" destOrd="0" presId="urn:microsoft.com/office/officeart/2005/8/layout/chevron2"/>
    <dgm:cxn modelId="{2D31B179-4AC2-4B67-98D0-6BC6C7661CCC}" type="presOf" srcId="{3F0D6F58-87EF-44DC-B3CB-999FB3F87E1E}" destId="{3E4AD5EC-1721-40C3-908C-50BFB2EC478E}" srcOrd="0" destOrd="0" presId="urn:microsoft.com/office/officeart/2005/8/layout/chevron2"/>
    <dgm:cxn modelId="{470D498B-37E4-4131-8C39-35AF61206806}" srcId="{5A140F89-3DB8-4715-B85B-3EA07EB922F4}" destId="{E5FA7DA7-D333-4462-873D-50D3070B1599}" srcOrd="0" destOrd="0" parTransId="{5E2D094C-AF53-423D-A162-3B2B777A3BAE}" sibTransId="{237C4516-9BB7-4B87-9E51-6C17B0DEF12C}"/>
    <dgm:cxn modelId="{C67630AD-0B45-43A4-9638-C9FA1CD0BF5E}" srcId="{A7A90543-D7BA-4E1C-9799-65172C45650D}" destId="{D5030DC0-AFB4-48C7-9BA6-0F26CDD2F755}" srcOrd="0" destOrd="0" parTransId="{AA1FE9DF-DEA5-4976-AB6C-22A2124F699A}" sibTransId="{2722ADDE-5FA9-475D-B5CD-769C32A4F305}"/>
    <dgm:cxn modelId="{B0FEADB1-5AC3-4969-9CA0-BEC31CDA0D93}" type="presOf" srcId="{5A140F89-3DB8-4715-B85B-3EA07EB922F4}" destId="{99165624-69FE-4A92-A5B9-C3BDA83E6859}" srcOrd="0" destOrd="0" presId="urn:microsoft.com/office/officeart/2005/8/layout/chevron2"/>
    <dgm:cxn modelId="{9C31949D-B5F9-4153-87BD-ABD2B91B3CDA}" type="presParOf" srcId="{D1061D4C-2526-4416-BA28-B227D1E61516}" destId="{44AACA4B-48EA-45AB-802A-F10A144583AF}" srcOrd="0" destOrd="0" presId="urn:microsoft.com/office/officeart/2005/8/layout/chevron2"/>
    <dgm:cxn modelId="{2EAA5711-092E-4354-9A9B-875F764DEEFC}" type="presParOf" srcId="{44AACA4B-48EA-45AB-802A-F10A144583AF}" destId="{99165624-69FE-4A92-A5B9-C3BDA83E6859}" srcOrd="0" destOrd="0" presId="urn:microsoft.com/office/officeart/2005/8/layout/chevron2"/>
    <dgm:cxn modelId="{A77F23B7-1ABB-47C4-95D6-01AD7A1A3090}" type="presParOf" srcId="{44AACA4B-48EA-45AB-802A-F10A144583AF}" destId="{24DCAE7C-4F86-4006-9797-BA6674AD1795}" srcOrd="1" destOrd="0" presId="urn:microsoft.com/office/officeart/2005/8/layout/chevron2"/>
    <dgm:cxn modelId="{48C09833-C0A1-4CA2-8E03-E16E31B817B2}" type="presParOf" srcId="{D1061D4C-2526-4416-BA28-B227D1E61516}" destId="{76ADAB93-D878-4C17-89DD-6F047A7C17E2}" srcOrd="1" destOrd="0" presId="urn:microsoft.com/office/officeart/2005/8/layout/chevron2"/>
    <dgm:cxn modelId="{D75FC457-571E-4CC9-B1E2-C7D7BB1BEFC1}" type="presParOf" srcId="{D1061D4C-2526-4416-BA28-B227D1E61516}" destId="{5BF91450-0B4D-466B-97D6-AB1D9D951918}" srcOrd="2" destOrd="0" presId="urn:microsoft.com/office/officeart/2005/8/layout/chevron2"/>
    <dgm:cxn modelId="{FA251648-3F79-4777-BF3C-AD3968031C8B}" type="presParOf" srcId="{5BF91450-0B4D-466B-97D6-AB1D9D951918}" destId="{71DC5330-3C56-40B1-9323-A06E8332001A}" srcOrd="0" destOrd="0" presId="urn:microsoft.com/office/officeart/2005/8/layout/chevron2"/>
    <dgm:cxn modelId="{18A9D29F-ADD2-4A8B-8EA0-6A3376B03465}" type="presParOf" srcId="{5BF91450-0B4D-466B-97D6-AB1D9D951918}" destId="{3E4AD5EC-1721-40C3-908C-50BFB2EC478E}" srcOrd="1" destOrd="0" presId="urn:microsoft.com/office/officeart/2005/8/layout/chevron2"/>
    <dgm:cxn modelId="{EB30EB50-5D45-40BD-8B89-8FA8FB7F1750}" type="presParOf" srcId="{D1061D4C-2526-4416-BA28-B227D1E61516}" destId="{475972D1-B6CF-457F-BDBC-A33FCA9D6F84}" srcOrd="3" destOrd="0" presId="urn:microsoft.com/office/officeart/2005/8/layout/chevron2"/>
    <dgm:cxn modelId="{D43D6267-EF11-44FD-8EDD-BD569530C401}" type="presParOf" srcId="{D1061D4C-2526-4416-BA28-B227D1E61516}" destId="{2EFBDB1E-4093-4B73-8985-92367AD86082}" srcOrd="4" destOrd="0" presId="urn:microsoft.com/office/officeart/2005/8/layout/chevron2"/>
    <dgm:cxn modelId="{BB7D2CF4-D3C1-49D3-8661-E393EC7FFE26}" type="presParOf" srcId="{2EFBDB1E-4093-4B73-8985-92367AD86082}" destId="{BBCCC35F-1277-4BEB-9C20-739533671A82}" srcOrd="0" destOrd="0" presId="urn:microsoft.com/office/officeart/2005/8/layout/chevron2"/>
    <dgm:cxn modelId="{79E248EC-B18A-4697-8D0A-9D6C7D4BA442}" type="presParOf" srcId="{2EFBDB1E-4093-4B73-8985-92367AD86082}" destId="{D954AB24-AD54-4D83-AC94-FDEDD56461D2}" srcOrd="1" destOrd="0" presId="urn:microsoft.com/office/officeart/2005/8/layout/chevron2"/>
    <dgm:cxn modelId="{39989252-F3EB-4F7D-88A8-63C560A4C9C1}" type="presParOf" srcId="{D1061D4C-2526-4416-BA28-B227D1E61516}" destId="{67B5885C-4781-49CE-BBCF-6456535EE1ED}" srcOrd="5" destOrd="0" presId="urn:microsoft.com/office/officeart/2005/8/layout/chevron2"/>
    <dgm:cxn modelId="{F1213AFD-185E-4653-8AEB-64E2CEBBC68B}" type="presParOf" srcId="{D1061D4C-2526-4416-BA28-B227D1E61516}" destId="{7F949AB4-C4C1-49E2-BAC8-39E134D393CF}" srcOrd="6" destOrd="0" presId="urn:microsoft.com/office/officeart/2005/8/layout/chevron2"/>
    <dgm:cxn modelId="{389D77F9-DF19-4845-951F-9DD46CED9FFA}" type="presParOf" srcId="{7F949AB4-C4C1-49E2-BAC8-39E134D393CF}" destId="{4E3023FB-A1DF-4128-B1FB-9D91A290525D}" srcOrd="0" destOrd="0" presId="urn:microsoft.com/office/officeart/2005/8/layout/chevron2"/>
    <dgm:cxn modelId="{62AC3993-AD89-4811-A28C-5D08DBFB9A93}" type="presParOf" srcId="{7F949AB4-C4C1-49E2-BAC8-39E134D393CF}" destId="{2B469BDA-F98F-4BB6-89CC-BE78492FF09A}" srcOrd="1" destOrd="0" presId="urn:microsoft.com/office/officeart/2005/8/layout/chevron2"/>
    <dgm:cxn modelId="{4FF97D07-5114-4657-9A11-6044E4D96BA5}" type="presParOf" srcId="{D1061D4C-2526-4416-BA28-B227D1E61516}" destId="{D4FBD5BC-E32B-4640-BFB5-822C0C50BCED}" srcOrd="7" destOrd="0" presId="urn:microsoft.com/office/officeart/2005/8/layout/chevron2"/>
    <dgm:cxn modelId="{819A84E9-B598-4707-B3F2-AF33F50D6982}" type="presParOf" srcId="{D1061D4C-2526-4416-BA28-B227D1E61516}" destId="{1AA56B53-BA83-4951-A1DC-9C327A69BF99}" srcOrd="8" destOrd="0" presId="urn:microsoft.com/office/officeart/2005/8/layout/chevron2"/>
    <dgm:cxn modelId="{1C134080-B946-42EC-96E3-698530A4695D}" type="presParOf" srcId="{1AA56B53-BA83-4951-A1DC-9C327A69BF99}" destId="{5C41F198-99CF-4A6D-8A27-400221C8A051}" srcOrd="0" destOrd="0" presId="urn:microsoft.com/office/officeart/2005/8/layout/chevron2"/>
    <dgm:cxn modelId="{8E1D9B8B-7BA9-4414-8658-E1BD46465735}" type="presParOf" srcId="{1AA56B53-BA83-4951-A1DC-9C327A69BF99}" destId="{33721FDD-9116-499C-8668-7CC2CEC8FA0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4CA52B-D1FC-47E8-A8A0-988E336BA35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BFB016-B215-4538-8C30-3378F557B939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5DAAF0B-DB44-4188-ABC6-4ED527D53586}" type="parTrans" cxnId="{B405585F-5AE6-445B-9AF6-C7C3AD910A2B}">
      <dgm:prSet/>
      <dgm:spPr/>
      <dgm:t>
        <a:bodyPr/>
        <a:lstStyle/>
        <a:p>
          <a:endParaRPr lang="en-US"/>
        </a:p>
      </dgm:t>
    </dgm:pt>
    <dgm:pt modelId="{7D57B753-75DF-49B1-B825-117962250583}" type="sibTrans" cxnId="{B405585F-5AE6-445B-9AF6-C7C3AD910A2B}">
      <dgm:prSet/>
      <dgm:spPr/>
      <dgm:t>
        <a:bodyPr/>
        <a:lstStyle/>
        <a:p>
          <a:endParaRPr lang="en-US"/>
        </a:p>
      </dgm:t>
    </dgm:pt>
    <dgm:pt modelId="{4C9CE6BC-6DCA-4910-B888-3607AF97A33D}">
      <dgm:prSet phldrT="[Text]"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Cài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đặt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gói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hỗ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9CC5612D-A04A-4739-BB7E-D0D727EF9B61}" type="parTrans" cxnId="{43ABDDEA-328C-488D-9184-468F72276B94}">
      <dgm:prSet/>
      <dgm:spPr/>
      <dgm:t>
        <a:bodyPr/>
        <a:lstStyle/>
        <a:p>
          <a:endParaRPr lang="en-US"/>
        </a:p>
      </dgm:t>
    </dgm:pt>
    <dgm:pt modelId="{0C2CD5DE-58B9-42C2-AE5C-CA40B035923D}" type="sibTrans" cxnId="{43ABDDEA-328C-488D-9184-468F72276B94}">
      <dgm:prSet/>
      <dgm:spPr/>
      <dgm:t>
        <a:bodyPr/>
        <a:lstStyle/>
        <a:p>
          <a:endParaRPr lang="en-US"/>
        </a:p>
      </dgm:t>
    </dgm:pt>
    <dgm:pt modelId="{5DD3A105-1D40-4F9E-A3B8-10508983841B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52DC6A61-C405-41A0-84BB-05F5835238F9}" type="parTrans" cxnId="{E8ADD2BB-6C32-4CC5-8D29-D2C1CBBCA941}">
      <dgm:prSet/>
      <dgm:spPr/>
      <dgm:t>
        <a:bodyPr/>
        <a:lstStyle/>
        <a:p>
          <a:endParaRPr lang="en-US"/>
        </a:p>
      </dgm:t>
    </dgm:pt>
    <dgm:pt modelId="{4FA46C52-0A06-44B6-8FFC-0DEB69F61C9E}" type="sibTrans" cxnId="{E8ADD2BB-6C32-4CC5-8D29-D2C1CBBCA941}">
      <dgm:prSet/>
      <dgm:spPr/>
      <dgm:t>
        <a:bodyPr/>
        <a:lstStyle/>
        <a:p>
          <a:endParaRPr lang="en-US"/>
        </a:p>
      </dgm:t>
    </dgm:pt>
    <dgm:pt modelId="{B3FF021D-2126-4198-A894-8E6936112F7B}">
      <dgm:prSet phldrT="[Text]"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file image </a:t>
          </a:r>
        </a:p>
      </dgm:t>
    </dgm:pt>
    <dgm:pt modelId="{309A0050-6A0B-4A60-A74F-89CF457C148B}" type="parTrans" cxnId="{1BFC4C00-D9D8-4929-A2E6-F762D9F1DDBE}">
      <dgm:prSet/>
      <dgm:spPr/>
      <dgm:t>
        <a:bodyPr/>
        <a:lstStyle/>
        <a:p>
          <a:endParaRPr lang="en-US"/>
        </a:p>
      </dgm:t>
    </dgm:pt>
    <dgm:pt modelId="{3A539374-766A-4C5D-BA25-A0D007D789D5}" type="sibTrans" cxnId="{1BFC4C00-D9D8-4929-A2E6-F762D9F1DDBE}">
      <dgm:prSet/>
      <dgm:spPr/>
      <dgm:t>
        <a:bodyPr/>
        <a:lstStyle/>
        <a:p>
          <a:endParaRPr lang="en-US"/>
        </a:p>
      </dgm:t>
    </dgm:pt>
    <dgm:pt modelId="{5F992C5B-E8A4-4A44-AE6A-2A2F1E4C24FC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344D6E5-6F94-4EC4-AECB-CFDFA8A4BC0D}" type="parTrans" cxnId="{B321203E-7578-45FF-A8C2-8C41848D1BB9}">
      <dgm:prSet/>
      <dgm:spPr/>
      <dgm:t>
        <a:bodyPr/>
        <a:lstStyle/>
        <a:p>
          <a:endParaRPr lang="en-US"/>
        </a:p>
      </dgm:t>
    </dgm:pt>
    <dgm:pt modelId="{FA790E0B-457C-4E10-A6C0-555AF1C99748}" type="sibTrans" cxnId="{B321203E-7578-45FF-A8C2-8C41848D1BB9}">
      <dgm:prSet/>
      <dgm:spPr/>
      <dgm:t>
        <a:bodyPr/>
        <a:lstStyle/>
        <a:p>
          <a:endParaRPr lang="en-US"/>
        </a:p>
      </dgm:t>
    </dgm:pt>
    <dgm:pt modelId="{5497F455-285D-47C9-A245-D37331BAE1B0}">
      <dgm:prSet phldrT="[Text]"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Cấu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lại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file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rootfs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AD45C6-D786-45D2-9140-EA71AC38A00B}" type="parTrans" cxnId="{076EDDD4-EF75-4C0A-9ABE-13321E33C640}">
      <dgm:prSet/>
      <dgm:spPr/>
      <dgm:t>
        <a:bodyPr/>
        <a:lstStyle/>
        <a:p>
          <a:endParaRPr lang="en-US"/>
        </a:p>
      </dgm:t>
    </dgm:pt>
    <dgm:pt modelId="{F442F8E1-3E9F-43A5-9A02-844F83E22DFB}" type="sibTrans" cxnId="{076EDDD4-EF75-4C0A-9ABE-13321E33C640}">
      <dgm:prSet/>
      <dgm:spPr/>
      <dgm:t>
        <a:bodyPr/>
        <a:lstStyle/>
        <a:p>
          <a:endParaRPr lang="en-US"/>
        </a:p>
      </dgm:t>
    </dgm:pt>
    <dgm:pt modelId="{7B0806C4-3700-4338-89A8-DBA995EA0D97}" type="pres">
      <dgm:prSet presAssocID="{384CA52B-D1FC-47E8-A8A0-988E336BA352}" presName="linearFlow" presStyleCnt="0">
        <dgm:presLayoutVars>
          <dgm:dir/>
          <dgm:animLvl val="lvl"/>
          <dgm:resizeHandles val="exact"/>
        </dgm:presLayoutVars>
      </dgm:prSet>
      <dgm:spPr/>
    </dgm:pt>
    <dgm:pt modelId="{0E009D4C-B2A0-4AE0-8766-1505BB3698E4}" type="pres">
      <dgm:prSet presAssocID="{7EBFB016-B215-4538-8C30-3378F557B939}" presName="composite" presStyleCnt="0"/>
      <dgm:spPr/>
    </dgm:pt>
    <dgm:pt modelId="{6701653D-D547-4DF3-A546-84004ED4CEC0}" type="pres">
      <dgm:prSet presAssocID="{7EBFB016-B215-4538-8C30-3378F557B939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6950900-7590-471A-8D44-C29CFBBF5D32}" type="pres">
      <dgm:prSet presAssocID="{7EBFB016-B215-4538-8C30-3378F557B939}" presName="descendantText" presStyleLbl="alignAcc1" presStyleIdx="0" presStyleCnt="3">
        <dgm:presLayoutVars>
          <dgm:bulletEnabled val="1"/>
        </dgm:presLayoutVars>
      </dgm:prSet>
      <dgm:spPr/>
    </dgm:pt>
    <dgm:pt modelId="{EF16E290-110A-4DE3-A2BF-82EC020DBFF0}" type="pres">
      <dgm:prSet presAssocID="{7D57B753-75DF-49B1-B825-117962250583}" presName="sp" presStyleCnt="0"/>
      <dgm:spPr/>
    </dgm:pt>
    <dgm:pt modelId="{2E28E78F-DA97-40F9-BAFA-370D41C47129}" type="pres">
      <dgm:prSet presAssocID="{5DD3A105-1D40-4F9E-A3B8-10508983841B}" presName="composite" presStyleCnt="0"/>
      <dgm:spPr/>
    </dgm:pt>
    <dgm:pt modelId="{C3A6EDF0-94CD-45CE-8F15-71CF240CB2DD}" type="pres">
      <dgm:prSet presAssocID="{5DD3A105-1D40-4F9E-A3B8-10508983841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A1619E8-8C91-4D04-8AD3-E29A30B66834}" type="pres">
      <dgm:prSet presAssocID="{5DD3A105-1D40-4F9E-A3B8-10508983841B}" presName="descendantText" presStyleLbl="alignAcc1" presStyleIdx="1" presStyleCnt="3">
        <dgm:presLayoutVars>
          <dgm:bulletEnabled val="1"/>
        </dgm:presLayoutVars>
      </dgm:prSet>
      <dgm:spPr/>
    </dgm:pt>
    <dgm:pt modelId="{3F739D44-5BBE-4C04-B304-7F8F4074FB1D}" type="pres">
      <dgm:prSet presAssocID="{4FA46C52-0A06-44B6-8FFC-0DEB69F61C9E}" presName="sp" presStyleCnt="0"/>
      <dgm:spPr/>
    </dgm:pt>
    <dgm:pt modelId="{F8BF55F4-B0C4-4F99-855B-7329B2BEE926}" type="pres">
      <dgm:prSet presAssocID="{5F992C5B-E8A4-4A44-AE6A-2A2F1E4C24FC}" presName="composite" presStyleCnt="0"/>
      <dgm:spPr/>
    </dgm:pt>
    <dgm:pt modelId="{20E55187-7248-42DF-A4FB-6EE8F7F4CF8A}" type="pres">
      <dgm:prSet presAssocID="{5F992C5B-E8A4-4A44-AE6A-2A2F1E4C24F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FF7B670-E4E1-4995-A7C3-FB88E1517364}" type="pres">
      <dgm:prSet presAssocID="{5F992C5B-E8A4-4A44-AE6A-2A2F1E4C24F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BD81CD7-98D4-4F75-8E5B-CE171579141A}" type="presOf" srcId="{384CA52B-D1FC-47E8-A8A0-988E336BA352}" destId="{7B0806C4-3700-4338-89A8-DBA995EA0D97}" srcOrd="0" destOrd="0" presId="urn:microsoft.com/office/officeart/2005/8/layout/chevron2"/>
    <dgm:cxn modelId="{B405585F-5AE6-445B-9AF6-C7C3AD910A2B}" srcId="{384CA52B-D1FC-47E8-A8A0-988E336BA352}" destId="{7EBFB016-B215-4538-8C30-3378F557B939}" srcOrd="0" destOrd="0" parTransId="{C5DAAF0B-DB44-4188-ABC6-4ED527D53586}" sibTransId="{7D57B753-75DF-49B1-B825-117962250583}"/>
    <dgm:cxn modelId="{F61ACFB1-8311-4BD2-8D05-36E054A6C6B0}" type="presOf" srcId="{5F992C5B-E8A4-4A44-AE6A-2A2F1E4C24FC}" destId="{20E55187-7248-42DF-A4FB-6EE8F7F4CF8A}" srcOrd="0" destOrd="0" presId="urn:microsoft.com/office/officeart/2005/8/layout/chevron2"/>
    <dgm:cxn modelId="{6795E4AF-6C72-46A4-8855-ABC4488E4F83}" type="presOf" srcId="{4C9CE6BC-6DCA-4910-B888-3607AF97A33D}" destId="{66950900-7590-471A-8D44-C29CFBBF5D32}" srcOrd="0" destOrd="0" presId="urn:microsoft.com/office/officeart/2005/8/layout/chevron2"/>
    <dgm:cxn modelId="{18990AD8-2479-4A13-8634-0E2FB4F8E244}" type="presOf" srcId="{7EBFB016-B215-4538-8C30-3378F557B939}" destId="{6701653D-D547-4DF3-A546-84004ED4CEC0}" srcOrd="0" destOrd="0" presId="urn:microsoft.com/office/officeart/2005/8/layout/chevron2"/>
    <dgm:cxn modelId="{8B0BDC17-D534-4522-8A3A-B6E34C87D6CC}" type="presOf" srcId="{5DD3A105-1D40-4F9E-A3B8-10508983841B}" destId="{C3A6EDF0-94CD-45CE-8F15-71CF240CB2DD}" srcOrd="0" destOrd="0" presId="urn:microsoft.com/office/officeart/2005/8/layout/chevron2"/>
    <dgm:cxn modelId="{E8ADD2BB-6C32-4CC5-8D29-D2C1CBBCA941}" srcId="{384CA52B-D1FC-47E8-A8A0-988E336BA352}" destId="{5DD3A105-1D40-4F9E-A3B8-10508983841B}" srcOrd="1" destOrd="0" parTransId="{52DC6A61-C405-41A0-84BB-05F5835238F9}" sibTransId="{4FA46C52-0A06-44B6-8FFC-0DEB69F61C9E}"/>
    <dgm:cxn modelId="{076EDDD4-EF75-4C0A-9ABE-13321E33C640}" srcId="{5F992C5B-E8A4-4A44-AE6A-2A2F1E4C24FC}" destId="{5497F455-285D-47C9-A245-D37331BAE1B0}" srcOrd="0" destOrd="0" parTransId="{BEAD45C6-D786-45D2-9140-EA71AC38A00B}" sibTransId="{F442F8E1-3E9F-43A5-9A02-844F83E22DFB}"/>
    <dgm:cxn modelId="{43ABDDEA-328C-488D-9184-468F72276B94}" srcId="{7EBFB016-B215-4538-8C30-3378F557B939}" destId="{4C9CE6BC-6DCA-4910-B888-3607AF97A33D}" srcOrd="0" destOrd="0" parTransId="{9CC5612D-A04A-4739-BB7E-D0D727EF9B61}" sibTransId="{0C2CD5DE-58B9-42C2-AE5C-CA40B035923D}"/>
    <dgm:cxn modelId="{B321203E-7578-45FF-A8C2-8C41848D1BB9}" srcId="{384CA52B-D1FC-47E8-A8A0-988E336BA352}" destId="{5F992C5B-E8A4-4A44-AE6A-2A2F1E4C24FC}" srcOrd="2" destOrd="0" parTransId="{B344D6E5-6F94-4EC4-AECB-CFDFA8A4BC0D}" sibTransId="{FA790E0B-457C-4E10-A6C0-555AF1C99748}"/>
    <dgm:cxn modelId="{1BFC4C00-D9D8-4929-A2E6-F762D9F1DDBE}" srcId="{5DD3A105-1D40-4F9E-A3B8-10508983841B}" destId="{B3FF021D-2126-4198-A894-8E6936112F7B}" srcOrd="0" destOrd="0" parTransId="{309A0050-6A0B-4A60-A74F-89CF457C148B}" sibTransId="{3A539374-766A-4C5D-BA25-A0D007D789D5}"/>
    <dgm:cxn modelId="{6433827B-0B10-4694-9122-CEFEF389205C}" type="presOf" srcId="{B3FF021D-2126-4198-A894-8E6936112F7B}" destId="{7A1619E8-8C91-4D04-8AD3-E29A30B66834}" srcOrd="0" destOrd="0" presId="urn:microsoft.com/office/officeart/2005/8/layout/chevron2"/>
    <dgm:cxn modelId="{0CDB69F6-A366-496F-BFF4-5297831CE496}" type="presOf" srcId="{5497F455-285D-47C9-A245-D37331BAE1B0}" destId="{4FF7B670-E4E1-4995-A7C3-FB88E1517364}" srcOrd="0" destOrd="0" presId="urn:microsoft.com/office/officeart/2005/8/layout/chevron2"/>
    <dgm:cxn modelId="{30A55DB3-1848-490D-80D9-49D3BCB29536}" type="presParOf" srcId="{7B0806C4-3700-4338-89A8-DBA995EA0D97}" destId="{0E009D4C-B2A0-4AE0-8766-1505BB3698E4}" srcOrd="0" destOrd="0" presId="urn:microsoft.com/office/officeart/2005/8/layout/chevron2"/>
    <dgm:cxn modelId="{C04C8D51-131B-4412-BA88-5AF9073E19AC}" type="presParOf" srcId="{0E009D4C-B2A0-4AE0-8766-1505BB3698E4}" destId="{6701653D-D547-4DF3-A546-84004ED4CEC0}" srcOrd="0" destOrd="0" presId="urn:microsoft.com/office/officeart/2005/8/layout/chevron2"/>
    <dgm:cxn modelId="{C47561F0-CA2D-4EE2-BD64-29FED0C98309}" type="presParOf" srcId="{0E009D4C-B2A0-4AE0-8766-1505BB3698E4}" destId="{66950900-7590-471A-8D44-C29CFBBF5D32}" srcOrd="1" destOrd="0" presId="urn:microsoft.com/office/officeart/2005/8/layout/chevron2"/>
    <dgm:cxn modelId="{290B14A8-8B6B-437E-80A4-1CB77FF3C164}" type="presParOf" srcId="{7B0806C4-3700-4338-89A8-DBA995EA0D97}" destId="{EF16E290-110A-4DE3-A2BF-82EC020DBFF0}" srcOrd="1" destOrd="0" presId="urn:microsoft.com/office/officeart/2005/8/layout/chevron2"/>
    <dgm:cxn modelId="{EC11E9BE-B34C-4279-813D-ACFB2597C3E6}" type="presParOf" srcId="{7B0806C4-3700-4338-89A8-DBA995EA0D97}" destId="{2E28E78F-DA97-40F9-BAFA-370D41C47129}" srcOrd="2" destOrd="0" presId="urn:microsoft.com/office/officeart/2005/8/layout/chevron2"/>
    <dgm:cxn modelId="{A8718B8F-6C99-4638-99FC-C4F5B3CC43A5}" type="presParOf" srcId="{2E28E78F-DA97-40F9-BAFA-370D41C47129}" destId="{C3A6EDF0-94CD-45CE-8F15-71CF240CB2DD}" srcOrd="0" destOrd="0" presId="urn:microsoft.com/office/officeart/2005/8/layout/chevron2"/>
    <dgm:cxn modelId="{1A05FFF2-753D-46AD-A848-317988606DE4}" type="presParOf" srcId="{2E28E78F-DA97-40F9-BAFA-370D41C47129}" destId="{7A1619E8-8C91-4D04-8AD3-E29A30B66834}" srcOrd="1" destOrd="0" presId="urn:microsoft.com/office/officeart/2005/8/layout/chevron2"/>
    <dgm:cxn modelId="{AD0F1E1E-11AE-43D0-B3FC-8329AF7CE833}" type="presParOf" srcId="{7B0806C4-3700-4338-89A8-DBA995EA0D97}" destId="{3F739D44-5BBE-4C04-B304-7F8F4074FB1D}" srcOrd="3" destOrd="0" presId="urn:microsoft.com/office/officeart/2005/8/layout/chevron2"/>
    <dgm:cxn modelId="{A70DBF8F-EEBB-4B83-89CC-E0CC1819A966}" type="presParOf" srcId="{7B0806C4-3700-4338-89A8-DBA995EA0D97}" destId="{F8BF55F4-B0C4-4F99-855B-7329B2BEE926}" srcOrd="4" destOrd="0" presId="urn:microsoft.com/office/officeart/2005/8/layout/chevron2"/>
    <dgm:cxn modelId="{472AD5D2-B60B-4632-A065-9CFB87B35C60}" type="presParOf" srcId="{F8BF55F4-B0C4-4F99-855B-7329B2BEE926}" destId="{20E55187-7248-42DF-A4FB-6EE8F7F4CF8A}" srcOrd="0" destOrd="0" presId="urn:microsoft.com/office/officeart/2005/8/layout/chevron2"/>
    <dgm:cxn modelId="{0F405E8D-7D1E-4E6A-9B8B-23E5918ED3D1}" type="presParOf" srcId="{F8BF55F4-B0C4-4F99-855B-7329B2BEE926}" destId="{4FF7B670-E4E1-4995-A7C3-FB88E151736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62D458-19B5-428C-A0E5-8344F1C6309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B8BF1B-9034-467B-8A01-65A1A82442F3}">
      <dgm:prSet phldrT="[Text]"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chỉnh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40CB63ED-CE9E-4C7B-A232-B11BBE215753}" type="parTrans" cxnId="{C966E0CD-B972-4A01-A34A-8CD498297DC6}">
      <dgm:prSet/>
      <dgm:spPr/>
      <dgm:t>
        <a:bodyPr/>
        <a:lstStyle/>
        <a:p>
          <a:endParaRPr lang="en-US"/>
        </a:p>
      </dgm:t>
    </dgm:pt>
    <dgm:pt modelId="{BE768FA7-D475-4599-8C00-FD8013A33F27}" type="sibTrans" cxnId="{C966E0CD-B972-4A01-A34A-8CD498297DC6}">
      <dgm:prSet/>
      <dgm:spPr/>
      <dgm:t>
        <a:bodyPr/>
        <a:lstStyle/>
        <a:p>
          <a:endParaRPr lang="en-US"/>
        </a:p>
      </dgm:t>
    </dgm:pt>
    <dgm:pt modelId="{F411A446-EF8B-4B9C-BA04-1187AA6CFCF2}">
      <dgm:prSet phldrT="[Text]"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Xóa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SD card,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lại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vùng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SD card</a:t>
          </a:r>
        </a:p>
      </dgm:t>
    </dgm:pt>
    <dgm:pt modelId="{2ABB8CAA-861E-415C-A440-415F54484A53}" type="parTrans" cxnId="{291439B2-E781-4341-8257-1B460290AE56}">
      <dgm:prSet/>
      <dgm:spPr/>
      <dgm:t>
        <a:bodyPr/>
        <a:lstStyle/>
        <a:p>
          <a:endParaRPr lang="en-US"/>
        </a:p>
      </dgm:t>
    </dgm:pt>
    <dgm:pt modelId="{457ECADE-94E8-4549-A2FE-D6812089B6E9}" type="sibTrans" cxnId="{291439B2-E781-4341-8257-1B460290AE56}">
      <dgm:prSet/>
      <dgm:spPr/>
      <dgm:t>
        <a:bodyPr/>
        <a:lstStyle/>
        <a:p>
          <a:endParaRPr lang="en-US"/>
        </a:p>
      </dgm:t>
    </dgm:pt>
    <dgm:pt modelId="{BEFE2454-07E8-4791-8E73-EE66F3C2126E}">
      <dgm:prSet phldrT="[Text]"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Viết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lên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SD card</a:t>
          </a:r>
        </a:p>
      </dgm:t>
    </dgm:pt>
    <dgm:pt modelId="{AAC8E969-E6C5-4902-95D9-B28B9C89C090}" type="parTrans" cxnId="{60B83B87-9B90-41BE-879F-EC11A39D3BA9}">
      <dgm:prSet/>
      <dgm:spPr/>
      <dgm:t>
        <a:bodyPr/>
        <a:lstStyle/>
        <a:p>
          <a:endParaRPr lang="en-US"/>
        </a:p>
      </dgm:t>
    </dgm:pt>
    <dgm:pt modelId="{5DFE98B0-0F7E-4900-836B-3DF47778735B}" type="sibTrans" cxnId="{60B83B87-9B90-41BE-879F-EC11A39D3BA9}">
      <dgm:prSet/>
      <dgm:spPr/>
      <dgm:t>
        <a:bodyPr/>
        <a:lstStyle/>
        <a:p>
          <a:endParaRPr lang="en-US"/>
        </a:p>
      </dgm:t>
    </dgm:pt>
    <dgm:pt modelId="{3A07635D-DAB2-4079-BAB6-0CC3E7C89D3D}">
      <dgm:prSet phldrT="[Text]"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u-boot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SD card</a:t>
          </a:r>
        </a:p>
      </dgm:t>
    </dgm:pt>
    <dgm:pt modelId="{CCF9B114-5C00-4DB1-AD97-EE85E2D9470C}" type="parTrans" cxnId="{B3F7AB9E-08BB-443C-A5EF-4C1DE8086CF0}">
      <dgm:prSet/>
      <dgm:spPr/>
      <dgm:t>
        <a:bodyPr/>
        <a:lstStyle/>
        <a:p>
          <a:endParaRPr lang="en-US"/>
        </a:p>
      </dgm:t>
    </dgm:pt>
    <dgm:pt modelId="{82D4CA17-E510-4292-BEC5-1F5012AFDB95}" type="sibTrans" cxnId="{B3F7AB9E-08BB-443C-A5EF-4C1DE8086CF0}">
      <dgm:prSet/>
      <dgm:spPr/>
      <dgm:t>
        <a:bodyPr/>
        <a:lstStyle/>
        <a:p>
          <a:endParaRPr lang="en-US"/>
        </a:p>
      </dgm:t>
    </dgm:pt>
    <dgm:pt modelId="{22D31FE9-C8EE-4673-9F99-6F9F7D9A6D6A}">
      <dgm:prSet phldrT="[Text]"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nối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SD card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vào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máy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FF00F1-A57D-49A2-837B-9EB0915646EA}" type="parTrans" cxnId="{CDE370EE-8B6A-403A-8A5B-684F0FF8ABC1}">
      <dgm:prSet/>
      <dgm:spPr/>
      <dgm:t>
        <a:bodyPr/>
        <a:lstStyle/>
        <a:p>
          <a:endParaRPr lang="en-US"/>
        </a:p>
      </dgm:t>
    </dgm:pt>
    <dgm:pt modelId="{830576C7-9970-4535-A77E-318D3E5B0DCF}" type="sibTrans" cxnId="{CDE370EE-8B6A-403A-8A5B-684F0FF8ABC1}">
      <dgm:prSet/>
      <dgm:spPr/>
      <dgm:t>
        <a:bodyPr/>
        <a:lstStyle/>
        <a:p>
          <a:endParaRPr lang="en-US"/>
        </a:p>
      </dgm:t>
    </dgm:pt>
    <dgm:pt modelId="{4059718D-B464-46CD-9200-882A3FC3ECBB}" type="pres">
      <dgm:prSet presAssocID="{CD62D458-19B5-428C-A0E5-8344F1C6309C}" presName="linear" presStyleCnt="0">
        <dgm:presLayoutVars>
          <dgm:dir/>
          <dgm:animLvl val="lvl"/>
          <dgm:resizeHandles val="exact"/>
        </dgm:presLayoutVars>
      </dgm:prSet>
      <dgm:spPr/>
    </dgm:pt>
    <dgm:pt modelId="{E486F6D1-5C70-4B5A-B642-90146BF0F255}" type="pres">
      <dgm:prSet presAssocID="{3A07635D-DAB2-4079-BAB6-0CC3E7C89D3D}" presName="parentLin" presStyleCnt="0"/>
      <dgm:spPr/>
    </dgm:pt>
    <dgm:pt modelId="{85A91EC5-79E5-4553-87CF-4EB4428AB707}" type="pres">
      <dgm:prSet presAssocID="{3A07635D-DAB2-4079-BAB6-0CC3E7C89D3D}" presName="parentLeftMargin" presStyleLbl="node1" presStyleIdx="0" presStyleCnt="5"/>
      <dgm:spPr/>
    </dgm:pt>
    <dgm:pt modelId="{2EFB16E3-F660-4BBF-974E-6481026F940C}" type="pres">
      <dgm:prSet presAssocID="{3A07635D-DAB2-4079-BAB6-0CC3E7C89D3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4CF64EC-6AB8-40F9-941C-0E4F95B86AAB}" type="pres">
      <dgm:prSet presAssocID="{3A07635D-DAB2-4079-BAB6-0CC3E7C89D3D}" presName="negativeSpace" presStyleCnt="0"/>
      <dgm:spPr/>
    </dgm:pt>
    <dgm:pt modelId="{DFDCD268-39E0-41E8-9866-1679657EA577}" type="pres">
      <dgm:prSet presAssocID="{3A07635D-DAB2-4079-BAB6-0CC3E7C89D3D}" presName="childText" presStyleLbl="conFgAcc1" presStyleIdx="0" presStyleCnt="5">
        <dgm:presLayoutVars>
          <dgm:bulletEnabled val="1"/>
        </dgm:presLayoutVars>
      </dgm:prSet>
      <dgm:spPr/>
    </dgm:pt>
    <dgm:pt modelId="{2ACD3A17-2906-4CB5-9C54-5CA6BEDC880D}" type="pres">
      <dgm:prSet presAssocID="{82D4CA17-E510-4292-BEC5-1F5012AFDB95}" presName="spaceBetweenRectangles" presStyleCnt="0"/>
      <dgm:spPr/>
    </dgm:pt>
    <dgm:pt modelId="{BBAF67F5-522D-49F7-9C6E-0DFF368C7437}" type="pres">
      <dgm:prSet presAssocID="{5DB8BF1B-9034-467B-8A01-65A1A82442F3}" presName="parentLin" presStyleCnt="0"/>
      <dgm:spPr/>
    </dgm:pt>
    <dgm:pt modelId="{D3D07CF9-EF62-49C5-9CF9-AE0A3D22B548}" type="pres">
      <dgm:prSet presAssocID="{5DB8BF1B-9034-467B-8A01-65A1A82442F3}" presName="parentLeftMargin" presStyleLbl="node1" presStyleIdx="0" presStyleCnt="5"/>
      <dgm:spPr/>
    </dgm:pt>
    <dgm:pt modelId="{BBCEC1AC-F68A-4930-9BD1-9D440144C48D}" type="pres">
      <dgm:prSet presAssocID="{5DB8BF1B-9034-467B-8A01-65A1A82442F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F29EFB0-E315-4C89-A765-109B0EEE3650}" type="pres">
      <dgm:prSet presAssocID="{5DB8BF1B-9034-467B-8A01-65A1A82442F3}" presName="negativeSpace" presStyleCnt="0"/>
      <dgm:spPr/>
    </dgm:pt>
    <dgm:pt modelId="{9D374367-979B-4DC9-AF05-E760DEE63485}" type="pres">
      <dgm:prSet presAssocID="{5DB8BF1B-9034-467B-8A01-65A1A82442F3}" presName="childText" presStyleLbl="conFgAcc1" presStyleIdx="1" presStyleCnt="5">
        <dgm:presLayoutVars>
          <dgm:bulletEnabled val="1"/>
        </dgm:presLayoutVars>
      </dgm:prSet>
      <dgm:spPr/>
    </dgm:pt>
    <dgm:pt modelId="{05E65BC1-0F9E-4891-A63C-8A4E9C583E86}" type="pres">
      <dgm:prSet presAssocID="{BE768FA7-D475-4599-8C00-FD8013A33F27}" presName="spaceBetweenRectangles" presStyleCnt="0"/>
      <dgm:spPr/>
    </dgm:pt>
    <dgm:pt modelId="{80EC7D0A-3CE0-4FBD-87FC-7D46553D4BA2}" type="pres">
      <dgm:prSet presAssocID="{22D31FE9-C8EE-4673-9F99-6F9F7D9A6D6A}" presName="parentLin" presStyleCnt="0"/>
      <dgm:spPr/>
    </dgm:pt>
    <dgm:pt modelId="{38FFE9C5-97A0-4BD5-B973-E6AD26FCFFE3}" type="pres">
      <dgm:prSet presAssocID="{22D31FE9-C8EE-4673-9F99-6F9F7D9A6D6A}" presName="parentLeftMargin" presStyleLbl="node1" presStyleIdx="1" presStyleCnt="5"/>
      <dgm:spPr/>
    </dgm:pt>
    <dgm:pt modelId="{9C1BB435-A539-4493-A640-E530FC1BE2A7}" type="pres">
      <dgm:prSet presAssocID="{22D31FE9-C8EE-4673-9F99-6F9F7D9A6D6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EAF2A78-DB07-4455-9BC5-FF96C68691FC}" type="pres">
      <dgm:prSet presAssocID="{22D31FE9-C8EE-4673-9F99-6F9F7D9A6D6A}" presName="negativeSpace" presStyleCnt="0"/>
      <dgm:spPr/>
    </dgm:pt>
    <dgm:pt modelId="{FFF605FC-15D2-499D-9C18-698993E59F65}" type="pres">
      <dgm:prSet presAssocID="{22D31FE9-C8EE-4673-9F99-6F9F7D9A6D6A}" presName="childText" presStyleLbl="conFgAcc1" presStyleIdx="2" presStyleCnt="5">
        <dgm:presLayoutVars>
          <dgm:bulletEnabled val="1"/>
        </dgm:presLayoutVars>
      </dgm:prSet>
      <dgm:spPr/>
    </dgm:pt>
    <dgm:pt modelId="{79BBDBCD-B412-4F9B-819F-ED0DAD540A40}" type="pres">
      <dgm:prSet presAssocID="{830576C7-9970-4535-A77E-318D3E5B0DCF}" presName="spaceBetweenRectangles" presStyleCnt="0"/>
      <dgm:spPr/>
    </dgm:pt>
    <dgm:pt modelId="{F3C73711-716A-4DF3-A234-951DA4067C1F}" type="pres">
      <dgm:prSet presAssocID="{F411A446-EF8B-4B9C-BA04-1187AA6CFCF2}" presName="parentLin" presStyleCnt="0"/>
      <dgm:spPr/>
    </dgm:pt>
    <dgm:pt modelId="{2B875BAC-0D6C-4A46-B8A5-84883F27CC5A}" type="pres">
      <dgm:prSet presAssocID="{F411A446-EF8B-4B9C-BA04-1187AA6CFCF2}" presName="parentLeftMargin" presStyleLbl="node1" presStyleIdx="2" presStyleCnt="5"/>
      <dgm:spPr/>
    </dgm:pt>
    <dgm:pt modelId="{E5538E47-74C2-4700-A8E3-1E68DC67356C}" type="pres">
      <dgm:prSet presAssocID="{F411A446-EF8B-4B9C-BA04-1187AA6CFCF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31D3067-0712-4EFE-AB96-70406A8C392B}" type="pres">
      <dgm:prSet presAssocID="{F411A446-EF8B-4B9C-BA04-1187AA6CFCF2}" presName="negativeSpace" presStyleCnt="0"/>
      <dgm:spPr/>
    </dgm:pt>
    <dgm:pt modelId="{A0B2240C-13D0-4821-A2F3-2D2223E02774}" type="pres">
      <dgm:prSet presAssocID="{F411A446-EF8B-4B9C-BA04-1187AA6CFCF2}" presName="childText" presStyleLbl="conFgAcc1" presStyleIdx="3" presStyleCnt="5">
        <dgm:presLayoutVars>
          <dgm:bulletEnabled val="1"/>
        </dgm:presLayoutVars>
      </dgm:prSet>
      <dgm:spPr/>
    </dgm:pt>
    <dgm:pt modelId="{462DA8B6-3B48-4263-A1E7-B271F12C4B73}" type="pres">
      <dgm:prSet presAssocID="{457ECADE-94E8-4549-A2FE-D6812089B6E9}" presName="spaceBetweenRectangles" presStyleCnt="0"/>
      <dgm:spPr/>
    </dgm:pt>
    <dgm:pt modelId="{9249013F-77CF-4221-99B5-D4DD4128AB1A}" type="pres">
      <dgm:prSet presAssocID="{BEFE2454-07E8-4791-8E73-EE66F3C2126E}" presName="parentLin" presStyleCnt="0"/>
      <dgm:spPr/>
    </dgm:pt>
    <dgm:pt modelId="{44E0A475-6401-4B85-83E8-1424C76B0B4D}" type="pres">
      <dgm:prSet presAssocID="{BEFE2454-07E8-4791-8E73-EE66F3C2126E}" presName="parentLeftMargin" presStyleLbl="node1" presStyleIdx="3" presStyleCnt="5"/>
      <dgm:spPr/>
    </dgm:pt>
    <dgm:pt modelId="{9B626F74-9396-4D35-B7B9-8011ABED1318}" type="pres">
      <dgm:prSet presAssocID="{BEFE2454-07E8-4791-8E73-EE66F3C2126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260B9C22-E283-4EB0-AB54-3BF840205941}" type="pres">
      <dgm:prSet presAssocID="{BEFE2454-07E8-4791-8E73-EE66F3C2126E}" presName="negativeSpace" presStyleCnt="0"/>
      <dgm:spPr/>
    </dgm:pt>
    <dgm:pt modelId="{CE01B564-61D1-4BD8-8096-D96FA4372155}" type="pres">
      <dgm:prSet presAssocID="{BEFE2454-07E8-4791-8E73-EE66F3C2126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32F1333-D788-48B6-9317-55EFEC228214}" type="presOf" srcId="{CD62D458-19B5-428C-A0E5-8344F1C6309C}" destId="{4059718D-B464-46CD-9200-882A3FC3ECBB}" srcOrd="0" destOrd="0" presId="urn:microsoft.com/office/officeart/2005/8/layout/list1"/>
    <dgm:cxn modelId="{C966E0CD-B972-4A01-A34A-8CD498297DC6}" srcId="{CD62D458-19B5-428C-A0E5-8344F1C6309C}" destId="{5DB8BF1B-9034-467B-8A01-65A1A82442F3}" srcOrd="1" destOrd="0" parTransId="{40CB63ED-CE9E-4C7B-A232-B11BBE215753}" sibTransId="{BE768FA7-D475-4599-8C00-FD8013A33F27}"/>
    <dgm:cxn modelId="{9D4F7E99-C575-4782-8DC3-1F0E0ADAC033}" type="presOf" srcId="{5DB8BF1B-9034-467B-8A01-65A1A82442F3}" destId="{D3D07CF9-EF62-49C5-9CF9-AE0A3D22B548}" srcOrd="0" destOrd="0" presId="urn:microsoft.com/office/officeart/2005/8/layout/list1"/>
    <dgm:cxn modelId="{76185297-5F0C-4435-BFBD-FE412929D3C1}" type="presOf" srcId="{3A07635D-DAB2-4079-BAB6-0CC3E7C89D3D}" destId="{2EFB16E3-F660-4BBF-974E-6481026F940C}" srcOrd="1" destOrd="0" presId="urn:microsoft.com/office/officeart/2005/8/layout/list1"/>
    <dgm:cxn modelId="{CDE370EE-8B6A-403A-8A5B-684F0FF8ABC1}" srcId="{CD62D458-19B5-428C-A0E5-8344F1C6309C}" destId="{22D31FE9-C8EE-4673-9F99-6F9F7D9A6D6A}" srcOrd="2" destOrd="0" parTransId="{10FF00F1-A57D-49A2-837B-9EB0915646EA}" sibTransId="{830576C7-9970-4535-A77E-318D3E5B0DCF}"/>
    <dgm:cxn modelId="{291439B2-E781-4341-8257-1B460290AE56}" srcId="{CD62D458-19B5-428C-A0E5-8344F1C6309C}" destId="{F411A446-EF8B-4B9C-BA04-1187AA6CFCF2}" srcOrd="3" destOrd="0" parTransId="{2ABB8CAA-861E-415C-A440-415F54484A53}" sibTransId="{457ECADE-94E8-4549-A2FE-D6812089B6E9}"/>
    <dgm:cxn modelId="{EE877372-DA8D-4A94-9FC8-3A234995BFC1}" type="presOf" srcId="{22D31FE9-C8EE-4673-9F99-6F9F7D9A6D6A}" destId="{9C1BB435-A539-4493-A640-E530FC1BE2A7}" srcOrd="1" destOrd="0" presId="urn:microsoft.com/office/officeart/2005/8/layout/list1"/>
    <dgm:cxn modelId="{B3F7AB9E-08BB-443C-A5EF-4C1DE8086CF0}" srcId="{CD62D458-19B5-428C-A0E5-8344F1C6309C}" destId="{3A07635D-DAB2-4079-BAB6-0CC3E7C89D3D}" srcOrd="0" destOrd="0" parTransId="{CCF9B114-5C00-4DB1-AD97-EE85E2D9470C}" sibTransId="{82D4CA17-E510-4292-BEC5-1F5012AFDB95}"/>
    <dgm:cxn modelId="{9715F4AE-32A3-43FA-A7A1-9D8B4517EA3C}" type="presOf" srcId="{5DB8BF1B-9034-467B-8A01-65A1A82442F3}" destId="{BBCEC1AC-F68A-4930-9BD1-9D440144C48D}" srcOrd="1" destOrd="0" presId="urn:microsoft.com/office/officeart/2005/8/layout/list1"/>
    <dgm:cxn modelId="{B4136330-4B45-4FC1-890C-C950D76781CB}" type="presOf" srcId="{22D31FE9-C8EE-4673-9F99-6F9F7D9A6D6A}" destId="{38FFE9C5-97A0-4BD5-B973-E6AD26FCFFE3}" srcOrd="0" destOrd="0" presId="urn:microsoft.com/office/officeart/2005/8/layout/list1"/>
    <dgm:cxn modelId="{80A87165-3C0D-4344-BF61-4056280540E4}" type="presOf" srcId="{BEFE2454-07E8-4791-8E73-EE66F3C2126E}" destId="{44E0A475-6401-4B85-83E8-1424C76B0B4D}" srcOrd="0" destOrd="0" presId="urn:microsoft.com/office/officeart/2005/8/layout/list1"/>
    <dgm:cxn modelId="{519FB4BE-F698-498F-A09D-7BF81C15D26A}" type="presOf" srcId="{3A07635D-DAB2-4079-BAB6-0CC3E7C89D3D}" destId="{85A91EC5-79E5-4553-87CF-4EB4428AB707}" srcOrd="0" destOrd="0" presId="urn:microsoft.com/office/officeart/2005/8/layout/list1"/>
    <dgm:cxn modelId="{3E9C0136-9208-43A8-B095-459738C9830C}" type="presOf" srcId="{F411A446-EF8B-4B9C-BA04-1187AA6CFCF2}" destId="{2B875BAC-0D6C-4A46-B8A5-84883F27CC5A}" srcOrd="0" destOrd="0" presId="urn:microsoft.com/office/officeart/2005/8/layout/list1"/>
    <dgm:cxn modelId="{938FF434-8791-47A9-98DB-3A380D021128}" type="presOf" srcId="{BEFE2454-07E8-4791-8E73-EE66F3C2126E}" destId="{9B626F74-9396-4D35-B7B9-8011ABED1318}" srcOrd="1" destOrd="0" presId="urn:microsoft.com/office/officeart/2005/8/layout/list1"/>
    <dgm:cxn modelId="{7063BFF5-EE97-4E79-974A-1B48BEDBBB17}" type="presOf" srcId="{F411A446-EF8B-4B9C-BA04-1187AA6CFCF2}" destId="{E5538E47-74C2-4700-A8E3-1E68DC67356C}" srcOrd="1" destOrd="0" presId="urn:microsoft.com/office/officeart/2005/8/layout/list1"/>
    <dgm:cxn modelId="{60B83B87-9B90-41BE-879F-EC11A39D3BA9}" srcId="{CD62D458-19B5-428C-A0E5-8344F1C6309C}" destId="{BEFE2454-07E8-4791-8E73-EE66F3C2126E}" srcOrd="4" destOrd="0" parTransId="{AAC8E969-E6C5-4902-95D9-B28B9C89C090}" sibTransId="{5DFE98B0-0F7E-4900-836B-3DF47778735B}"/>
    <dgm:cxn modelId="{D2C1E920-037C-4599-B32D-C885CA9C827D}" type="presParOf" srcId="{4059718D-B464-46CD-9200-882A3FC3ECBB}" destId="{E486F6D1-5C70-4B5A-B642-90146BF0F255}" srcOrd="0" destOrd="0" presId="urn:microsoft.com/office/officeart/2005/8/layout/list1"/>
    <dgm:cxn modelId="{CD791153-F944-4CD8-B8D9-8052BF0000C7}" type="presParOf" srcId="{E486F6D1-5C70-4B5A-B642-90146BF0F255}" destId="{85A91EC5-79E5-4553-87CF-4EB4428AB707}" srcOrd="0" destOrd="0" presId="urn:microsoft.com/office/officeart/2005/8/layout/list1"/>
    <dgm:cxn modelId="{CC20876F-DF89-4D6D-9E11-B9015AED4DE6}" type="presParOf" srcId="{E486F6D1-5C70-4B5A-B642-90146BF0F255}" destId="{2EFB16E3-F660-4BBF-974E-6481026F940C}" srcOrd="1" destOrd="0" presId="urn:microsoft.com/office/officeart/2005/8/layout/list1"/>
    <dgm:cxn modelId="{49F5EDF3-99AD-4CF7-86BF-90A43EA5CAE3}" type="presParOf" srcId="{4059718D-B464-46CD-9200-882A3FC3ECBB}" destId="{14CF64EC-6AB8-40F9-941C-0E4F95B86AAB}" srcOrd="1" destOrd="0" presId="urn:microsoft.com/office/officeart/2005/8/layout/list1"/>
    <dgm:cxn modelId="{0F0E3116-A056-4674-9FA6-509780909FB9}" type="presParOf" srcId="{4059718D-B464-46CD-9200-882A3FC3ECBB}" destId="{DFDCD268-39E0-41E8-9866-1679657EA577}" srcOrd="2" destOrd="0" presId="urn:microsoft.com/office/officeart/2005/8/layout/list1"/>
    <dgm:cxn modelId="{9F57FBB6-8B4D-4768-94DB-1F21E0F0F576}" type="presParOf" srcId="{4059718D-B464-46CD-9200-882A3FC3ECBB}" destId="{2ACD3A17-2906-4CB5-9C54-5CA6BEDC880D}" srcOrd="3" destOrd="0" presId="urn:microsoft.com/office/officeart/2005/8/layout/list1"/>
    <dgm:cxn modelId="{93D0E015-EC5F-4593-BAD4-CA22205F6852}" type="presParOf" srcId="{4059718D-B464-46CD-9200-882A3FC3ECBB}" destId="{BBAF67F5-522D-49F7-9C6E-0DFF368C7437}" srcOrd="4" destOrd="0" presId="urn:microsoft.com/office/officeart/2005/8/layout/list1"/>
    <dgm:cxn modelId="{89456648-66A2-4F9E-A393-2AF7771EC1CB}" type="presParOf" srcId="{BBAF67F5-522D-49F7-9C6E-0DFF368C7437}" destId="{D3D07CF9-EF62-49C5-9CF9-AE0A3D22B548}" srcOrd="0" destOrd="0" presId="urn:microsoft.com/office/officeart/2005/8/layout/list1"/>
    <dgm:cxn modelId="{D755DF6B-1475-43A6-B849-1E9C6F174F2A}" type="presParOf" srcId="{BBAF67F5-522D-49F7-9C6E-0DFF368C7437}" destId="{BBCEC1AC-F68A-4930-9BD1-9D440144C48D}" srcOrd="1" destOrd="0" presId="urn:microsoft.com/office/officeart/2005/8/layout/list1"/>
    <dgm:cxn modelId="{51DEC1BE-C390-43CC-8310-D1F64508F541}" type="presParOf" srcId="{4059718D-B464-46CD-9200-882A3FC3ECBB}" destId="{7F29EFB0-E315-4C89-A765-109B0EEE3650}" srcOrd="5" destOrd="0" presId="urn:microsoft.com/office/officeart/2005/8/layout/list1"/>
    <dgm:cxn modelId="{E026FD46-816D-4737-96A7-5F4C3DF52A90}" type="presParOf" srcId="{4059718D-B464-46CD-9200-882A3FC3ECBB}" destId="{9D374367-979B-4DC9-AF05-E760DEE63485}" srcOrd="6" destOrd="0" presId="urn:microsoft.com/office/officeart/2005/8/layout/list1"/>
    <dgm:cxn modelId="{727FF252-E00C-493D-B55C-4FFD7387D6C7}" type="presParOf" srcId="{4059718D-B464-46CD-9200-882A3FC3ECBB}" destId="{05E65BC1-0F9E-4891-A63C-8A4E9C583E86}" srcOrd="7" destOrd="0" presId="urn:microsoft.com/office/officeart/2005/8/layout/list1"/>
    <dgm:cxn modelId="{70EF5875-C3C4-4383-82A7-E11ED69E28FF}" type="presParOf" srcId="{4059718D-B464-46CD-9200-882A3FC3ECBB}" destId="{80EC7D0A-3CE0-4FBD-87FC-7D46553D4BA2}" srcOrd="8" destOrd="0" presId="urn:microsoft.com/office/officeart/2005/8/layout/list1"/>
    <dgm:cxn modelId="{09FD9853-899C-4316-A10B-2D9B3BA30638}" type="presParOf" srcId="{80EC7D0A-3CE0-4FBD-87FC-7D46553D4BA2}" destId="{38FFE9C5-97A0-4BD5-B973-E6AD26FCFFE3}" srcOrd="0" destOrd="0" presId="urn:microsoft.com/office/officeart/2005/8/layout/list1"/>
    <dgm:cxn modelId="{A3B77CCD-97A9-4EC6-BD3B-2034C6D4F3E3}" type="presParOf" srcId="{80EC7D0A-3CE0-4FBD-87FC-7D46553D4BA2}" destId="{9C1BB435-A539-4493-A640-E530FC1BE2A7}" srcOrd="1" destOrd="0" presId="urn:microsoft.com/office/officeart/2005/8/layout/list1"/>
    <dgm:cxn modelId="{A754094C-587D-49B1-816F-75251B7CDEA2}" type="presParOf" srcId="{4059718D-B464-46CD-9200-882A3FC3ECBB}" destId="{1EAF2A78-DB07-4455-9BC5-FF96C68691FC}" srcOrd="9" destOrd="0" presId="urn:microsoft.com/office/officeart/2005/8/layout/list1"/>
    <dgm:cxn modelId="{78DEC21C-D161-42B5-AFA6-94C438713024}" type="presParOf" srcId="{4059718D-B464-46CD-9200-882A3FC3ECBB}" destId="{FFF605FC-15D2-499D-9C18-698993E59F65}" srcOrd="10" destOrd="0" presId="urn:microsoft.com/office/officeart/2005/8/layout/list1"/>
    <dgm:cxn modelId="{E36ACD79-2C6D-443D-9F41-62DFAB622226}" type="presParOf" srcId="{4059718D-B464-46CD-9200-882A3FC3ECBB}" destId="{79BBDBCD-B412-4F9B-819F-ED0DAD540A40}" srcOrd="11" destOrd="0" presId="urn:microsoft.com/office/officeart/2005/8/layout/list1"/>
    <dgm:cxn modelId="{946001E7-85B9-4893-8EF7-1EC6892E4A82}" type="presParOf" srcId="{4059718D-B464-46CD-9200-882A3FC3ECBB}" destId="{F3C73711-716A-4DF3-A234-951DA4067C1F}" srcOrd="12" destOrd="0" presId="urn:microsoft.com/office/officeart/2005/8/layout/list1"/>
    <dgm:cxn modelId="{CD7E3DE6-ADC4-44D7-BFCC-529B561D6165}" type="presParOf" srcId="{F3C73711-716A-4DF3-A234-951DA4067C1F}" destId="{2B875BAC-0D6C-4A46-B8A5-84883F27CC5A}" srcOrd="0" destOrd="0" presId="urn:microsoft.com/office/officeart/2005/8/layout/list1"/>
    <dgm:cxn modelId="{896113D3-3DE6-4135-929B-48BEF194CCDA}" type="presParOf" srcId="{F3C73711-716A-4DF3-A234-951DA4067C1F}" destId="{E5538E47-74C2-4700-A8E3-1E68DC67356C}" srcOrd="1" destOrd="0" presId="urn:microsoft.com/office/officeart/2005/8/layout/list1"/>
    <dgm:cxn modelId="{40CDF114-BB78-40F2-9DEC-9489C5F265A0}" type="presParOf" srcId="{4059718D-B464-46CD-9200-882A3FC3ECBB}" destId="{031D3067-0712-4EFE-AB96-70406A8C392B}" srcOrd="13" destOrd="0" presId="urn:microsoft.com/office/officeart/2005/8/layout/list1"/>
    <dgm:cxn modelId="{DC0E16BB-D6A4-45D5-AF0C-2D811A2DF2F8}" type="presParOf" srcId="{4059718D-B464-46CD-9200-882A3FC3ECBB}" destId="{A0B2240C-13D0-4821-A2F3-2D2223E02774}" srcOrd="14" destOrd="0" presId="urn:microsoft.com/office/officeart/2005/8/layout/list1"/>
    <dgm:cxn modelId="{C326398F-865B-4F52-BEEE-CD7D9C263FBA}" type="presParOf" srcId="{4059718D-B464-46CD-9200-882A3FC3ECBB}" destId="{462DA8B6-3B48-4263-A1E7-B271F12C4B73}" srcOrd="15" destOrd="0" presId="urn:microsoft.com/office/officeart/2005/8/layout/list1"/>
    <dgm:cxn modelId="{881583F5-A8F6-4B71-9C9E-43EED6151325}" type="presParOf" srcId="{4059718D-B464-46CD-9200-882A3FC3ECBB}" destId="{9249013F-77CF-4221-99B5-D4DD4128AB1A}" srcOrd="16" destOrd="0" presId="urn:microsoft.com/office/officeart/2005/8/layout/list1"/>
    <dgm:cxn modelId="{F49D4147-C6BF-4F92-9D3B-D7120B3974FA}" type="presParOf" srcId="{9249013F-77CF-4221-99B5-D4DD4128AB1A}" destId="{44E0A475-6401-4B85-83E8-1424C76B0B4D}" srcOrd="0" destOrd="0" presId="urn:microsoft.com/office/officeart/2005/8/layout/list1"/>
    <dgm:cxn modelId="{51CB0A15-9A6B-434A-BC6A-385D42493C05}" type="presParOf" srcId="{9249013F-77CF-4221-99B5-D4DD4128AB1A}" destId="{9B626F74-9396-4D35-B7B9-8011ABED1318}" srcOrd="1" destOrd="0" presId="urn:microsoft.com/office/officeart/2005/8/layout/list1"/>
    <dgm:cxn modelId="{4501D38E-3657-42C3-98F7-4DA032143448}" type="presParOf" srcId="{4059718D-B464-46CD-9200-882A3FC3ECBB}" destId="{260B9C22-E283-4EB0-AB54-3BF840205941}" srcOrd="17" destOrd="0" presId="urn:microsoft.com/office/officeart/2005/8/layout/list1"/>
    <dgm:cxn modelId="{7DAA6C48-44D8-4EB3-97A3-30AF3A112A38}" type="presParOf" srcId="{4059718D-B464-46CD-9200-882A3FC3ECBB}" destId="{CE01B564-61D1-4BD8-8096-D96FA437215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D62D458-19B5-428C-A0E5-8344F1C6309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B8BF1B-9034-467B-8A01-65A1A82442F3}">
      <dgm:prSet phldrT="[Text]"/>
      <dgm:spPr/>
      <dgm:t>
        <a:bodyPr/>
        <a:lstStyle/>
        <a:p>
          <a:r>
            <a:rPr lang="en-US" dirty="0" err="1"/>
            <a:t>Hiệu</a:t>
          </a:r>
          <a:r>
            <a:rPr lang="en-US" dirty="0"/>
            <a:t> </a:t>
          </a:r>
          <a:r>
            <a:rPr lang="en-US" dirty="0" err="1"/>
            <a:t>chỉnh</a:t>
          </a:r>
          <a:r>
            <a:rPr lang="en-US" dirty="0"/>
            <a:t> </a:t>
          </a:r>
          <a:r>
            <a:rPr lang="en-US" dirty="0" err="1"/>
            <a:t>thông</a:t>
          </a:r>
          <a:r>
            <a:rPr lang="en-US" dirty="0"/>
            <a:t> </a:t>
          </a:r>
          <a:r>
            <a:rPr lang="en-US" dirty="0" err="1"/>
            <a:t>số</a:t>
          </a:r>
          <a:r>
            <a:rPr lang="en-US" dirty="0"/>
            <a:t> </a:t>
          </a:r>
        </a:p>
      </dgm:t>
    </dgm:pt>
    <dgm:pt modelId="{40CB63ED-CE9E-4C7B-A232-B11BBE215753}" type="parTrans" cxnId="{C966E0CD-B972-4A01-A34A-8CD498297DC6}">
      <dgm:prSet/>
      <dgm:spPr/>
      <dgm:t>
        <a:bodyPr/>
        <a:lstStyle/>
        <a:p>
          <a:endParaRPr lang="en-US"/>
        </a:p>
      </dgm:t>
    </dgm:pt>
    <dgm:pt modelId="{BE768FA7-D475-4599-8C00-FD8013A33F27}" type="sibTrans" cxnId="{C966E0CD-B972-4A01-A34A-8CD498297DC6}">
      <dgm:prSet/>
      <dgm:spPr/>
      <dgm:t>
        <a:bodyPr/>
        <a:lstStyle/>
        <a:p>
          <a:endParaRPr lang="en-US"/>
        </a:p>
      </dgm:t>
    </dgm:pt>
    <dgm:pt modelId="{F411A446-EF8B-4B9C-BA04-1187AA6CFCF2}">
      <dgm:prSet phldrT="[Text]"/>
      <dgm:spPr/>
      <dgm:t>
        <a:bodyPr/>
        <a:lstStyle/>
        <a:p>
          <a:r>
            <a:rPr lang="en-US" dirty="0" err="1"/>
            <a:t>Xóa</a:t>
          </a:r>
          <a:r>
            <a:rPr lang="en-US" dirty="0"/>
            <a:t> SD card, </a:t>
          </a:r>
          <a:r>
            <a:rPr lang="en-US" dirty="0" err="1"/>
            <a:t>tạo</a:t>
          </a:r>
          <a:r>
            <a:rPr lang="en-US" dirty="0"/>
            <a:t> </a:t>
          </a:r>
          <a:r>
            <a:rPr lang="en-US" dirty="0" err="1"/>
            <a:t>lại</a:t>
          </a:r>
          <a:r>
            <a:rPr lang="en-US" dirty="0"/>
            <a:t> </a:t>
          </a:r>
          <a:r>
            <a:rPr lang="en-US" dirty="0" err="1"/>
            <a:t>phân</a:t>
          </a:r>
          <a:r>
            <a:rPr lang="en-US" dirty="0"/>
            <a:t> </a:t>
          </a:r>
          <a:r>
            <a:rPr lang="en-US" dirty="0" err="1"/>
            <a:t>vùng</a:t>
          </a:r>
          <a:r>
            <a:rPr lang="en-US" dirty="0"/>
            <a:t> </a:t>
          </a:r>
          <a:r>
            <a:rPr lang="en-US" dirty="0" err="1"/>
            <a:t>cho</a:t>
          </a:r>
          <a:r>
            <a:rPr lang="en-US" dirty="0"/>
            <a:t> SD card</a:t>
          </a:r>
        </a:p>
      </dgm:t>
    </dgm:pt>
    <dgm:pt modelId="{2ABB8CAA-861E-415C-A440-415F54484A53}" type="parTrans" cxnId="{291439B2-E781-4341-8257-1B460290AE56}">
      <dgm:prSet/>
      <dgm:spPr/>
      <dgm:t>
        <a:bodyPr/>
        <a:lstStyle/>
        <a:p>
          <a:endParaRPr lang="en-US"/>
        </a:p>
      </dgm:t>
    </dgm:pt>
    <dgm:pt modelId="{457ECADE-94E8-4549-A2FE-D6812089B6E9}" type="sibTrans" cxnId="{291439B2-E781-4341-8257-1B460290AE56}">
      <dgm:prSet/>
      <dgm:spPr/>
      <dgm:t>
        <a:bodyPr/>
        <a:lstStyle/>
        <a:p>
          <a:endParaRPr lang="en-US"/>
        </a:p>
      </dgm:t>
    </dgm:pt>
    <dgm:pt modelId="{BEFE2454-07E8-4791-8E73-EE66F3C2126E}">
      <dgm:prSet phldrT="[Text]"/>
      <dgm:spPr/>
      <dgm:t>
        <a:bodyPr/>
        <a:lstStyle/>
        <a:p>
          <a:r>
            <a:rPr lang="en-US" dirty="0" err="1"/>
            <a:t>Viết</a:t>
          </a:r>
          <a:r>
            <a:rPr lang="en-US" dirty="0"/>
            <a:t> </a:t>
          </a:r>
          <a:r>
            <a:rPr lang="en-US" dirty="0" err="1"/>
            <a:t>lên</a:t>
          </a:r>
          <a:r>
            <a:rPr lang="en-US" dirty="0"/>
            <a:t> SD card</a:t>
          </a:r>
        </a:p>
      </dgm:t>
    </dgm:pt>
    <dgm:pt modelId="{AAC8E969-E6C5-4902-95D9-B28B9C89C090}" type="parTrans" cxnId="{60B83B87-9B90-41BE-879F-EC11A39D3BA9}">
      <dgm:prSet/>
      <dgm:spPr/>
      <dgm:t>
        <a:bodyPr/>
        <a:lstStyle/>
        <a:p>
          <a:endParaRPr lang="en-US"/>
        </a:p>
      </dgm:t>
    </dgm:pt>
    <dgm:pt modelId="{5DFE98B0-0F7E-4900-836B-3DF47778735B}" type="sibTrans" cxnId="{60B83B87-9B90-41BE-879F-EC11A39D3BA9}">
      <dgm:prSet/>
      <dgm:spPr/>
      <dgm:t>
        <a:bodyPr/>
        <a:lstStyle/>
        <a:p>
          <a:endParaRPr lang="en-US"/>
        </a:p>
      </dgm:t>
    </dgm:pt>
    <dgm:pt modelId="{3A07635D-DAB2-4079-BAB6-0CC3E7C89D3D}">
      <dgm:prSet phldrT="[Text]"/>
      <dgm:spPr/>
      <dgm:t>
        <a:bodyPr/>
        <a:lstStyle/>
        <a:p>
          <a:r>
            <a:rPr lang="en-US"/>
            <a:t>Tạo u-boot cho SD card</a:t>
          </a:r>
          <a:endParaRPr lang="en-US" dirty="0"/>
        </a:p>
      </dgm:t>
    </dgm:pt>
    <dgm:pt modelId="{CCF9B114-5C00-4DB1-AD97-EE85E2D9470C}" type="parTrans" cxnId="{B3F7AB9E-08BB-443C-A5EF-4C1DE8086CF0}">
      <dgm:prSet/>
      <dgm:spPr/>
      <dgm:t>
        <a:bodyPr/>
        <a:lstStyle/>
        <a:p>
          <a:endParaRPr lang="en-US"/>
        </a:p>
      </dgm:t>
    </dgm:pt>
    <dgm:pt modelId="{82D4CA17-E510-4292-BEC5-1F5012AFDB95}" type="sibTrans" cxnId="{B3F7AB9E-08BB-443C-A5EF-4C1DE8086CF0}">
      <dgm:prSet/>
      <dgm:spPr/>
      <dgm:t>
        <a:bodyPr/>
        <a:lstStyle/>
        <a:p>
          <a:endParaRPr lang="en-US"/>
        </a:p>
      </dgm:t>
    </dgm:pt>
    <dgm:pt modelId="{22D31FE9-C8EE-4673-9F99-6F9F7D9A6D6A}">
      <dgm:prSet phldrT="[Text]"/>
      <dgm:spPr/>
      <dgm:t>
        <a:bodyPr/>
        <a:lstStyle/>
        <a:p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nối</a:t>
          </a:r>
          <a:r>
            <a:rPr lang="en-US" dirty="0"/>
            <a:t> SD card </a:t>
          </a:r>
          <a:r>
            <a:rPr lang="en-US" dirty="0" err="1"/>
            <a:t>vào</a:t>
          </a:r>
          <a:r>
            <a:rPr lang="en-US" dirty="0"/>
            <a:t> </a:t>
          </a:r>
          <a:r>
            <a:rPr lang="en-US" dirty="0" err="1"/>
            <a:t>máy</a:t>
          </a:r>
          <a:r>
            <a:rPr lang="en-US" dirty="0"/>
            <a:t> </a:t>
          </a:r>
          <a:r>
            <a:rPr lang="en-US" dirty="0" err="1"/>
            <a:t>tính</a:t>
          </a:r>
          <a:endParaRPr lang="en-US" dirty="0"/>
        </a:p>
      </dgm:t>
    </dgm:pt>
    <dgm:pt modelId="{10FF00F1-A57D-49A2-837B-9EB0915646EA}" type="parTrans" cxnId="{CDE370EE-8B6A-403A-8A5B-684F0FF8ABC1}">
      <dgm:prSet/>
      <dgm:spPr/>
      <dgm:t>
        <a:bodyPr/>
        <a:lstStyle/>
        <a:p>
          <a:endParaRPr lang="en-US"/>
        </a:p>
      </dgm:t>
    </dgm:pt>
    <dgm:pt modelId="{830576C7-9970-4535-A77E-318D3E5B0DCF}" type="sibTrans" cxnId="{CDE370EE-8B6A-403A-8A5B-684F0FF8ABC1}">
      <dgm:prSet/>
      <dgm:spPr/>
      <dgm:t>
        <a:bodyPr/>
        <a:lstStyle/>
        <a:p>
          <a:endParaRPr lang="en-US"/>
        </a:p>
      </dgm:t>
    </dgm:pt>
    <dgm:pt modelId="{4059718D-B464-46CD-9200-882A3FC3ECBB}" type="pres">
      <dgm:prSet presAssocID="{CD62D458-19B5-428C-A0E5-8344F1C6309C}" presName="linear" presStyleCnt="0">
        <dgm:presLayoutVars>
          <dgm:dir/>
          <dgm:animLvl val="lvl"/>
          <dgm:resizeHandles val="exact"/>
        </dgm:presLayoutVars>
      </dgm:prSet>
      <dgm:spPr/>
    </dgm:pt>
    <dgm:pt modelId="{E486F6D1-5C70-4B5A-B642-90146BF0F255}" type="pres">
      <dgm:prSet presAssocID="{3A07635D-DAB2-4079-BAB6-0CC3E7C89D3D}" presName="parentLin" presStyleCnt="0"/>
      <dgm:spPr/>
    </dgm:pt>
    <dgm:pt modelId="{85A91EC5-79E5-4553-87CF-4EB4428AB707}" type="pres">
      <dgm:prSet presAssocID="{3A07635D-DAB2-4079-BAB6-0CC3E7C89D3D}" presName="parentLeftMargin" presStyleLbl="node1" presStyleIdx="0" presStyleCnt="5"/>
      <dgm:spPr/>
    </dgm:pt>
    <dgm:pt modelId="{2EFB16E3-F660-4BBF-974E-6481026F940C}" type="pres">
      <dgm:prSet presAssocID="{3A07635D-DAB2-4079-BAB6-0CC3E7C89D3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4CF64EC-6AB8-40F9-941C-0E4F95B86AAB}" type="pres">
      <dgm:prSet presAssocID="{3A07635D-DAB2-4079-BAB6-0CC3E7C89D3D}" presName="negativeSpace" presStyleCnt="0"/>
      <dgm:spPr/>
    </dgm:pt>
    <dgm:pt modelId="{DFDCD268-39E0-41E8-9866-1679657EA577}" type="pres">
      <dgm:prSet presAssocID="{3A07635D-DAB2-4079-BAB6-0CC3E7C89D3D}" presName="childText" presStyleLbl="conFgAcc1" presStyleIdx="0" presStyleCnt="5">
        <dgm:presLayoutVars>
          <dgm:bulletEnabled val="1"/>
        </dgm:presLayoutVars>
      </dgm:prSet>
      <dgm:spPr/>
    </dgm:pt>
    <dgm:pt modelId="{2ACD3A17-2906-4CB5-9C54-5CA6BEDC880D}" type="pres">
      <dgm:prSet presAssocID="{82D4CA17-E510-4292-BEC5-1F5012AFDB95}" presName="spaceBetweenRectangles" presStyleCnt="0"/>
      <dgm:spPr/>
    </dgm:pt>
    <dgm:pt modelId="{BBAF67F5-522D-49F7-9C6E-0DFF368C7437}" type="pres">
      <dgm:prSet presAssocID="{5DB8BF1B-9034-467B-8A01-65A1A82442F3}" presName="parentLin" presStyleCnt="0"/>
      <dgm:spPr/>
    </dgm:pt>
    <dgm:pt modelId="{D3D07CF9-EF62-49C5-9CF9-AE0A3D22B548}" type="pres">
      <dgm:prSet presAssocID="{5DB8BF1B-9034-467B-8A01-65A1A82442F3}" presName="parentLeftMargin" presStyleLbl="node1" presStyleIdx="0" presStyleCnt="5"/>
      <dgm:spPr/>
    </dgm:pt>
    <dgm:pt modelId="{BBCEC1AC-F68A-4930-9BD1-9D440144C48D}" type="pres">
      <dgm:prSet presAssocID="{5DB8BF1B-9034-467B-8A01-65A1A82442F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F29EFB0-E315-4C89-A765-109B0EEE3650}" type="pres">
      <dgm:prSet presAssocID="{5DB8BF1B-9034-467B-8A01-65A1A82442F3}" presName="negativeSpace" presStyleCnt="0"/>
      <dgm:spPr/>
    </dgm:pt>
    <dgm:pt modelId="{9D374367-979B-4DC9-AF05-E760DEE63485}" type="pres">
      <dgm:prSet presAssocID="{5DB8BF1B-9034-467B-8A01-65A1A82442F3}" presName="childText" presStyleLbl="conFgAcc1" presStyleIdx="1" presStyleCnt="5">
        <dgm:presLayoutVars>
          <dgm:bulletEnabled val="1"/>
        </dgm:presLayoutVars>
      </dgm:prSet>
      <dgm:spPr/>
    </dgm:pt>
    <dgm:pt modelId="{05E65BC1-0F9E-4891-A63C-8A4E9C583E86}" type="pres">
      <dgm:prSet presAssocID="{BE768FA7-D475-4599-8C00-FD8013A33F27}" presName="spaceBetweenRectangles" presStyleCnt="0"/>
      <dgm:spPr/>
    </dgm:pt>
    <dgm:pt modelId="{80EC7D0A-3CE0-4FBD-87FC-7D46553D4BA2}" type="pres">
      <dgm:prSet presAssocID="{22D31FE9-C8EE-4673-9F99-6F9F7D9A6D6A}" presName="parentLin" presStyleCnt="0"/>
      <dgm:spPr/>
    </dgm:pt>
    <dgm:pt modelId="{38FFE9C5-97A0-4BD5-B973-E6AD26FCFFE3}" type="pres">
      <dgm:prSet presAssocID="{22D31FE9-C8EE-4673-9F99-6F9F7D9A6D6A}" presName="parentLeftMargin" presStyleLbl="node1" presStyleIdx="1" presStyleCnt="5"/>
      <dgm:spPr/>
    </dgm:pt>
    <dgm:pt modelId="{9C1BB435-A539-4493-A640-E530FC1BE2A7}" type="pres">
      <dgm:prSet presAssocID="{22D31FE9-C8EE-4673-9F99-6F9F7D9A6D6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EAF2A78-DB07-4455-9BC5-FF96C68691FC}" type="pres">
      <dgm:prSet presAssocID="{22D31FE9-C8EE-4673-9F99-6F9F7D9A6D6A}" presName="negativeSpace" presStyleCnt="0"/>
      <dgm:spPr/>
    </dgm:pt>
    <dgm:pt modelId="{FFF605FC-15D2-499D-9C18-698993E59F65}" type="pres">
      <dgm:prSet presAssocID="{22D31FE9-C8EE-4673-9F99-6F9F7D9A6D6A}" presName="childText" presStyleLbl="conFgAcc1" presStyleIdx="2" presStyleCnt="5">
        <dgm:presLayoutVars>
          <dgm:bulletEnabled val="1"/>
        </dgm:presLayoutVars>
      </dgm:prSet>
      <dgm:spPr/>
    </dgm:pt>
    <dgm:pt modelId="{79BBDBCD-B412-4F9B-819F-ED0DAD540A40}" type="pres">
      <dgm:prSet presAssocID="{830576C7-9970-4535-A77E-318D3E5B0DCF}" presName="spaceBetweenRectangles" presStyleCnt="0"/>
      <dgm:spPr/>
    </dgm:pt>
    <dgm:pt modelId="{F3C73711-716A-4DF3-A234-951DA4067C1F}" type="pres">
      <dgm:prSet presAssocID="{F411A446-EF8B-4B9C-BA04-1187AA6CFCF2}" presName="parentLin" presStyleCnt="0"/>
      <dgm:spPr/>
    </dgm:pt>
    <dgm:pt modelId="{2B875BAC-0D6C-4A46-B8A5-84883F27CC5A}" type="pres">
      <dgm:prSet presAssocID="{F411A446-EF8B-4B9C-BA04-1187AA6CFCF2}" presName="parentLeftMargin" presStyleLbl="node1" presStyleIdx="2" presStyleCnt="5"/>
      <dgm:spPr/>
    </dgm:pt>
    <dgm:pt modelId="{E5538E47-74C2-4700-A8E3-1E68DC67356C}" type="pres">
      <dgm:prSet presAssocID="{F411A446-EF8B-4B9C-BA04-1187AA6CFCF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31D3067-0712-4EFE-AB96-70406A8C392B}" type="pres">
      <dgm:prSet presAssocID="{F411A446-EF8B-4B9C-BA04-1187AA6CFCF2}" presName="negativeSpace" presStyleCnt="0"/>
      <dgm:spPr/>
    </dgm:pt>
    <dgm:pt modelId="{A0B2240C-13D0-4821-A2F3-2D2223E02774}" type="pres">
      <dgm:prSet presAssocID="{F411A446-EF8B-4B9C-BA04-1187AA6CFCF2}" presName="childText" presStyleLbl="conFgAcc1" presStyleIdx="3" presStyleCnt="5">
        <dgm:presLayoutVars>
          <dgm:bulletEnabled val="1"/>
        </dgm:presLayoutVars>
      </dgm:prSet>
      <dgm:spPr/>
    </dgm:pt>
    <dgm:pt modelId="{462DA8B6-3B48-4263-A1E7-B271F12C4B73}" type="pres">
      <dgm:prSet presAssocID="{457ECADE-94E8-4549-A2FE-D6812089B6E9}" presName="spaceBetweenRectangles" presStyleCnt="0"/>
      <dgm:spPr/>
    </dgm:pt>
    <dgm:pt modelId="{9249013F-77CF-4221-99B5-D4DD4128AB1A}" type="pres">
      <dgm:prSet presAssocID="{BEFE2454-07E8-4791-8E73-EE66F3C2126E}" presName="parentLin" presStyleCnt="0"/>
      <dgm:spPr/>
    </dgm:pt>
    <dgm:pt modelId="{44E0A475-6401-4B85-83E8-1424C76B0B4D}" type="pres">
      <dgm:prSet presAssocID="{BEFE2454-07E8-4791-8E73-EE66F3C2126E}" presName="parentLeftMargin" presStyleLbl="node1" presStyleIdx="3" presStyleCnt="5"/>
      <dgm:spPr/>
    </dgm:pt>
    <dgm:pt modelId="{9B626F74-9396-4D35-B7B9-8011ABED1318}" type="pres">
      <dgm:prSet presAssocID="{BEFE2454-07E8-4791-8E73-EE66F3C2126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260B9C22-E283-4EB0-AB54-3BF840205941}" type="pres">
      <dgm:prSet presAssocID="{BEFE2454-07E8-4791-8E73-EE66F3C2126E}" presName="negativeSpace" presStyleCnt="0"/>
      <dgm:spPr/>
    </dgm:pt>
    <dgm:pt modelId="{CE01B564-61D1-4BD8-8096-D96FA4372155}" type="pres">
      <dgm:prSet presAssocID="{BEFE2454-07E8-4791-8E73-EE66F3C2126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32F1333-D788-48B6-9317-55EFEC228214}" type="presOf" srcId="{CD62D458-19B5-428C-A0E5-8344F1C6309C}" destId="{4059718D-B464-46CD-9200-882A3FC3ECBB}" srcOrd="0" destOrd="0" presId="urn:microsoft.com/office/officeart/2005/8/layout/list1"/>
    <dgm:cxn modelId="{C966E0CD-B972-4A01-A34A-8CD498297DC6}" srcId="{CD62D458-19B5-428C-A0E5-8344F1C6309C}" destId="{5DB8BF1B-9034-467B-8A01-65A1A82442F3}" srcOrd="1" destOrd="0" parTransId="{40CB63ED-CE9E-4C7B-A232-B11BBE215753}" sibTransId="{BE768FA7-D475-4599-8C00-FD8013A33F27}"/>
    <dgm:cxn modelId="{9D4F7E99-C575-4782-8DC3-1F0E0ADAC033}" type="presOf" srcId="{5DB8BF1B-9034-467B-8A01-65A1A82442F3}" destId="{D3D07CF9-EF62-49C5-9CF9-AE0A3D22B548}" srcOrd="0" destOrd="0" presId="urn:microsoft.com/office/officeart/2005/8/layout/list1"/>
    <dgm:cxn modelId="{76185297-5F0C-4435-BFBD-FE412929D3C1}" type="presOf" srcId="{3A07635D-DAB2-4079-BAB6-0CC3E7C89D3D}" destId="{2EFB16E3-F660-4BBF-974E-6481026F940C}" srcOrd="1" destOrd="0" presId="urn:microsoft.com/office/officeart/2005/8/layout/list1"/>
    <dgm:cxn modelId="{CDE370EE-8B6A-403A-8A5B-684F0FF8ABC1}" srcId="{CD62D458-19B5-428C-A0E5-8344F1C6309C}" destId="{22D31FE9-C8EE-4673-9F99-6F9F7D9A6D6A}" srcOrd="2" destOrd="0" parTransId="{10FF00F1-A57D-49A2-837B-9EB0915646EA}" sibTransId="{830576C7-9970-4535-A77E-318D3E5B0DCF}"/>
    <dgm:cxn modelId="{291439B2-E781-4341-8257-1B460290AE56}" srcId="{CD62D458-19B5-428C-A0E5-8344F1C6309C}" destId="{F411A446-EF8B-4B9C-BA04-1187AA6CFCF2}" srcOrd="3" destOrd="0" parTransId="{2ABB8CAA-861E-415C-A440-415F54484A53}" sibTransId="{457ECADE-94E8-4549-A2FE-D6812089B6E9}"/>
    <dgm:cxn modelId="{EE877372-DA8D-4A94-9FC8-3A234995BFC1}" type="presOf" srcId="{22D31FE9-C8EE-4673-9F99-6F9F7D9A6D6A}" destId="{9C1BB435-A539-4493-A640-E530FC1BE2A7}" srcOrd="1" destOrd="0" presId="urn:microsoft.com/office/officeart/2005/8/layout/list1"/>
    <dgm:cxn modelId="{B3F7AB9E-08BB-443C-A5EF-4C1DE8086CF0}" srcId="{CD62D458-19B5-428C-A0E5-8344F1C6309C}" destId="{3A07635D-DAB2-4079-BAB6-0CC3E7C89D3D}" srcOrd="0" destOrd="0" parTransId="{CCF9B114-5C00-4DB1-AD97-EE85E2D9470C}" sibTransId="{82D4CA17-E510-4292-BEC5-1F5012AFDB95}"/>
    <dgm:cxn modelId="{9715F4AE-32A3-43FA-A7A1-9D8B4517EA3C}" type="presOf" srcId="{5DB8BF1B-9034-467B-8A01-65A1A82442F3}" destId="{BBCEC1AC-F68A-4930-9BD1-9D440144C48D}" srcOrd="1" destOrd="0" presId="urn:microsoft.com/office/officeart/2005/8/layout/list1"/>
    <dgm:cxn modelId="{B4136330-4B45-4FC1-890C-C950D76781CB}" type="presOf" srcId="{22D31FE9-C8EE-4673-9F99-6F9F7D9A6D6A}" destId="{38FFE9C5-97A0-4BD5-B973-E6AD26FCFFE3}" srcOrd="0" destOrd="0" presId="urn:microsoft.com/office/officeart/2005/8/layout/list1"/>
    <dgm:cxn modelId="{80A87165-3C0D-4344-BF61-4056280540E4}" type="presOf" srcId="{BEFE2454-07E8-4791-8E73-EE66F3C2126E}" destId="{44E0A475-6401-4B85-83E8-1424C76B0B4D}" srcOrd="0" destOrd="0" presId="urn:microsoft.com/office/officeart/2005/8/layout/list1"/>
    <dgm:cxn modelId="{519FB4BE-F698-498F-A09D-7BF81C15D26A}" type="presOf" srcId="{3A07635D-DAB2-4079-BAB6-0CC3E7C89D3D}" destId="{85A91EC5-79E5-4553-87CF-4EB4428AB707}" srcOrd="0" destOrd="0" presId="urn:microsoft.com/office/officeart/2005/8/layout/list1"/>
    <dgm:cxn modelId="{3E9C0136-9208-43A8-B095-459738C9830C}" type="presOf" srcId="{F411A446-EF8B-4B9C-BA04-1187AA6CFCF2}" destId="{2B875BAC-0D6C-4A46-B8A5-84883F27CC5A}" srcOrd="0" destOrd="0" presId="urn:microsoft.com/office/officeart/2005/8/layout/list1"/>
    <dgm:cxn modelId="{938FF434-8791-47A9-98DB-3A380D021128}" type="presOf" srcId="{BEFE2454-07E8-4791-8E73-EE66F3C2126E}" destId="{9B626F74-9396-4D35-B7B9-8011ABED1318}" srcOrd="1" destOrd="0" presId="urn:microsoft.com/office/officeart/2005/8/layout/list1"/>
    <dgm:cxn modelId="{7063BFF5-EE97-4E79-974A-1B48BEDBBB17}" type="presOf" srcId="{F411A446-EF8B-4B9C-BA04-1187AA6CFCF2}" destId="{E5538E47-74C2-4700-A8E3-1E68DC67356C}" srcOrd="1" destOrd="0" presId="urn:microsoft.com/office/officeart/2005/8/layout/list1"/>
    <dgm:cxn modelId="{60B83B87-9B90-41BE-879F-EC11A39D3BA9}" srcId="{CD62D458-19B5-428C-A0E5-8344F1C6309C}" destId="{BEFE2454-07E8-4791-8E73-EE66F3C2126E}" srcOrd="4" destOrd="0" parTransId="{AAC8E969-E6C5-4902-95D9-B28B9C89C090}" sibTransId="{5DFE98B0-0F7E-4900-836B-3DF47778735B}"/>
    <dgm:cxn modelId="{D2C1E920-037C-4599-B32D-C885CA9C827D}" type="presParOf" srcId="{4059718D-B464-46CD-9200-882A3FC3ECBB}" destId="{E486F6D1-5C70-4B5A-B642-90146BF0F255}" srcOrd="0" destOrd="0" presId="urn:microsoft.com/office/officeart/2005/8/layout/list1"/>
    <dgm:cxn modelId="{CD791153-F944-4CD8-B8D9-8052BF0000C7}" type="presParOf" srcId="{E486F6D1-5C70-4B5A-B642-90146BF0F255}" destId="{85A91EC5-79E5-4553-87CF-4EB4428AB707}" srcOrd="0" destOrd="0" presId="urn:microsoft.com/office/officeart/2005/8/layout/list1"/>
    <dgm:cxn modelId="{CC20876F-DF89-4D6D-9E11-B9015AED4DE6}" type="presParOf" srcId="{E486F6D1-5C70-4B5A-B642-90146BF0F255}" destId="{2EFB16E3-F660-4BBF-974E-6481026F940C}" srcOrd="1" destOrd="0" presId="urn:microsoft.com/office/officeart/2005/8/layout/list1"/>
    <dgm:cxn modelId="{49F5EDF3-99AD-4CF7-86BF-90A43EA5CAE3}" type="presParOf" srcId="{4059718D-B464-46CD-9200-882A3FC3ECBB}" destId="{14CF64EC-6AB8-40F9-941C-0E4F95B86AAB}" srcOrd="1" destOrd="0" presId="urn:microsoft.com/office/officeart/2005/8/layout/list1"/>
    <dgm:cxn modelId="{0F0E3116-A056-4674-9FA6-509780909FB9}" type="presParOf" srcId="{4059718D-B464-46CD-9200-882A3FC3ECBB}" destId="{DFDCD268-39E0-41E8-9866-1679657EA577}" srcOrd="2" destOrd="0" presId="urn:microsoft.com/office/officeart/2005/8/layout/list1"/>
    <dgm:cxn modelId="{9F57FBB6-8B4D-4768-94DB-1F21E0F0F576}" type="presParOf" srcId="{4059718D-B464-46CD-9200-882A3FC3ECBB}" destId="{2ACD3A17-2906-4CB5-9C54-5CA6BEDC880D}" srcOrd="3" destOrd="0" presId="urn:microsoft.com/office/officeart/2005/8/layout/list1"/>
    <dgm:cxn modelId="{93D0E015-EC5F-4593-BAD4-CA22205F6852}" type="presParOf" srcId="{4059718D-B464-46CD-9200-882A3FC3ECBB}" destId="{BBAF67F5-522D-49F7-9C6E-0DFF368C7437}" srcOrd="4" destOrd="0" presId="urn:microsoft.com/office/officeart/2005/8/layout/list1"/>
    <dgm:cxn modelId="{89456648-66A2-4F9E-A393-2AF7771EC1CB}" type="presParOf" srcId="{BBAF67F5-522D-49F7-9C6E-0DFF368C7437}" destId="{D3D07CF9-EF62-49C5-9CF9-AE0A3D22B548}" srcOrd="0" destOrd="0" presId="urn:microsoft.com/office/officeart/2005/8/layout/list1"/>
    <dgm:cxn modelId="{D755DF6B-1475-43A6-B849-1E9C6F174F2A}" type="presParOf" srcId="{BBAF67F5-522D-49F7-9C6E-0DFF368C7437}" destId="{BBCEC1AC-F68A-4930-9BD1-9D440144C48D}" srcOrd="1" destOrd="0" presId="urn:microsoft.com/office/officeart/2005/8/layout/list1"/>
    <dgm:cxn modelId="{51DEC1BE-C390-43CC-8310-D1F64508F541}" type="presParOf" srcId="{4059718D-B464-46CD-9200-882A3FC3ECBB}" destId="{7F29EFB0-E315-4C89-A765-109B0EEE3650}" srcOrd="5" destOrd="0" presId="urn:microsoft.com/office/officeart/2005/8/layout/list1"/>
    <dgm:cxn modelId="{E026FD46-816D-4737-96A7-5F4C3DF52A90}" type="presParOf" srcId="{4059718D-B464-46CD-9200-882A3FC3ECBB}" destId="{9D374367-979B-4DC9-AF05-E760DEE63485}" srcOrd="6" destOrd="0" presId="urn:microsoft.com/office/officeart/2005/8/layout/list1"/>
    <dgm:cxn modelId="{727FF252-E00C-493D-B55C-4FFD7387D6C7}" type="presParOf" srcId="{4059718D-B464-46CD-9200-882A3FC3ECBB}" destId="{05E65BC1-0F9E-4891-A63C-8A4E9C583E86}" srcOrd="7" destOrd="0" presId="urn:microsoft.com/office/officeart/2005/8/layout/list1"/>
    <dgm:cxn modelId="{70EF5875-C3C4-4383-82A7-E11ED69E28FF}" type="presParOf" srcId="{4059718D-B464-46CD-9200-882A3FC3ECBB}" destId="{80EC7D0A-3CE0-4FBD-87FC-7D46553D4BA2}" srcOrd="8" destOrd="0" presId="urn:microsoft.com/office/officeart/2005/8/layout/list1"/>
    <dgm:cxn modelId="{09FD9853-899C-4316-A10B-2D9B3BA30638}" type="presParOf" srcId="{80EC7D0A-3CE0-4FBD-87FC-7D46553D4BA2}" destId="{38FFE9C5-97A0-4BD5-B973-E6AD26FCFFE3}" srcOrd="0" destOrd="0" presId="urn:microsoft.com/office/officeart/2005/8/layout/list1"/>
    <dgm:cxn modelId="{A3B77CCD-97A9-4EC6-BD3B-2034C6D4F3E3}" type="presParOf" srcId="{80EC7D0A-3CE0-4FBD-87FC-7D46553D4BA2}" destId="{9C1BB435-A539-4493-A640-E530FC1BE2A7}" srcOrd="1" destOrd="0" presId="urn:microsoft.com/office/officeart/2005/8/layout/list1"/>
    <dgm:cxn modelId="{A754094C-587D-49B1-816F-75251B7CDEA2}" type="presParOf" srcId="{4059718D-B464-46CD-9200-882A3FC3ECBB}" destId="{1EAF2A78-DB07-4455-9BC5-FF96C68691FC}" srcOrd="9" destOrd="0" presId="urn:microsoft.com/office/officeart/2005/8/layout/list1"/>
    <dgm:cxn modelId="{78DEC21C-D161-42B5-AFA6-94C438713024}" type="presParOf" srcId="{4059718D-B464-46CD-9200-882A3FC3ECBB}" destId="{FFF605FC-15D2-499D-9C18-698993E59F65}" srcOrd="10" destOrd="0" presId="urn:microsoft.com/office/officeart/2005/8/layout/list1"/>
    <dgm:cxn modelId="{E36ACD79-2C6D-443D-9F41-62DFAB622226}" type="presParOf" srcId="{4059718D-B464-46CD-9200-882A3FC3ECBB}" destId="{79BBDBCD-B412-4F9B-819F-ED0DAD540A40}" srcOrd="11" destOrd="0" presId="urn:microsoft.com/office/officeart/2005/8/layout/list1"/>
    <dgm:cxn modelId="{946001E7-85B9-4893-8EF7-1EC6892E4A82}" type="presParOf" srcId="{4059718D-B464-46CD-9200-882A3FC3ECBB}" destId="{F3C73711-716A-4DF3-A234-951DA4067C1F}" srcOrd="12" destOrd="0" presId="urn:microsoft.com/office/officeart/2005/8/layout/list1"/>
    <dgm:cxn modelId="{CD7E3DE6-ADC4-44D7-BFCC-529B561D6165}" type="presParOf" srcId="{F3C73711-716A-4DF3-A234-951DA4067C1F}" destId="{2B875BAC-0D6C-4A46-B8A5-84883F27CC5A}" srcOrd="0" destOrd="0" presId="urn:microsoft.com/office/officeart/2005/8/layout/list1"/>
    <dgm:cxn modelId="{896113D3-3DE6-4135-929B-48BEF194CCDA}" type="presParOf" srcId="{F3C73711-716A-4DF3-A234-951DA4067C1F}" destId="{E5538E47-74C2-4700-A8E3-1E68DC67356C}" srcOrd="1" destOrd="0" presId="urn:microsoft.com/office/officeart/2005/8/layout/list1"/>
    <dgm:cxn modelId="{40CDF114-BB78-40F2-9DEC-9489C5F265A0}" type="presParOf" srcId="{4059718D-B464-46CD-9200-882A3FC3ECBB}" destId="{031D3067-0712-4EFE-AB96-70406A8C392B}" srcOrd="13" destOrd="0" presId="urn:microsoft.com/office/officeart/2005/8/layout/list1"/>
    <dgm:cxn modelId="{DC0E16BB-D6A4-45D5-AF0C-2D811A2DF2F8}" type="presParOf" srcId="{4059718D-B464-46CD-9200-882A3FC3ECBB}" destId="{A0B2240C-13D0-4821-A2F3-2D2223E02774}" srcOrd="14" destOrd="0" presId="urn:microsoft.com/office/officeart/2005/8/layout/list1"/>
    <dgm:cxn modelId="{C326398F-865B-4F52-BEEE-CD7D9C263FBA}" type="presParOf" srcId="{4059718D-B464-46CD-9200-882A3FC3ECBB}" destId="{462DA8B6-3B48-4263-A1E7-B271F12C4B73}" srcOrd="15" destOrd="0" presId="urn:microsoft.com/office/officeart/2005/8/layout/list1"/>
    <dgm:cxn modelId="{881583F5-A8F6-4B71-9C9E-43EED6151325}" type="presParOf" srcId="{4059718D-B464-46CD-9200-882A3FC3ECBB}" destId="{9249013F-77CF-4221-99B5-D4DD4128AB1A}" srcOrd="16" destOrd="0" presId="urn:microsoft.com/office/officeart/2005/8/layout/list1"/>
    <dgm:cxn modelId="{F49D4147-C6BF-4F92-9D3B-D7120B3974FA}" type="presParOf" srcId="{9249013F-77CF-4221-99B5-D4DD4128AB1A}" destId="{44E0A475-6401-4B85-83E8-1424C76B0B4D}" srcOrd="0" destOrd="0" presId="urn:microsoft.com/office/officeart/2005/8/layout/list1"/>
    <dgm:cxn modelId="{51CB0A15-9A6B-434A-BC6A-385D42493C05}" type="presParOf" srcId="{9249013F-77CF-4221-99B5-D4DD4128AB1A}" destId="{9B626F74-9396-4D35-B7B9-8011ABED1318}" srcOrd="1" destOrd="0" presId="urn:microsoft.com/office/officeart/2005/8/layout/list1"/>
    <dgm:cxn modelId="{4501D38E-3657-42C3-98F7-4DA032143448}" type="presParOf" srcId="{4059718D-B464-46CD-9200-882A3FC3ECBB}" destId="{260B9C22-E283-4EB0-AB54-3BF840205941}" srcOrd="17" destOrd="0" presId="urn:microsoft.com/office/officeart/2005/8/layout/list1"/>
    <dgm:cxn modelId="{7DAA6C48-44D8-4EB3-97A3-30AF3A112A38}" type="presParOf" srcId="{4059718D-B464-46CD-9200-882A3FC3ECBB}" destId="{CE01B564-61D1-4BD8-8096-D96FA437215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C6E553C-7FE5-4A11-808D-45A598213CAF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912731-310F-4CD6-8710-1A45FAD58FE5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Cắm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Board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vào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máy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ở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chế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Recovery </a:t>
          </a:r>
        </a:p>
      </dgm:t>
    </dgm:pt>
    <dgm:pt modelId="{F5EDEEE2-BEA5-4267-AAAA-D2517AE89D64}" type="parTrans" cxnId="{0E9BB6C8-EF0A-4580-8C65-B0A2AF8792FC}">
      <dgm:prSet/>
      <dgm:spPr/>
      <dgm:t>
        <a:bodyPr/>
        <a:lstStyle/>
        <a:p>
          <a:endParaRPr lang="en-US"/>
        </a:p>
      </dgm:t>
    </dgm:pt>
    <dgm:pt modelId="{E9430E1B-A4A1-4B10-A567-25FAB1585B2C}" type="sibTrans" cxnId="{0E9BB6C8-EF0A-4580-8C65-B0A2AF8792FC}">
      <dgm:prSet/>
      <dgm:spPr/>
      <dgm:t>
        <a:bodyPr/>
        <a:lstStyle/>
        <a:p>
          <a:endParaRPr lang="en-US"/>
        </a:p>
      </dgm:t>
    </dgm:pt>
    <dgm:pt modelId="{9F8D97F5-8AC7-4B06-A11D-1C9D62DE9FD6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Flash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Bootloader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5060A4-AD4F-4723-A39C-765554174C42}" type="parTrans" cxnId="{A00B6703-7417-4964-BE54-A365FAE85C76}">
      <dgm:prSet/>
      <dgm:spPr/>
      <dgm:t>
        <a:bodyPr/>
        <a:lstStyle/>
        <a:p>
          <a:endParaRPr lang="en-US"/>
        </a:p>
      </dgm:t>
    </dgm:pt>
    <dgm:pt modelId="{6B7AF492-5CE2-4ABA-B169-64D42FDEAB21}" type="sibTrans" cxnId="{A00B6703-7417-4964-BE54-A365FAE85C76}">
      <dgm:prSet/>
      <dgm:spPr/>
      <dgm:t>
        <a:bodyPr/>
        <a:lstStyle/>
        <a:p>
          <a:endParaRPr lang="en-US"/>
        </a:p>
      </dgm:t>
    </dgm:pt>
    <dgm:pt modelId="{72AE3B28-351F-4BA7-81EF-D875929E0E87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Flash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6057F3-B8B3-4B07-9268-C7B9819868B7}" type="parTrans" cxnId="{463063EB-BDDD-4BCB-BDA8-8236695590FB}">
      <dgm:prSet/>
      <dgm:spPr/>
      <dgm:t>
        <a:bodyPr/>
        <a:lstStyle/>
        <a:p>
          <a:endParaRPr lang="en-US"/>
        </a:p>
      </dgm:t>
    </dgm:pt>
    <dgm:pt modelId="{E779FD59-D609-45BB-A09B-C8DF729F3CD0}" type="sibTrans" cxnId="{463063EB-BDDD-4BCB-BDA8-8236695590FB}">
      <dgm:prSet/>
      <dgm:spPr/>
      <dgm:t>
        <a:bodyPr/>
        <a:lstStyle/>
        <a:p>
          <a:endParaRPr lang="en-US"/>
        </a:p>
      </dgm:t>
    </dgm:pt>
    <dgm:pt modelId="{D2F24DA4-A911-46B0-9E7A-72766ECC12C7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Flash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boot.img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C512D1-5B92-412A-AA70-3C8CEE2EEC27}" type="parTrans" cxnId="{ABE00006-6C42-4569-A11F-7ED55B785F89}">
      <dgm:prSet/>
      <dgm:spPr/>
      <dgm:t>
        <a:bodyPr/>
        <a:lstStyle/>
        <a:p>
          <a:endParaRPr lang="en-US"/>
        </a:p>
      </dgm:t>
    </dgm:pt>
    <dgm:pt modelId="{1A071D8A-6683-44CC-897F-C5DF69129240}" type="sibTrans" cxnId="{ABE00006-6C42-4569-A11F-7ED55B785F89}">
      <dgm:prSet/>
      <dgm:spPr/>
      <dgm:t>
        <a:bodyPr/>
        <a:lstStyle/>
        <a:p>
          <a:endParaRPr lang="en-US"/>
        </a:p>
      </dgm:t>
    </dgm:pt>
    <dgm:pt modelId="{CE74DED3-590D-43E1-A470-54E4F68C0561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Flash file systems</a:t>
          </a:r>
        </a:p>
      </dgm:t>
    </dgm:pt>
    <dgm:pt modelId="{536A5D25-0AB9-4839-A818-6722064B5548}" type="parTrans" cxnId="{DCF8AB17-A10C-47F7-A380-551153722BBC}">
      <dgm:prSet/>
      <dgm:spPr/>
      <dgm:t>
        <a:bodyPr/>
        <a:lstStyle/>
        <a:p>
          <a:endParaRPr lang="en-US"/>
        </a:p>
      </dgm:t>
    </dgm:pt>
    <dgm:pt modelId="{96E75813-1C8F-44D3-93BA-2E7FF304E0BC}" type="sibTrans" cxnId="{DCF8AB17-A10C-47F7-A380-551153722BBC}">
      <dgm:prSet/>
      <dgm:spPr/>
      <dgm:t>
        <a:bodyPr/>
        <a:lstStyle/>
        <a:p>
          <a:endParaRPr lang="en-US"/>
        </a:p>
      </dgm:t>
    </dgm:pt>
    <dgm:pt modelId="{6B76BB4F-CE86-4717-9EDE-B7B6E115BC11}" type="pres">
      <dgm:prSet presAssocID="{0C6E553C-7FE5-4A11-808D-45A598213CAF}" presName="Name0" presStyleCnt="0">
        <dgm:presLayoutVars>
          <dgm:chMax/>
          <dgm:chPref/>
          <dgm:dir/>
        </dgm:presLayoutVars>
      </dgm:prSet>
      <dgm:spPr/>
    </dgm:pt>
    <dgm:pt modelId="{D2913361-731E-4A4F-AF33-A9FFA11D897D}" type="pres">
      <dgm:prSet presAssocID="{01912731-310F-4CD6-8710-1A45FAD58FE5}" presName="parenttextcomposite" presStyleCnt="0"/>
      <dgm:spPr/>
    </dgm:pt>
    <dgm:pt modelId="{5107DFE0-F46B-48C8-811A-F17D79323531}" type="pres">
      <dgm:prSet presAssocID="{01912731-310F-4CD6-8710-1A45FAD58FE5}" presName="parenttext" presStyleLbl="revTx" presStyleIdx="0" presStyleCnt="5">
        <dgm:presLayoutVars>
          <dgm:chMax/>
          <dgm:chPref val="2"/>
          <dgm:bulletEnabled val="1"/>
        </dgm:presLayoutVars>
      </dgm:prSet>
      <dgm:spPr/>
    </dgm:pt>
    <dgm:pt modelId="{599C8A35-5591-4584-9E1A-5BE25850F81B}" type="pres">
      <dgm:prSet presAssocID="{01912731-310F-4CD6-8710-1A45FAD58FE5}" presName="parallelogramComposite" presStyleCnt="0"/>
      <dgm:spPr/>
    </dgm:pt>
    <dgm:pt modelId="{21DB6A6C-7833-4FB3-AF4F-52F6AFA9AE27}" type="pres">
      <dgm:prSet presAssocID="{01912731-310F-4CD6-8710-1A45FAD58FE5}" presName="parallelogram1" presStyleLbl="alignNode1" presStyleIdx="0" presStyleCnt="35"/>
      <dgm:spPr/>
    </dgm:pt>
    <dgm:pt modelId="{4467B55A-0DA6-40D3-8163-D8CEFDB2E82C}" type="pres">
      <dgm:prSet presAssocID="{01912731-310F-4CD6-8710-1A45FAD58FE5}" presName="parallelogram2" presStyleLbl="alignNode1" presStyleIdx="1" presStyleCnt="35"/>
      <dgm:spPr/>
    </dgm:pt>
    <dgm:pt modelId="{4CF2CC92-1EA2-4714-A397-05B22C1B8BE4}" type="pres">
      <dgm:prSet presAssocID="{01912731-310F-4CD6-8710-1A45FAD58FE5}" presName="parallelogram3" presStyleLbl="alignNode1" presStyleIdx="2" presStyleCnt="35"/>
      <dgm:spPr/>
    </dgm:pt>
    <dgm:pt modelId="{F22C442C-0362-4CC1-ADD1-B9218245F06E}" type="pres">
      <dgm:prSet presAssocID="{01912731-310F-4CD6-8710-1A45FAD58FE5}" presName="parallelogram4" presStyleLbl="alignNode1" presStyleIdx="3" presStyleCnt="35"/>
      <dgm:spPr/>
    </dgm:pt>
    <dgm:pt modelId="{0F88E21D-151D-4ED4-B4AE-18AB0BADA551}" type="pres">
      <dgm:prSet presAssocID="{01912731-310F-4CD6-8710-1A45FAD58FE5}" presName="parallelogram5" presStyleLbl="alignNode1" presStyleIdx="4" presStyleCnt="35"/>
      <dgm:spPr/>
    </dgm:pt>
    <dgm:pt modelId="{90DCFC47-8191-4505-9942-7D84E00EE3A6}" type="pres">
      <dgm:prSet presAssocID="{01912731-310F-4CD6-8710-1A45FAD58FE5}" presName="parallelogram6" presStyleLbl="alignNode1" presStyleIdx="5" presStyleCnt="35"/>
      <dgm:spPr/>
    </dgm:pt>
    <dgm:pt modelId="{06D5F72B-CBDA-4D85-B9B6-0B4D016C3A79}" type="pres">
      <dgm:prSet presAssocID="{01912731-310F-4CD6-8710-1A45FAD58FE5}" presName="parallelogram7" presStyleLbl="alignNode1" presStyleIdx="6" presStyleCnt="35"/>
      <dgm:spPr/>
    </dgm:pt>
    <dgm:pt modelId="{2345815F-1A2C-47A9-A66E-3FE6AC07D6C5}" type="pres">
      <dgm:prSet presAssocID="{E9430E1B-A4A1-4B10-A567-25FAB1585B2C}" presName="sibTrans" presStyleCnt="0"/>
      <dgm:spPr/>
    </dgm:pt>
    <dgm:pt modelId="{23E3BFCD-F7F5-4228-A835-1790659D1F8C}" type="pres">
      <dgm:prSet presAssocID="{9F8D97F5-8AC7-4B06-A11D-1C9D62DE9FD6}" presName="parenttextcomposite" presStyleCnt="0"/>
      <dgm:spPr/>
    </dgm:pt>
    <dgm:pt modelId="{73B15D6B-2696-450D-A3F8-A88FB638F750}" type="pres">
      <dgm:prSet presAssocID="{9F8D97F5-8AC7-4B06-A11D-1C9D62DE9FD6}" presName="parenttext" presStyleLbl="revTx" presStyleIdx="1" presStyleCnt="5">
        <dgm:presLayoutVars>
          <dgm:chMax/>
          <dgm:chPref val="2"/>
          <dgm:bulletEnabled val="1"/>
        </dgm:presLayoutVars>
      </dgm:prSet>
      <dgm:spPr/>
    </dgm:pt>
    <dgm:pt modelId="{C0BDC8B0-93E5-4EDB-85E6-AC7EE2D6A569}" type="pres">
      <dgm:prSet presAssocID="{9F8D97F5-8AC7-4B06-A11D-1C9D62DE9FD6}" presName="parallelogramComposite" presStyleCnt="0"/>
      <dgm:spPr/>
    </dgm:pt>
    <dgm:pt modelId="{ADB35BA7-4B43-4A3B-B8B8-3E508CD458C2}" type="pres">
      <dgm:prSet presAssocID="{9F8D97F5-8AC7-4B06-A11D-1C9D62DE9FD6}" presName="parallelogram1" presStyleLbl="alignNode1" presStyleIdx="7" presStyleCnt="35"/>
      <dgm:spPr/>
    </dgm:pt>
    <dgm:pt modelId="{AA0539AF-0230-4038-8ECC-40EAC4FC954B}" type="pres">
      <dgm:prSet presAssocID="{9F8D97F5-8AC7-4B06-A11D-1C9D62DE9FD6}" presName="parallelogram2" presStyleLbl="alignNode1" presStyleIdx="8" presStyleCnt="35"/>
      <dgm:spPr/>
    </dgm:pt>
    <dgm:pt modelId="{E9FEF784-7ADA-420D-84F1-71112F7DDCA5}" type="pres">
      <dgm:prSet presAssocID="{9F8D97F5-8AC7-4B06-A11D-1C9D62DE9FD6}" presName="parallelogram3" presStyleLbl="alignNode1" presStyleIdx="9" presStyleCnt="35"/>
      <dgm:spPr/>
    </dgm:pt>
    <dgm:pt modelId="{210C231A-D025-4E1F-89F0-2AF6DCFF930A}" type="pres">
      <dgm:prSet presAssocID="{9F8D97F5-8AC7-4B06-A11D-1C9D62DE9FD6}" presName="parallelogram4" presStyleLbl="alignNode1" presStyleIdx="10" presStyleCnt="35"/>
      <dgm:spPr/>
    </dgm:pt>
    <dgm:pt modelId="{36412104-63F6-4DB5-86C6-75059CF97A9A}" type="pres">
      <dgm:prSet presAssocID="{9F8D97F5-8AC7-4B06-A11D-1C9D62DE9FD6}" presName="parallelogram5" presStyleLbl="alignNode1" presStyleIdx="11" presStyleCnt="35"/>
      <dgm:spPr/>
    </dgm:pt>
    <dgm:pt modelId="{B069849F-7FAF-4B40-AEA6-5A763D695515}" type="pres">
      <dgm:prSet presAssocID="{9F8D97F5-8AC7-4B06-A11D-1C9D62DE9FD6}" presName="parallelogram6" presStyleLbl="alignNode1" presStyleIdx="12" presStyleCnt="35"/>
      <dgm:spPr/>
    </dgm:pt>
    <dgm:pt modelId="{9F5A2496-9450-495D-AF18-0755578CC942}" type="pres">
      <dgm:prSet presAssocID="{9F8D97F5-8AC7-4B06-A11D-1C9D62DE9FD6}" presName="parallelogram7" presStyleLbl="alignNode1" presStyleIdx="13" presStyleCnt="35"/>
      <dgm:spPr/>
    </dgm:pt>
    <dgm:pt modelId="{E0635A02-CD4A-4CF0-B168-A8C883FD98B5}" type="pres">
      <dgm:prSet presAssocID="{6B7AF492-5CE2-4ABA-B169-64D42FDEAB21}" presName="sibTrans" presStyleCnt="0"/>
      <dgm:spPr/>
    </dgm:pt>
    <dgm:pt modelId="{3CF0EAF5-5E1C-4448-ABBA-E8B257C51870}" type="pres">
      <dgm:prSet presAssocID="{72AE3B28-351F-4BA7-81EF-D875929E0E87}" presName="parenttextcomposite" presStyleCnt="0"/>
      <dgm:spPr/>
    </dgm:pt>
    <dgm:pt modelId="{E28CFFAB-1951-4A02-A1D1-CAA293829918}" type="pres">
      <dgm:prSet presAssocID="{72AE3B28-351F-4BA7-81EF-D875929E0E87}" presName="parenttext" presStyleLbl="revTx" presStyleIdx="2" presStyleCnt="5">
        <dgm:presLayoutVars>
          <dgm:chMax/>
          <dgm:chPref val="2"/>
          <dgm:bulletEnabled val="1"/>
        </dgm:presLayoutVars>
      </dgm:prSet>
      <dgm:spPr/>
    </dgm:pt>
    <dgm:pt modelId="{65D280C9-549F-4955-8BDE-93C19D955A8B}" type="pres">
      <dgm:prSet presAssocID="{72AE3B28-351F-4BA7-81EF-D875929E0E87}" presName="parallelogramComposite" presStyleCnt="0"/>
      <dgm:spPr/>
    </dgm:pt>
    <dgm:pt modelId="{45430B29-7B95-4CD3-A5D2-D99F2BB51F12}" type="pres">
      <dgm:prSet presAssocID="{72AE3B28-351F-4BA7-81EF-D875929E0E87}" presName="parallelogram1" presStyleLbl="alignNode1" presStyleIdx="14" presStyleCnt="35"/>
      <dgm:spPr/>
    </dgm:pt>
    <dgm:pt modelId="{6F3D930A-15E2-45DD-A512-BBEB5A9BCD3F}" type="pres">
      <dgm:prSet presAssocID="{72AE3B28-351F-4BA7-81EF-D875929E0E87}" presName="parallelogram2" presStyleLbl="alignNode1" presStyleIdx="15" presStyleCnt="35"/>
      <dgm:spPr/>
    </dgm:pt>
    <dgm:pt modelId="{FF6BA10A-580C-4110-B642-72BC77650311}" type="pres">
      <dgm:prSet presAssocID="{72AE3B28-351F-4BA7-81EF-D875929E0E87}" presName="parallelogram3" presStyleLbl="alignNode1" presStyleIdx="16" presStyleCnt="35"/>
      <dgm:spPr/>
    </dgm:pt>
    <dgm:pt modelId="{1116E623-7EC9-4D68-B11F-1AF680C6EBEA}" type="pres">
      <dgm:prSet presAssocID="{72AE3B28-351F-4BA7-81EF-D875929E0E87}" presName="parallelogram4" presStyleLbl="alignNode1" presStyleIdx="17" presStyleCnt="35"/>
      <dgm:spPr/>
    </dgm:pt>
    <dgm:pt modelId="{B1257AC0-E462-4FC7-AD34-E0B8A41BF599}" type="pres">
      <dgm:prSet presAssocID="{72AE3B28-351F-4BA7-81EF-D875929E0E87}" presName="parallelogram5" presStyleLbl="alignNode1" presStyleIdx="18" presStyleCnt="35"/>
      <dgm:spPr/>
    </dgm:pt>
    <dgm:pt modelId="{E0DEA0CB-7951-4F90-A3F9-90ED554F3DD1}" type="pres">
      <dgm:prSet presAssocID="{72AE3B28-351F-4BA7-81EF-D875929E0E87}" presName="parallelogram6" presStyleLbl="alignNode1" presStyleIdx="19" presStyleCnt="35"/>
      <dgm:spPr/>
    </dgm:pt>
    <dgm:pt modelId="{9B91A5DC-89C1-4CC3-8936-0C9A1D27CC4B}" type="pres">
      <dgm:prSet presAssocID="{72AE3B28-351F-4BA7-81EF-D875929E0E87}" presName="parallelogram7" presStyleLbl="alignNode1" presStyleIdx="20" presStyleCnt="35"/>
      <dgm:spPr/>
    </dgm:pt>
    <dgm:pt modelId="{34C9A4EC-50A9-43CF-922C-184B6C253ACA}" type="pres">
      <dgm:prSet presAssocID="{E779FD59-D609-45BB-A09B-C8DF729F3CD0}" presName="sibTrans" presStyleCnt="0"/>
      <dgm:spPr/>
    </dgm:pt>
    <dgm:pt modelId="{13CF23E4-5F72-44C6-A47A-4803808BC6E3}" type="pres">
      <dgm:prSet presAssocID="{D2F24DA4-A911-46B0-9E7A-72766ECC12C7}" presName="parenttextcomposite" presStyleCnt="0"/>
      <dgm:spPr/>
    </dgm:pt>
    <dgm:pt modelId="{93C8E2D5-CCE0-46C4-A738-60C2975A57B6}" type="pres">
      <dgm:prSet presAssocID="{D2F24DA4-A911-46B0-9E7A-72766ECC12C7}" presName="parenttext" presStyleLbl="revTx" presStyleIdx="3" presStyleCnt="5">
        <dgm:presLayoutVars>
          <dgm:chMax/>
          <dgm:chPref val="2"/>
          <dgm:bulletEnabled val="1"/>
        </dgm:presLayoutVars>
      </dgm:prSet>
      <dgm:spPr/>
    </dgm:pt>
    <dgm:pt modelId="{0CAEFF68-EC62-438E-9467-33F44E236C46}" type="pres">
      <dgm:prSet presAssocID="{D2F24DA4-A911-46B0-9E7A-72766ECC12C7}" presName="parallelogramComposite" presStyleCnt="0"/>
      <dgm:spPr/>
    </dgm:pt>
    <dgm:pt modelId="{469F3AD3-B1C3-4B82-9420-B320A1737CFD}" type="pres">
      <dgm:prSet presAssocID="{D2F24DA4-A911-46B0-9E7A-72766ECC12C7}" presName="parallelogram1" presStyleLbl="alignNode1" presStyleIdx="21" presStyleCnt="35"/>
      <dgm:spPr/>
    </dgm:pt>
    <dgm:pt modelId="{B9C00FA9-834C-4534-B0D7-D7F9E734898D}" type="pres">
      <dgm:prSet presAssocID="{D2F24DA4-A911-46B0-9E7A-72766ECC12C7}" presName="parallelogram2" presStyleLbl="alignNode1" presStyleIdx="22" presStyleCnt="35"/>
      <dgm:spPr/>
    </dgm:pt>
    <dgm:pt modelId="{D3677270-A62B-40D9-BF83-7192F3051B72}" type="pres">
      <dgm:prSet presAssocID="{D2F24DA4-A911-46B0-9E7A-72766ECC12C7}" presName="parallelogram3" presStyleLbl="alignNode1" presStyleIdx="23" presStyleCnt="35"/>
      <dgm:spPr/>
    </dgm:pt>
    <dgm:pt modelId="{71541A0A-5DD1-4FB2-A779-9563A05F4703}" type="pres">
      <dgm:prSet presAssocID="{D2F24DA4-A911-46B0-9E7A-72766ECC12C7}" presName="parallelogram4" presStyleLbl="alignNode1" presStyleIdx="24" presStyleCnt="35"/>
      <dgm:spPr/>
    </dgm:pt>
    <dgm:pt modelId="{F9FDB317-8445-443F-8384-59F4B87D7C32}" type="pres">
      <dgm:prSet presAssocID="{D2F24DA4-A911-46B0-9E7A-72766ECC12C7}" presName="parallelogram5" presStyleLbl="alignNode1" presStyleIdx="25" presStyleCnt="35"/>
      <dgm:spPr/>
    </dgm:pt>
    <dgm:pt modelId="{02C84953-C6FB-49B6-9272-6BA7110ED689}" type="pres">
      <dgm:prSet presAssocID="{D2F24DA4-A911-46B0-9E7A-72766ECC12C7}" presName="parallelogram6" presStyleLbl="alignNode1" presStyleIdx="26" presStyleCnt="35"/>
      <dgm:spPr/>
    </dgm:pt>
    <dgm:pt modelId="{BEE01859-4F69-49DF-A04E-A16EB2E72CEF}" type="pres">
      <dgm:prSet presAssocID="{D2F24DA4-A911-46B0-9E7A-72766ECC12C7}" presName="parallelogram7" presStyleLbl="alignNode1" presStyleIdx="27" presStyleCnt="35"/>
      <dgm:spPr/>
    </dgm:pt>
    <dgm:pt modelId="{2E1AA21A-1677-4887-8443-C4CB3B181BF9}" type="pres">
      <dgm:prSet presAssocID="{1A071D8A-6683-44CC-897F-C5DF69129240}" presName="sibTrans" presStyleCnt="0"/>
      <dgm:spPr/>
    </dgm:pt>
    <dgm:pt modelId="{14F6CFA9-6009-43B4-B3FD-81216785EFDD}" type="pres">
      <dgm:prSet presAssocID="{CE74DED3-590D-43E1-A470-54E4F68C0561}" presName="parenttextcomposite" presStyleCnt="0"/>
      <dgm:spPr/>
    </dgm:pt>
    <dgm:pt modelId="{EEB1BFBF-B249-47DB-B316-0160D04ED4C2}" type="pres">
      <dgm:prSet presAssocID="{CE74DED3-590D-43E1-A470-54E4F68C0561}" presName="parenttext" presStyleLbl="revTx" presStyleIdx="4" presStyleCnt="5">
        <dgm:presLayoutVars>
          <dgm:chMax/>
          <dgm:chPref val="2"/>
          <dgm:bulletEnabled val="1"/>
        </dgm:presLayoutVars>
      </dgm:prSet>
      <dgm:spPr/>
    </dgm:pt>
    <dgm:pt modelId="{D9711E18-9895-4031-98E7-26995570ED30}" type="pres">
      <dgm:prSet presAssocID="{CE74DED3-590D-43E1-A470-54E4F68C0561}" presName="parallelogramComposite" presStyleCnt="0"/>
      <dgm:spPr/>
    </dgm:pt>
    <dgm:pt modelId="{619E93E4-5286-41E2-A8FF-E4D651345C4F}" type="pres">
      <dgm:prSet presAssocID="{CE74DED3-590D-43E1-A470-54E4F68C0561}" presName="parallelogram1" presStyleLbl="alignNode1" presStyleIdx="28" presStyleCnt="35"/>
      <dgm:spPr/>
    </dgm:pt>
    <dgm:pt modelId="{8F734F7E-9118-422B-8359-B400CAF624EF}" type="pres">
      <dgm:prSet presAssocID="{CE74DED3-590D-43E1-A470-54E4F68C0561}" presName="parallelogram2" presStyleLbl="alignNode1" presStyleIdx="29" presStyleCnt="35"/>
      <dgm:spPr/>
    </dgm:pt>
    <dgm:pt modelId="{0067FE1B-25F7-4BD2-977C-ECC0D602D4FA}" type="pres">
      <dgm:prSet presAssocID="{CE74DED3-590D-43E1-A470-54E4F68C0561}" presName="parallelogram3" presStyleLbl="alignNode1" presStyleIdx="30" presStyleCnt="35"/>
      <dgm:spPr/>
    </dgm:pt>
    <dgm:pt modelId="{8E84EFED-B94B-4095-B23E-A649C9E956E9}" type="pres">
      <dgm:prSet presAssocID="{CE74DED3-590D-43E1-A470-54E4F68C0561}" presName="parallelogram4" presStyleLbl="alignNode1" presStyleIdx="31" presStyleCnt="35"/>
      <dgm:spPr/>
    </dgm:pt>
    <dgm:pt modelId="{798DD631-1A7B-4FFB-B9FB-9DC2F2078CE2}" type="pres">
      <dgm:prSet presAssocID="{CE74DED3-590D-43E1-A470-54E4F68C0561}" presName="parallelogram5" presStyleLbl="alignNode1" presStyleIdx="32" presStyleCnt="35"/>
      <dgm:spPr/>
    </dgm:pt>
    <dgm:pt modelId="{52A0A6EA-4B51-457B-994D-C4A77FC00176}" type="pres">
      <dgm:prSet presAssocID="{CE74DED3-590D-43E1-A470-54E4F68C0561}" presName="parallelogram6" presStyleLbl="alignNode1" presStyleIdx="33" presStyleCnt="35"/>
      <dgm:spPr/>
    </dgm:pt>
    <dgm:pt modelId="{800C7F8B-09DE-4169-8C02-36DAD9AA5FF1}" type="pres">
      <dgm:prSet presAssocID="{CE74DED3-590D-43E1-A470-54E4F68C0561}" presName="parallelogram7" presStyleLbl="alignNode1" presStyleIdx="34" presStyleCnt="35"/>
      <dgm:spPr/>
    </dgm:pt>
  </dgm:ptLst>
  <dgm:cxnLst>
    <dgm:cxn modelId="{4CB3E638-4166-4F55-8AF8-F71D498DEC9D}" type="presOf" srcId="{D2F24DA4-A911-46B0-9E7A-72766ECC12C7}" destId="{93C8E2D5-CCE0-46C4-A738-60C2975A57B6}" srcOrd="0" destOrd="0" presId="urn:microsoft.com/office/officeart/2008/layout/VerticalAccentList"/>
    <dgm:cxn modelId="{6C419755-10CA-43D1-ABD4-3BF5B6681836}" type="presOf" srcId="{0C6E553C-7FE5-4A11-808D-45A598213CAF}" destId="{6B76BB4F-CE86-4717-9EDE-B7B6E115BC11}" srcOrd="0" destOrd="0" presId="urn:microsoft.com/office/officeart/2008/layout/VerticalAccentList"/>
    <dgm:cxn modelId="{884FE779-F219-4C2E-A223-64975C812824}" type="presOf" srcId="{CE74DED3-590D-43E1-A470-54E4F68C0561}" destId="{EEB1BFBF-B249-47DB-B316-0160D04ED4C2}" srcOrd="0" destOrd="0" presId="urn:microsoft.com/office/officeart/2008/layout/VerticalAccentList"/>
    <dgm:cxn modelId="{463063EB-BDDD-4BCB-BDA8-8236695590FB}" srcId="{0C6E553C-7FE5-4A11-808D-45A598213CAF}" destId="{72AE3B28-351F-4BA7-81EF-D875929E0E87}" srcOrd="2" destOrd="0" parTransId="{966057F3-B8B3-4B07-9268-C7B9819868B7}" sibTransId="{E779FD59-D609-45BB-A09B-C8DF729F3CD0}"/>
    <dgm:cxn modelId="{45B395FB-D8AE-4C24-8034-74B9DA504FC1}" type="presOf" srcId="{72AE3B28-351F-4BA7-81EF-D875929E0E87}" destId="{E28CFFAB-1951-4A02-A1D1-CAA293829918}" srcOrd="0" destOrd="0" presId="urn:microsoft.com/office/officeart/2008/layout/VerticalAccentList"/>
    <dgm:cxn modelId="{ABE00006-6C42-4569-A11F-7ED55B785F89}" srcId="{0C6E553C-7FE5-4A11-808D-45A598213CAF}" destId="{D2F24DA4-A911-46B0-9E7A-72766ECC12C7}" srcOrd="3" destOrd="0" parTransId="{22C512D1-5B92-412A-AA70-3C8CEE2EEC27}" sibTransId="{1A071D8A-6683-44CC-897F-C5DF69129240}"/>
    <dgm:cxn modelId="{DCF8AB17-A10C-47F7-A380-551153722BBC}" srcId="{0C6E553C-7FE5-4A11-808D-45A598213CAF}" destId="{CE74DED3-590D-43E1-A470-54E4F68C0561}" srcOrd="4" destOrd="0" parTransId="{536A5D25-0AB9-4839-A818-6722064B5548}" sibTransId="{96E75813-1C8F-44D3-93BA-2E7FF304E0BC}"/>
    <dgm:cxn modelId="{0E9BB6C8-EF0A-4580-8C65-B0A2AF8792FC}" srcId="{0C6E553C-7FE5-4A11-808D-45A598213CAF}" destId="{01912731-310F-4CD6-8710-1A45FAD58FE5}" srcOrd="0" destOrd="0" parTransId="{F5EDEEE2-BEA5-4267-AAAA-D2517AE89D64}" sibTransId="{E9430E1B-A4A1-4B10-A567-25FAB1585B2C}"/>
    <dgm:cxn modelId="{A00B6703-7417-4964-BE54-A365FAE85C76}" srcId="{0C6E553C-7FE5-4A11-808D-45A598213CAF}" destId="{9F8D97F5-8AC7-4B06-A11D-1C9D62DE9FD6}" srcOrd="1" destOrd="0" parTransId="{F75060A4-AD4F-4723-A39C-765554174C42}" sibTransId="{6B7AF492-5CE2-4ABA-B169-64D42FDEAB21}"/>
    <dgm:cxn modelId="{F07152DD-A72D-4DCC-92FD-54479AF0A83C}" type="presOf" srcId="{9F8D97F5-8AC7-4B06-A11D-1C9D62DE9FD6}" destId="{73B15D6B-2696-450D-A3F8-A88FB638F750}" srcOrd="0" destOrd="0" presId="urn:microsoft.com/office/officeart/2008/layout/VerticalAccentList"/>
    <dgm:cxn modelId="{4C8B82DE-8568-4DFA-970D-75E5700D9D90}" type="presOf" srcId="{01912731-310F-4CD6-8710-1A45FAD58FE5}" destId="{5107DFE0-F46B-48C8-811A-F17D79323531}" srcOrd="0" destOrd="0" presId="urn:microsoft.com/office/officeart/2008/layout/VerticalAccentList"/>
    <dgm:cxn modelId="{4D6E43F0-21C9-4CE8-B64F-67A05D7959B0}" type="presParOf" srcId="{6B76BB4F-CE86-4717-9EDE-B7B6E115BC11}" destId="{D2913361-731E-4A4F-AF33-A9FFA11D897D}" srcOrd="0" destOrd="0" presId="urn:microsoft.com/office/officeart/2008/layout/VerticalAccentList"/>
    <dgm:cxn modelId="{A70930C6-DFBA-4277-B091-BE90CBD54855}" type="presParOf" srcId="{D2913361-731E-4A4F-AF33-A9FFA11D897D}" destId="{5107DFE0-F46B-48C8-811A-F17D79323531}" srcOrd="0" destOrd="0" presId="urn:microsoft.com/office/officeart/2008/layout/VerticalAccentList"/>
    <dgm:cxn modelId="{89918E85-179C-455C-BFB2-908979235AE7}" type="presParOf" srcId="{6B76BB4F-CE86-4717-9EDE-B7B6E115BC11}" destId="{599C8A35-5591-4584-9E1A-5BE25850F81B}" srcOrd="1" destOrd="0" presId="urn:microsoft.com/office/officeart/2008/layout/VerticalAccentList"/>
    <dgm:cxn modelId="{C29F70CF-DA05-4FD7-825E-913E69356105}" type="presParOf" srcId="{599C8A35-5591-4584-9E1A-5BE25850F81B}" destId="{21DB6A6C-7833-4FB3-AF4F-52F6AFA9AE27}" srcOrd="0" destOrd="0" presId="urn:microsoft.com/office/officeart/2008/layout/VerticalAccentList"/>
    <dgm:cxn modelId="{8F1CA4C8-AD90-4790-9B01-A24F6D5FD3E5}" type="presParOf" srcId="{599C8A35-5591-4584-9E1A-5BE25850F81B}" destId="{4467B55A-0DA6-40D3-8163-D8CEFDB2E82C}" srcOrd="1" destOrd="0" presId="urn:microsoft.com/office/officeart/2008/layout/VerticalAccentList"/>
    <dgm:cxn modelId="{EA9146A7-D40D-4945-B87F-20884F69FE26}" type="presParOf" srcId="{599C8A35-5591-4584-9E1A-5BE25850F81B}" destId="{4CF2CC92-1EA2-4714-A397-05B22C1B8BE4}" srcOrd="2" destOrd="0" presId="urn:microsoft.com/office/officeart/2008/layout/VerticalAccentList"/>
    <dgm:cxn modelId="{A739FB9F-FDC3-4667-BADB-238AF050E91E}" type="presParOf" srcId="{599C8A35-5591-4584-9E1A-5BE25850F81B}" destId="{F22C442C-0362-4CC1-ADD1-B9218245F06E}" srcOrd="3" destOrd="0" presId="urn:microsoft.com/office/officeart/2008/layout/VerticalAccentList"/>
    <dgm:cxn modelId="{A518DAAE-5CBF-4587-B152-6E76A43820B3}" type="presParOf" srcId="{599C8A35-5591-4584-9E1A-5BE25850F81B}" destId="{0F88E21D-151D-4ED4-B4AE-18AB0BADA551}" srcOrd="4" destOrd="0" presId="urn:microsoft.com/office/officeart/2008/layout/VerticalAccentList"/>
    <dgm:cxn modelId="{E97527CD-B07C-45C3-9EF6-D94786FFFA7F}" type="presParOf" srcId="{599C8A35-5591-4584-9E1A-5BE25850F81B}" destId="{90DCFC47-8191-4505-9942-7D84E00EE3A6}" srcOrd="5" destOrd="0" presId="urn:microsoft.com/office/officeart/2008/layout/VerticalAccentList"/>
    <dgm:cxn modelId="{EDA7167F-ECE3-4DAC-A79C-90B10CEAE30A}" type="presParOf" srcId="{599C8A35-5591-4584-9E1A-5BE25850F81B}" destId="{06D5F72B-CBDA-4D85-B9B6-0B4D016C3A79}" srcOrd="6" destOrd="0" presId="urn:microsoft.com/office/officeart/2008/layout/VerticalAccentList"/>
    <dgm:cxn modelId="{EB4E03D9-F51B-4159-8985-2A850FEF9A06}" type="presParOf" srcId="{6B76BB4F-CE86-4717-9EDE-B7B6E115BC11}" destId="{2345815F-1A2C-47A9-A66E-3FE6AC07D6C5}" srcOrd="2" destOrd="0" presId="urn:microsoft.com/office/officeart/2008/layout/VerticalAccentList"/>
    <dgm:cxn modelId="{68C23A72-591D-4380-B487-517BE3EE066F}" type="presParOf" srcId="{6B76BB4F-CE86-4717-9EDE-B7B6E115BC11}" destId="{23E3BFCD-F7F5-4228-A835-1790659D1F8C}" srcOrd="3" destOrd="0" presId="urn:microsoft.com/office/officeart/2008/layout/VerticalAccentList"/>
    <dgm:cxn modelId="{69BEE9F4-1BF6-4714-A654-8321F14098D9}" type="presParOf" srcId="{23E3BFCD-F7F5-4228-A835-1790659D1F8C}" destId="{73B15D6B-2696-450D-A3F8-A88FB638F750}" srcOrd="0" destOrd="0" presId="urn:microsoft.com/office/officeart/2008/layout/VerticalAccentList"/>
    <dgm:cxn modelId="{C4234E29-D1E3-4D79-8717-24CD600EDE95}" type="presParOf" srcId="{6B76BB4F-CE86-4717-9EDE-B7B6E115BC11}" destId="{C0BDC8B0-93E5-4EDB-85E6-AC7EE2D6A569}" srcOrd="4" destOrd="0" presId="urn:microsoft.com/office/officeart/2008/layout/VerticalAccentList"/>
    <dgm:cxn modelId="{6A3C9B04-0D70-44F3-AC2F-0D3D466FFB78}" type="presParOf" srcId="{C0BDC8B0-93E5-4EDB-85E6-AC7EE2D6A569}" destId="{ADB35BA7-4B43-4A3B-B8B8-3E508CD458C2}" srcOrd="0" destOrd="0" presId="urn:microsoft.com/office/officeart/2008/layout/VerticalAccentList"/>
    <dgm:cxn modelId="{D85C7D09-A184-4AA8-AF08-DD4DD50ABADD}" type="presParOf" srcId="{C0BDC8B0-93E5-4EDB-85E6-AC7EE2D6A569}" destId="{AA0539AF-0230-4038-8ECC-40EAC4FC954B}" srcOrd="1" destOrd="0" presId="urn:microsoft.com/office/officeart/2008/layout/VerticalAccentList"/>
    <dgm:cxn modelId="{0A48B886-6BB9-464C-A671-8E3ABE9D8ECE}" type="presParOf" srcId="{C0BDC8B0-93E5-4EDB-85E6-AC7EE2D6A569}" destId="{E9FEF784-7ADA-420D-84F1-71112F7DDCA5}" srcOrd="2" destOrd="0" presId="urn:microsoft.com/office/officeart/2008/layout/VerticalAccentList"/>
    <dgm:cxn modelId="{E3873A17-B970-4C1B-879C-D39BFB765B6C}" type="presParOf" srcId="{C0BDC8B0-93E5-4EDB-85E6-AC7EE2D6A569}" destId="{210C231A-D025-4E1F-89F0-2AF6DCFF930A}" srcOrd="3" destOrd="0" presId="urn:microsoft.com/office/officeart/2008/layout/VerticalAccentList"/>
    <dgm:cxn modelId="{67FC910B-DC6C-44DC-8921-77B5DF13B06B}" type="presParOf" srcId="{C0BDC8B0-93E5-4EDB-85E6-AC7EE2D6A569}" destId="{36412104-63F6-4DB5-86C6-75059CF97A9A}" srcOrd="4" destOrd="0" presId="urn:microsoft.com/office/officeart/2008/layout/VerticalAccentList"/>
    <dgm:cxn modelId="{7D830D01-9007-4D25-B7E9-A195C96C82DA}" type="presParOf" srcId="{C0BDC8B0-93E5-4EDB-85E6-AC7EE2D6A569}" destId="{B069849F-7FAF-4B40-AEA6-5A763D695515}" srcOrd="5" destOrd="0" presId="urn:microsoft.com/office/officeart/2008/layout/VerticalAccentList"/>
    <dgm:cxn modelId="{9B8A466D-DADD-4F9C-97E3-2AA55CEF3198}" type="presParOf" srcId="{C0BDC8B0-93E5-4EDB-85E6-AC7EE2D6A569}" destId="{9F5A2496-9450-495D-AF18-0755578CC942}" srcOrd="6" destOrd="0" presId="urn:microsoft.com/office/officeart/2008/layout/VerticalAccentList"/>
    <dgm:cxn modelId="{F3EB30A9-AB56-4937-BD62-1629B836F123}" type="presParOf" srcId="{6B76BB4F-CE86-4717-9EDE-B7B6E115BC11}" destId="{E0635A02-CD4A-4CF0-B168-A8C883FD98B5}" srcOrd="5" destOrd="0" presId="urn:microsoft.com/office/officeart/2008/layout/VerticalAccentList"/>
    <dgm:cxn modelId="{E3CC4D82-BC61-4D6D-8D61-2C77B0E23FEA}" type="presParOf" srcId="{6B76BB4F-CE86-4717-9EDE-B7B6E115BC11}" destId="{3CF0EAF5-5E1C-4448-ABBA-E8B257C51870}" srcOrd="6" destOrd="0" presId="urn:microsoft.com/office/officeart/2008/layout/VerticalAccentList"/>
    <dgm:cxn modelId="{06CD24C7-22C4-4B9E-8885-F79D2E61E90C}" type="presParOf" srcId="{3CF0EAF5-5E1C-4448-ABBA-E8B257C51870}" destId="{E28CFFAB-1951-4A02-A1D1-CAA293829918}" srcOrd="0" destOrd="0" presId="urn:microsoft.com/office/officeart/2008/layout/VerticalAccentList"/>
    <dgm:cxn modelId="{CD0FA6CA-67FE-40B6-BD51-BEE77C82EC70}" type="presParOf" srcId="{6B76BB4F-CE86-4717-9EDE-B7B6E115BC11}" destId="{65D280C9-549F-4955-8BDE-93C19D955A8B}" srcOrd="7" destOrd="0" presId="urn:microsoft.com/office/officeart/2008/layout/VerticalAccentList"/>
    <dgm:cxn modelId="{768BD3DE-FE25-4180-91DC-535B888421EB}" type="presParOf" srcId="{65D280C9-549F-4955-8BDE-93C19D955A8B}" destId="{45430B29-7B95-4CD3-A5D2-D99F2BB51F12}" srcOrd="0" destOrd="0" presId="urn:microsoft.com/office/officeart/2008/layout/VerticalAccentList"/>
    <dgm:cxn modelId="{597588B2-2797-4300-83F0-FF2CCE0C2F5A}" type="presParOf" srcId="{65D280C9-549F-4955-8BDE-93C19D955A8B}" destId="{6F3D930A-15E2-45DD-A512-BBEB5A9BCD3F}" srcOrd="1" destOrd="0" presId="urn:microsoft.com/office/officeart/2008/layout/VerticalAccentList"/>
    <dgm:cxn modelId="{4551B385-982E-44BF-85C0-98C8FE6600FB}" type="presParOf" srcId="{65D280C9-549F-4955-8BDE-93C19D955A8B}" destId="{FF6BA10A-580C-4110-B642-72BC77650311}" srcOrd="2" destOrd="0" presId="urn:microsoft.com/office/officeart/2008/layout/VerticalAccentList"/>
    <dgm:cxn modelId="{C36A3E1B-3DDD-44B3-AAE1-032EAD740A82}" type="presParOf" srcId="{65D280C9-549F-4955-8BDE-93C19D955A8B}" destId="{1116E623-7EC9-4D68-B11F-1AF680C6EBEA}" srcOrd="3" destOrd="0" presId="urn:microsoft.com/office/officeart/2008/layout/VerticalAccentList"/>
    <dgm:cxn modelId="{939681BC-4A1C-4CC7-AD4C-41C2765159EE}" type="presParOf" srcId="{65D280C9-549F-4955-8BDE-93C19D955A8B}" destId="{B1257AC0-E462-4FC7-AD34-E0B8A41BF599}" srcOrd="4" destOrd="0" presId="urn:microsoft.com/office/officeart/2008/layout/VerticalAccentList"/>
    <dgm:cxn modelId="{CA34B23B-2662-4BBB-833C-C0002ABBA05B}" type="presParOf" srcId="{65D280C9-549F-4955-8BDE-93C19D955A8B}" destId="{E0DEA0CB-7951-4F90-A3F9-90ED554F3DD1}" srcOrd="5" destOrd="0" presId="urn:microsoft.com/office/officeart/2008/layout/VerticalAccentList"/>
    <dgm:cxn modelId="{B8115351-8073-4560-9E2E-69A92C8FD099}" type="presParOf" srcId="{65D280C9-549F-4955-8BDE-93C19D955A8B}" destId="{9B91A5DC-89C1-4CC3-8936-0C9A1D27CC4B}" srcOrd="6" destOrd="0" presId="urn:microsoft.com/office/officeart/2008/layout/VerticalAccentList"/>
    <dgm:cxn modelId="{53A9CD62-8112-450A-A8A5-9F61FC894740}" type="presParOf" srcId="{6B76BB4F-CE86-4717-9EDE-B7B6E115BC11}" destId="{34C9A4EC-50A9-43CF-922C-184B6C253ACA}" srcOrd="8" destOrd="0" presId="urn:microsoft.com/office/officeart/2008/layout/VerticalAccentList"/>
    <dgm:cxn modelId="{964231B7-9D6B-4E33-B084-0EEA0C645A6B}" type="presParOf" srcId="{6B76BB4F-CE86-4717-9EDE-B7B6E115BC11}" destId="{13CF23E4-5F72-44C6-A47A-4803808BC6E3}" srcOrd="9" destOrd="0" presId="urn:microsoft.com/office/officeart/2008/layout/VerticalAccentList"/>
    <dgm:cxn modelId="{1B830C70-A8A9-4A0C-ACB4-6B8553BC494D}" type="presParOf" srcId="{13CF23E4-5F72-44C6-A47A-4803808BC6E3}" destId="{93C8E2D5-CCE0-46C4-A738-60C2975A57B6}" srcOrd="0" destOrd="0" presId="urn:microsoft.com/office/officeart/2008/layout/VerticalAccentList"/>
    <dgm:cxn modelId="{E5856CD0-4F9B-4CF8-A0DF-E81DE628860F}" type="presParOf" srcId="{6B76BB4F-CE86-4717-9EDE-B7B6E115BC11}" destId="{0CAEFF68-EC62-438E-9467-33F44E236C46}" srcOrd="10" destOrd="0" presId="urn:microsoft.com/office/officeart/2008/layout/VerticalAccentList"/>
    <dgm:cxn modelId="{3732A0FF-A9C7-46C0-8810-1474054B9A77}" type="presParOf" srcId="{0CAEFF68-EC62-438E-9467-33F44E236C46}" destId="{469F3AD3-B1C3-4B82-9420-B320A1737CFD}" srcOrd="0" destOrd="0" presId="urn:microsoft.com/office/officeart/2008/layout/VerticalAccentList"/>
    <dgm:cxn modelId="{99A40372-78C6-434E-96A2-02F7E0C3D1BC}" type="presParOf" srcId="{0CAEFF68-EC62-438E-9467-33F44E236C46}" destId="{B9C00FA9-834C-4534-B0D7-D7F9E734898D}" srcOrd="1" destOrd="0" presId="urn:microsoft.com/office/officeart/2008/layout/VerticalAccentList"/>
    <dgm:cxn modelId="{E540729D-AAA5-4292-AD84-5F077A7A26C0}" type="presParOf" srcId="{0CAEFF68-EC62-438E-9467-33F44E236C46}" destId="{D3677270-A62B-40D9-BF83-7192F3051B72}" srcOrd="2" destOrd="0" presId="urn:microsoft.com/office/officeart/2008/layout/VerticalAccentList"/>
    <dgm:cxn modelId="{204C3152-71D6-4AA5-A048-D06D35215435}" type="presParOf" srcId="{0CAEFF68-EC62-438E-9467-33F44E236C46}" destId="{71541A0A-5DD1-4FB2-A779-9563A05F4703}" srcOrd="3" destOrd="0" presId="urn:microsoft.com/office/officeart/2008/layout/VerticalAccentList"/>
    <dgm:cxn modelId="{AE91C6EE-718C-4873-B8C4-67DF4A04B266}" type="presParOf" srcId="{0CAEFF68-EC62-438E-9467-33F44E236C46}" destId="{F9FDB317-8445-443F-8384-59F4B87D7C32}" srcOrd="4" destOrd="0" presId="urn:microsoft.com/office/officeart/2008/layout/VerticalAccentList"/>
    <dgm:cxn modelId="{A84982DC-6DDB-4C13-992B-75455D0FD514}" type="presParOf" srcId="{0CAEFF68-EC62-438E-9467-33F44E236C46}" destId="{02C84953-C6FB-49B6-9272-6BA7110ED689}" srcOrd="5" destOrd="0" presId="urn:microsoft.com/office/officeart/2008/layout/VerticalAccentList"/>
    <dgm:cxn modelId="{D7C96BB2-1FC5-443B-B15F-593407798762}" type="presParOf" srcId="{0CAEFF68-EC62-438E-9467-33F44E236C46}" destId="{BEE01859-4F69-49DF-A04E-A16EB2E72CEF}" srcOrd="6" destOrd="0" presId="urn:microsoft.com/office/officeart/2008/layout/VerticalAccentList"/>
    <dgm:cxn modelId="{4468FED2-D164-4152-BB4B-1F8F4A593F9F}" type="presParOf" srcId="{6B76BB4F-CE86-4717-9EDE-B7B6E115BC11}" destId="{2E1AA21A-1677-4887-8443-C4CB3B181BF9}" srcOrd="11" destOrd="0" presId="urn:microsoft.com/office/officeart/2008/layout/VerticalAccentList"/>
    <dgm:cxn modelId="{3A83F36A-BCC4-4D46-BB73-53E5566BD471}" type="presParOf" srcId="{6B76BB4F-CE86-4717-9EDE-B7B6E115BC11}" destId="{14F6CFA9-6009-43B4-B3FD-81216785EFDD}" srcOrd="12" destOrd="0" presId="urn:microsoft.com/office/officeart/2008/layout/VerticalAccentList"/>
    <dgm:cxn modelId="{591F28E7-2C3D-456C-98BD-0CF5C28186D0}" type="presParOf" srcId="{14F6CFA9-6009-43B4-B3FD-81216785EFDD}" destId="{EEB1BFBF-B249-47DB-B316-0160D04ED4C2}" srcOrd="0" destOrd="0" presId="urn:microsoft.com/office/officeart/2008/layout/VerticalAccentList"/>
    <dgm:cxn modelId="{431D39D2-ACB6-4D1F-A855-BE4E43DC6164}" type="presParOf" srcId="{6B76BB4F-CE86-4717-9EDE-B7B6E115BC11}" destId="{D9711E18-9895-4031-98E7-26995570ED30}" srcOrd="13" destOrd="0" presId="urn:microsoft.com/office/officeart/2008/layout/VerticalAccentList"/>
    <dgm:cxn modelId="{298A1973-4927-4EC6-A304-4FD1650A46FC}" type="presParOf" srcId="{D9711E18-9895-4031-98E7-26995570ED30}" destId="{619E93E4-5286-41E2-A8FF-E4D651345C4F}" srcOrd="0" destOrd="0" presId="urn:microsoft.com/office/officeart/2008/layout/VerticalAccentList"/>
    <dgm:cxn modelId="{54A83376-B0FC-469D-BA51-DA1DCCCA2334}" type="presParOf" srcId="{D9711E18-9895-4031-98E7-26995570ED30}" destId="{8F734F7E-9118-422B-8359-B400CAF624EF}" srcOrd="1" destOrd="0" presId="urn:microsoft.com/office/officeart/2008/layout/VerticalAccentList"/>
    <dgm:cxn modelId="{67B64C05-FBA4-4408-A43B-EE988AF3212D}" type="presParOf" srcId="{D9711E18-9895-4031-98E7-26995570ED30}" destId="{0067FE1B-25F7-4BD2-977C-ECC0D602D4FA}" srcOrd="2" destOrd="0" presId="urn:microsoft.com/office/officeart/2008/layout/VerticalAccentList"/>
    <dgm:cxn modelId="{2634FA55-68AC-4AF5-A788-A0713414EFF3}" type="presParOf" srcId="{D9711E18-9895-4031-98E7-26995570ED30}" destId="{8E84EFED-B94B-4095-B23E-A649C9E956E9}" srcOrd="3" destOrd="0" presId="urn:microsoft.com/office/officeart/2008/layout/VerticalAccentList"/>
    <dgm:cxn modelId="{B591D163-583E-4FB3-B698-E5B4568AB44F}" type="presParOf" srcId="{D9711E18-9895-4031-98E7-26995570ED30}" destId="{798DD631-1A7B-4FFB-B9FB-9DC2F2078CE2}" srcOrd="4" destOrd="0" presId="urn:microsoft.com/office/officeart/2008/layout/VerticalAccentList"/>
    <dgm:cxn modelId="{A9E4973C-82CB-41E1-9C16-E0E2A0C4CF1B}" type="presParOf" srcId="{D9711E18-9895-4031-98E7-26995570ED30}" destId="{52A0A6EA-4B51-457B-994D-C4A77FC00176}" srcOrd="5" destOrd="0" presId="urn:microsoft.com/office/officeart/2008/layout/VerticalAccentList"/>
    <dgm:cxn modelId="{23EE7CE2-A1D7-4580-8C51-E2A25CFF89CB}" type="presParOf" srcId="{D9711E18-9895-4031-98E7-26995570ED30}" destId="{800C7F8B-09DE-4169-8C02-36DAD9AA5FF1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A7D81-AAD3-436E-A9DD-D5E77AEABE73}">
      <dsp:nvSpPr>
        <dsp:cNvPr id="0" name=""/>
        <dsp:cNvSpPr/>
      </dsp:nvSpPr>
      <dsp:spPr>
        <a:xfrm>
          <a:off x="0" y="0"/>
          <a:ext cx="6583680" cy="995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>
              <a:latin typeface="Times New Roman" pitchFamily="18" charset="0"/>
              <a:cs typeface="Times New Roman" pitchFamily="18" charset="0"/>
            </a:rPr>
            <a:t>Chuẩn</a:t>
          </a:r>
          <a:r>
            <a:rPr lang="en-US" sz="29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900" kern="1200" dirty="0" err="1">
              <a:latin typeface="Times New Roman" pitchFamily="18" charset="0"/>
              <a:cs typeface="Times New Roman" pitchFamily="18" charset="0"/>
            </a:rPr>
            <a:t>bị</a:t>
          </a:r>
          <a:r>
            <a:rPr lang="en-US" sz="2900" kern="1200" dirty="0">
              <a:latin typeface="Times New Roman" pitchFamily="18" charset="0"/>
              <a:cs typeface="Times New Roman" pitchFamily="18" charset="0"/>
            </a:rPr>
            <a:t> Desktop </a:t>
          </a:r>
          <a:r>
            <a:rPr lang="en-US" sz="2900" kern="1200" dirty="0" err="1">
              <a:latin typeface="Times New Roman" pitchFamily="18" charset="0"/>
              <a:cs typeface="Times New Roman" pitchFamily="18" charset="0"/>
            </a:rPr>
            <a:t>chạy</a:t>
          </a:r>
          <a:r>
            <a:rPr lang="en-US" sz="2900" kern="1200" dirty="0">
              <a:latin typeface="Times New Roman" pitchFamily="18" charset="0"/>
              <a:cs typeface="Times New Roman" pitchFamily="18" charset="0"/>
            </a:rPr>
            <a:t> Ubuntu</a:t>
          </a:r>
        </a:p>
      </dsp:txBody>
      <dsp:txXfrm>
        <a:off x="29163" y="29163"/>
        <a:ext cx="5425092" cy="937385"/>
      </dsp:txXfrm>
    </dsp:sp>
    <dsp:sp modelId="{7DD2490A-2080-4977-9590-9FFD4D9D0AD2}">
      <dsp:nvSpPr>
        <dsp:cNvPr id="0" name=""/>
        <dsp:cNvSpPr/>
      </dsp:nvSpPr>
      <dsp:spPr>
        <a:xfrm>
          <a:off x="551383" y="1176750"/>
          <a:ext cx="6583680" cy="995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>
              <a:latin typeface="Times New Roman" pitchFamily="18" charset="0"/>
              <a:cs typeface="Times New Roman" pitchFamily="18" charset="0"/>
            </a:rPr>
            <a:t>Chuẩn</a:t>
          </a:r>
          <a:r>
            <a:rPr lang="en-US" sz="29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900" kern="1200" dirty="0" err="1">
              <a:latin typeface="Times New Roman" pitchFamily="18" charset="0"/>
              <a:cs typeface="Times New Roman" pitchFamily="18" charset="0"/>
            </a:rPr>
            <a:t>bị</a:t>
          </a:r>
          <a:r>
            <a:rPr lang="en-US" sz="29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900" kern="1200" dirty="0" err="1">
              <a:latin typeface="Times New Roman" pitchFamily="18" charset="0"/>
              <a:cs typeface="Times New Roman" pitchFamily="18" charset="0"/>
            </a:rPr>
            <a:t>môi</a:t>
          </a:r>
          <a:r>
            <a:rPr lang="en-US" sz="29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900" kern="1200" dirty="0" err="1">
              <a:latin typeface="Times New Roman" pitchFamily="18" charset="0"/>
              <a:cs typeface="Times New Roman" pitchFamily="18" charset="0"/>
            </a:rPr>
            <a:t>trường</a:t>
          </a:r>
          <a:r>
            <a:rPr lang="en-US" sz="29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900" kern="1200" dirty="0" err="1">
              <a:latin typeface="Times New Roman" pitchFamily="18" charset="0"/>
              <a:cs typeface="Times New Roman" pitchFamily="18" charset="0"/>
            </a:rPr>
            <a:t>cho</a:t>
          </a:r>
          <a:r>
            <a:rPr lang="en-US" sz="2900" kern="1200" dirty="0">
              <a:latin typeface="Times New Roman" pitchFamily="18" charset="0"/>
              <a:cs typeface="Times New Roman" pitchFamily="18" charset="0"/>
            </a:rPr>
            <a:t> Desktop</a:t>
          </a:r>
        </a:p>
      </dsp:txBody>
      <dsp:txXfrm>
        <a:off x="580546" y="1205913"/>
        <a:ext cx="5326758" cy="937385"/>
      </dsp:txXfrm>
    </dsp:sp>
    <dsp:sp modelId="{1AAD828D-43F0-40D4-AB20-1C7A5D9E673C}">
      <dsp:nvSpPr>
        <dsp:cNvPr id="0" name=""/>
        <dsp:cNvSpPr/>
      </dsp:nvSpPr>
      <dsp:spPr>
        <a:xfrm>
          <a:off x="1094536" y="2353500"/>
          <a:ext cx="6583680" cy="995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imes New Roman" pitchFamily="18" charset="0"/>
              <a:cs typeface="Times New Roman" pitchFamily="18" charset="0"/>
            </a:rPr>
            <a:t>Build Kernel</a:t>
          </a:r>
        </a:p>
      </dsp:txBody>
      <dsp:txXfrm>
        <a:off x="1123699" y="2382663"/>
        <a:ext cx="5334987" cy="937385"/>
      </dsp:txXfrm>
    </dsp:sp>
    <dsp:sp modelId="{0DA2448A-0371-4A2A-B28F-20C331206F6C}">
      <dsp:nvSpPr>
        <dsp:cNvPr id="0" name=""/>
        <dsp:cNvSpPr/>
      </dsp:nvSpPr>
      <dsp:spPr>
        <a:xfrm>
          <a:off x="1645920" y="3530251"/>
          <a:ext cx="6583680" cy="995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>
              <a:latin typeface="Times New Roman" pitchFamily="18" charset="0"/>
              <a:cs typeface="Times New Roman" pitchFamily="18" charset="0"/>
            </a:rPr>
            <a:t>Tạo</a:t>
          </a:r>
          <a:r>
            <a:rPr lang="en-US" sz="2900" kern="1200" dirty="0">
              <a:latin typeface="Times New Roman" pitchFamily="18" charset="0"/>
              <a:cs typeface="Times New Roman" pitchFamily="18" charset="0"/>
            </a:rPr>
            <a:t> file </a:t>
          </a:r>
          <a:r>
            <a:rPr lang="en-US" sz="2900" kern="1200" dirty="0" err="1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29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900" kern="1200" dirty="0" err="1">
              <a:latin typeface="Times New Roman" pitchFamily="18" charset="0"/>
              <a:cs typeface="Times New Roman" pitchFamily="18" charset="0"/>
            </a:rPr>
            <a:t>thống</a:t>
          </a:r>
          <a:r>
            <a:rPr lang="en-US" sz="29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900" kern="1200" dirty="0" err="1">
              <a:latin typeface="Times New Roman" pitchFamily="18" charset="0"/>
              <a:cs typeface="Times New Roman" pitchFamily="18" charset="0"/>
            </a:rPr>
            <a:t>rootfs</a:t>
          </a:r>
          <a:endParaRPr lang="en-US" sz="29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675083" y="3559414"/>
        <a:ext cx="5326758" cy="937385"/>
      </dsp:txXfrm>
    </dsp:sp>
    <dsp:sp modelId="{091B182F-1EEC-45A7-B79C-7686C436259B}">
      <dsp:nvSpPr>
        <dsp:cNvPr id="0" name=""/>
        <dsp:cNvSpPr/>
      </dsp:nvSpPr>
      <dsp:spPr>
        <a:xfrm>
          <a:off x="5936467" y="762624"/>
          <a:ext cx="647212" cy="64721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082090" y="762624"/>
        <a:ext cx="355966" cy="487027"/>
      </dsp:txXfrm>
    </dsp:sp>
    <dsp:sp modelId="{F773F2E1-0598-44CD-8829-3F62A2FD7ECD}">
      <dsp:nvSpPr>
        <dsp:cNvPr id="0" name=""/>
        <dsp:cNvSpPr/>
      </dsp:nvSpPr>
      <dsp:spPr>
        <a:xfrm>
          <a:off x="6487850" y="1939375"/>
          <a:ext cx="647212" cy="64721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633473" y="1939375"/>
        <a:ext cx="355966" cy="487027"/>
      </dsp:txXfrm>
    </dsp:sp>
    <dsp:sp modelId="{8BE55F5D-99FE-449A-AA4C-3F55857B2A80}">
      <dsp:nvSpPr>
        <dsp:cNvPr id="0" name=""/>
        <dsp:cNvSpPr/>
      </dsp:nvSpPr>
      <dsp:spPr>
        <a:xfrm>
          <a:off x="7031004" y="3116125"/>
          <a:ext cx="647212" cy="64721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7176627" y="3116125"/>
        <a:ext cx="355966" cy="48702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CD268-39E0-41E8-9866-1679657EA577}">
      <dsp:nvSpPr>
        <dsp:cNvPr id="0" name=""/>
        <dsp:cNvSpPr/>
      </dsp:nvSpPr>
      <dsp:spPr>
        <a:xfrm>
          <a:off x="0" y="296358"/>
          <a:ext cx="658222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FB16E3-F660-4BBF-974E-6481026F940C}">
      <dsp:nvSpPr>
        <dsp:cNvPr id="0" name=""/>
        <dsp:cNvSpPr/>
      </dsp:nvSpPr>
      <dsp:spPr>
        <a:xfrm>
          <a:off x="329111" y="15918"/>
          <a:ext cx="460756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155" tIns="0" rIns="17415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Tạo u-boot cho SD card</a:t>
          </a:r>
          <a:endParaRPr lang="en-US" sz="1900" kern="1200" dirty="0"/>
        </a:p>
      </dsp:txBody>
      <dsp:txXfrm>
        <a:off x="356491" y="43298"/>
        <a:ext cx="4552800" cy="506120"/>
      </dsp:txXfrm>
    </dsp:sp>
    <dsp:sp modelId="{9D374367-979B-4DC9-AF05-E760DEE63485}">
      <dsp:nvSpPr>
        <dsp:cNvPr id="0" name=""/>
        <dsp:cNvSpPr/>
      </dsp:nvSpPr>
      <dsp:spPr>
        <a:xfrm>
          <a:off x="0" y="1158198"/>
          <a:ext cx="658222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CEC1AC-F68A-4930-9BD1-9D440144C48D}">
      <dsp:nvSpPr>
        <dsp:cNvPr id="0" name=""/>
        <dsp:cNvSpPr/>
      </dsp:nvSpPr>
      <dsp:spPr>
        <a:xfrm>
          <a:off x="329111" y="877758"/>
          <a:ext cx="460756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155" tIns="0" rIns="17415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Hiệu</a:t>
          </a:r>
          <a:r>
            <a:rPr lang="en-US" sz="1900" kern="1200" dirty="0"/>
            <a:t> </a:t>
          </a:r>
          <a:r>
            <a:rPr lang="en-US" sz="1900" kern="1200" dirty="0" err="1"/>
            <a:t>chỉnh</a:t>
          </a:r>
          <a:r>
            <a:rPr lang="en-US" sz="1900" kern="1200" dirty="0"/>
            <a:t> </a:t>
          </a:r>
          <a:r>
            <a:rPr lang="en-US" sz="1900" kern="1200" dirty="0" err="1"/>
            <a:t>thông</a:t>
          </a:r>
          <a:r>
            <a:rPr lang="en-US" sz="1900" kern="1200" dirty="0"/>
            <a:t> </a:t>
          </a:r>
          <a:r>
            <a:rPr lang="en-US" sz="1900" kern="1200" dirty="0" err="1"/>
            <a:t>số</a:t>
          </a:r>
          <a:r>
            <a:rPr lang="en-US" sz="1900" kern="1200" dirty="0"/>
            <a:t> </a:t>
          </a:r>
        </a:p>
      </dsp:txBody>
      <dsp:txXfrm>
        <a:off x="356491" y="905138"/>
        <a:ext cx="4552800" cy="506120"/>
      </dsp:txXfrm>
    </dsp:sp>
    <dsp:sp modelId="{FFF605FC-15D2-499D-9C18-698993E59F65}">
      <dsp:nvSpPr>
        <dsp:cNvPr id="0" name=""/>
        <dsp:cNvSpPr/>
      </dsp:nvSpPr>
      <dsp:spPr>
        <a:xfrm>
          <a:off x="0" y="2020038"/>
          <a:ext cx="658222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1BB435-A539-4493-A640-E530FC1BE2A7}">
      <dsp:nvSpPr>
        <dsp:cNvPr id="0" name=""/>
        <dsp:cNvSpPr/>
      </dsp:nvSpPr>
      <dsp:spPr>
        <a:xfrm>
          <a:off x="329111" y="1739598"/>
          <a:ext cx="460756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155" tIns="0" rIns="17415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Kết</a:t>
          </a:r>
          <a:r>
            <a:rPr lang="en-US" sz="1900" kern="1200" dirty="0"/>
            <a:t> </a:t>
          </a:r>
          <a:r>
            <a:rPr lang="en-US" sz="1900" kern="1200" dirty="0" err="1"/>
            <a:t>nối</a:t>
          </a:r>
          <a:r>
            <a:rPr lang="en-US" sz="1900" kern="1200" dirty="0"/>
            <a:t> SD card </a:t>
          </a:r>
          <a:r>
            <a:rPr lang="en-US" sz="1900" kern="1200" dirty="0" err="1"/>
            <a:t>vào</a:t>
          </a:r>
          <a:r>
            <a:rPr lang="en-US" sz="1900" kern="1200" dirty="0"/>
            <a:t> </a:t>
          </a:r>
          <a:r>
            <a:rPr lang="en-US" sz="1900" kern="1200" dirty="0" err="1"/>
            <a:t>máy</a:t>
          </a:r>
          <a:r>
            <a:rPr lang="en-US" sz="1900" kern="1200" dirty="0"/>
            <a:t> </a:t>
          </a:r>
          <a:r>
            <a:rPr lang="en-US" sz="1900" kern="1200" dirty="0" err="1"/>
            <a:t>tính</a:t>
          </a:r>
          <a:endParaRPr lang="en-US" sz="1900" kern="1200" dirty="0"/>
        </a:p>
      </dsp:txBody>
      <dsp:txXfrm>
        <a:off x="356491" y="1766978"/>
        <a:ext cx="4552800" cy="506120"/>
      </dsp:txXfrm>
    </dsp:sp>
    <dsp:sp modelId="{A0B2240C-13D0-4821-A2F3-2D2223E02774}">
      <dsp:nvSpPr>
        <dsp:cNvPr id="0" name=""/>
        <dsp:cNvSpPr/>
      </dsp:nvSpPr>
      <dsp:spPr>
        <a:xfrm>
          <a:off x="0" y="2881878"/>
          <a:ext cx="658222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538E47-74C2-4700-A8E3-1E68DC67356C}">
      <dsp:nvSpPr>
        <dsp:cNvPr id="0" name=""/>
        <dsp:cNvSpPr/>
      </dsp:nvSpPr>
      <dsp:spPr>
        <a:xfrm>
          <a:off x="329111" y="2601438"/>
          <a:ext cx="460756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155" tIns="0" rIns="17415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Xóa</a:t>
          </a:r>
          <a:r>
            <a:rPr lang="en-US" sz="1900" kern="1200" dirty="0"/>
            <a:t> SD card, </a:t>
          </a:r>
          <a:r>
            <a:rPr lang="en-US" sz="1900" kern="1200" dirty="0" err="1"/>
            <a:t>tạo</a:t>
          </a:r>
          <a:r>
            <a:rPr lang="en-US" sz="1900" kern="1200" dirty="0"/>
            <a:t> </a:t>
          </a:r>
          <a:r>
            <a:rPr lang="en-US" sz="1900" kern="1200" dirty="0" err="1"/>
            <a:t>lại</a:t>
          </a:r>
          <a:r>
            <a:rPr lang="en-US" sz="1900" kern="1200" dirty="0"/>
            <a:t> </a:t>
          </a:r>
          <a:r>
            <a:rPr lang="en-US" sz="1900" kern="1200" dirty="0" err="1"/>
            <a:t>phân</a:t>
          </a:r>
          <a:r>
            <a:rPr lang="en-US" sz="1900" kern="1200" dirty="0"/>
            <a:t> </a:t>
          </a:r>
          <a:r>
            <a:rPr lang="en-US" sz="1900" kern="1200" dirty="0" err="1"/>
            <a:t>vùng</a:t>
          </a:r>
          <a:r>
            <a:rPr lang="en-US" sz="1900" kern="1200" dirty="0"/>
            <a:t> </a:t>
          </a:r>
          <a:r>
            <a:rPr lang="en-US" sz="1900" kern="1200" dirty="0" err="1"/>
            <a:t>cho</a:t>
          </a:r>
          <a:r>
            <a:rPr lang="en-US" sz="1900" kern="1200" dirty="0"/>
            <a:t> SD card</a:t>
          </a:r>
        </a:p>
      </dsp:txBody>
      <dsp:txXfrm>
        <a:off x="356491" y="2628818"/>
        <a:ext cx="4552800" cy="506120"/>
      </dsp:txXfrm>
    </dsp:sp>
    <dsp:sp modelId="{CE01B564-61D1-4BD8-8096-D96FA4372155}">
      <dsp:nvSpPr>
        <dsp:cNvPr id="0" name=""/>
        <dsp:cNvSpPr/>
      </dsp:nvSpPr>
      <dsp:spPr>
        <a:xfrm>
          <a:off x="0" y="3743718"/>
          <a:ext cx="658222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626F74-9396-4D35-B7B9-8011ABED1318}">
      <dsp:nvSpPr>
        <dsp:cNvPr id="0" name=""/>
        <dsp:cNvSpPr/>
      </dsp:nvSpPr>
      <dsp:spPr>
        <a:xfrm>
          <a:off x="329111" y="3463278"/>
          <a:ext cx="460756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155" tIns="0" rIns="17415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Viết</a:t>
          </a:r>
          <a:r>
            <a:rPr lang="en-US" sz="1900" kern="1200" dirty="0"/>
            <a:t> </a:t>
          </a:r>
          <a:r>
            <a:rPr lang="en-US" sz="1900" kern="1200" dirty="0" err="1"/>
            <a:t>lên</a:t>
          </a:r>
          <a:r>
            <a:rPr lang="en-US" sz="1900" kern="1200" dirty="0"/>
            <a:t> SD card</a:t>
          </a:r>
        </a:p>
      </dsp:txBody>
      <dsp:txXfrm>
        <a:off x="356491" y="3490658"/>
        <a:ext cx="4552800" cy="5061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7DFE0-F46B-48C8-811A-F17D79323531}">
      <dsp:nvSpPr>
        <dsp:cNvPr id="0" name=""/>
        <dsp:cNvSpPr/>
      </dsp:nvSpPr>
      <dsp:spPr>
        <a:xfrm>
          <a:off x="618074" y="1291"/>
          <a:ext cx="5984708" cy="544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</a:t>
          </a:r>
          <a:r>
            <a:rPr lang="en-US" sz="2500" kern="1200" dirty="0" err="1"/>
            <a:t>Cắm</a:t>
          </a:r>
          <a:r>
            <a:rPr lang="en-US" sz="2500" kern="1200" dirty="0"/>
            <a:t> Board </a:t>
          </a:r>
          <a:r>
            <a:rPr lang="en-US" sz="2500" kern="1200" dirty="0" err="1"/>
            <a:t>vào</a:t>
          </a:r>
          <a:r>
            <a:rPr lang="en-US" sz="2500" kern="1200" dirty="0"/>
            <a:t> </a:t>
          </a:r>
          <a:r>
            <a:rPr lang="en-US" sz="2500" kern="1200" dirty="0" err="1"/>
            <a:t>máy</a:t>
          </a:r>
          <a:r>
            <a:rPr lang="en-US" sz="2500" kern="1200" dirty="0"/>
            <a:t> </a:t>
          </a:r>
          <a:r>
            <a:rPr lang="en-US" sz="2500" kern="1200" dirty="0" err="1"/>
            <a:t>tính</a:t>
          </a:r>
          <a:r>
            <a:rPr lang="en-US" sz="2500" kern="1200" dirty="0"/>
            <a:t> ở </a:t>
          </a:r>
          <a:r>
            <a:rPr lang="en-US" sz="2500" kern="1200" dirty="0" err="1"/>
            <a:t>chế</a:t>
          </a:r>
          <a:r>
            <a:rPr lang="en-US" sz="2500" kern="1200" dirty="0"/>
            <a:t> </a:t>
          </a:r>
          <a:r>
            <a:rPr lang="en-US" sz="2500" kern="1200" dirty="0" err="1"/>
            <a:t>độ</a:t>
          </a:r>
          <a:r>
            <a:rPr lang="en-US" sz="2500" kern="1200" dirty="0"/>
            <a:t> Recovery </a:t>
          </a:r>
        </a:p>
      </dsp:txBody>
      <dsp:txXfrm>
        <a:off x="618074" y="1291"/>
        <a:ext cx="5984708" cy="544064"/>
      </dsp:txXfrm>
    </dsp:sp>
    <dsp:sp modelId="{21DB6A6C-7833-4FB3-AF4F-52F6AFA9AE27}">
      <dsp:nvSpPr>
        <dsp:cNvPr id="0" name=""/>
        <dsp:cNvSpPr/>
      </dsp:nvSpPr>
      <dsp:spPr>
        <a:xfrm>
          <a:off x="618074" y="545356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7B55A-0DA6-40D3-8163-D8CEFDB2E82C}">
      <dsp:nvSpPr>
        <dsp:cNvPr id="0" name=""/>
        <dsp:cNvSpPr/>
      </dsp:nvSpPr>
      <dsp:spPr>
        <a:xfrm>
          <a:off x="1462583" y="545356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2CC92-1EA2-4714-A397-05B22C1B8BE4}">
      <dsp:nvSpPr>
        <dsp:cNvPr id="0" name=""/>
        <dsp:cNvSpPr/>
      </dsp:nvSpPr>
      <dsp:spPr>
        <a:xfrm>
          <a:off x="2307092" y="545356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C442C-0362-4CC1-ADD1-B9218245F06E}">
      <dsp:nvSpPr>
        <dsp:cNvPr id="0" name=""/>
        <dsp:cNvSpPr/>
      </dsp:nvSpPr>
      <dsp:spPr>
        <a:xfrm>
          <a:off x="3151600" y="545356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8E21D-151D-4ED4-B4AE-18AB0BADA551}">
      <dsp:nvSpPr>
        <dsp:cNvPr id="0" name=""/>
        <dsp:cNvSpPr/>
      </dsp:nvSpPr>
      <dsp:spPr>
        <a:xfrm>
          <a:off x="3996109" y="545356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DCFC47-8191-4505-9942-7D84E00EE3A6}">
      <dsp:nvSpPr>
        <dsp:cNvPr id="0" name=""/>
        <dsp:cNvSpPr/>
      </dsp:nvSpPr>
      <dsp:spPr>
        <a:xfrm>
          <a:off x="4840618" y="545356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D5F72B-CBDA-4D85-B9B6-0B4D016C3A79}">
      <dsp:nvSpPr>
        <dsp:cNvPr id="0" name=""/>
        <dsp:cNvSpPr/>
      </dsp:nvSpPr>
      <dsp:spPr>
        <a:xfrm>
          <a:off x="5685127" y="545356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15D6B-2696-450D-A3F8-A88FB638F750}">
      <dsp:nvSpPr>
        <dsp:cNvPr id="0" name=""/>
        <dsp:cNvSpPr/>
      </dsp:nvSpPr>
      <dsp:spPr>
        <a:xfrm>
          <a:off x="618074" y="745709"/>
          <a:ext cx="5984708" cy="544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Flash </a:t>
          </a:r>
          <a:r>
            <a:rPr lang="en-US" sz="2500" kern="1200" dirty="0" err="1"/>
            <a:t>Bootloader</a:t>
          </a:r>
          <a:endParaRPr lang="en-US" sz="2500" kern="1200" dirty="0"/>
        </a:p>
      </dsp:txBody>
      <dsp:txXfrm>
        <a:off x="618074" y="745709"/>
        <a:ext cx="5984708" cy="544064"/>
      </dsp:txXfrm>
    </dsp:sp>
    <dsp:sp modelId="{ADB35BA7-4B43-4A3B-B8B8-3E508CD458C2}">
      <dsp:nvSpPr>
        <dsp:cNvPr id="0" name=""/>
        <dsp:cNvSpPr/>
      </dsp:nvSpPr>
      <dsp:spPr>
        <a:xfrm>
          <a:off x="618074" y="1289774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539AF-0230-4038-8ECC-40EAC4FC954B}">
      <dsp:nvSpPr>
        <dsp:cNvPr id="0" name=""/>
        <dsp:cNvSpPr/>
      </dsp:nvSpPr>
      <dsp:spPr>
        <a:xfrm>
          <a:off x="1462583" y="1289774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EF784-7ADA-420D-84F1-71112F7DDCA5}">
      <dsp:nvSpPr>
        <dsp:cNvPr id="0" name=""/>
        <dsp:cNvSpPr/>
      </dsp:nvSpPr>
      <dsp:spPr>
        <a:xfrm>
          <a:off x="2307092" y="1289774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C231A-D025-4E1F-89F0-2AF6DCFF930A}">
      <dsp:nvSpPr>
        <dsp:cNvPr id="0" name=""/>
        <dsp:cNvSpPr/>
      </dsp:nvSpPr>
      <dsp:spPr>
        <a:xfrm>
          <a:off x="3151600" y="1289774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12104-63F6-4DB5-86C6-75059CF97A9A}">
      <dsp:nvSpPr>
        <dsp:cNvPr id="0" name=""/>
        <dsp:cNvSpPr/>
      </dsp:nvSpPr>
      <dsp:spPr>
        <a:xfrm>
          <a:off x="3996109" y="1289774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9849F-7FAF-4B40-AEA6-5A763D695515}">
      <dsp:nvSpPr>
        <dsp:cNvPr id="0" name=""/>
        <dsp:cNvSpPr/>
      </dsp:nvSpPr>
      <dsp:spPr>
        <a:xfrm>
          <a:off x="4840618" y="1289774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A2496-9450-495D-AF18-0755578CC942}">
      <dsp:nvSpPr>
        <dsp:cNvPr id="0" name=""/>
        <dsp:cNvSpPr/>
      </dsp:nvSpPr>
      <dsp:spPr>
        <a:xfrm>
          <a:off x="5685127" y="1289774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CFFAB-1951-4A02-A1D1-CAA293829918}">
      <dsp:nvSpPr>
        <dsp:cNvPr id="0" name=""/>
        <dsp:cNvSpPr/>
      </dsp:nvSpPr>
      <dsp:spPr>
        <a:xfrm>
          <a:off x="618074" y="1490128"/>
          <a:ext cx="5984708" cy="544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Flash </a:t>
          </a:r>
          <a:r>
            <a:rPr lang="en-US" sz="2500" kern="1200" dirty="0" err="1"/>
            <a:t>các</a:t>
          </a:r>
          <a:r>
            <a:rPr lang="en-US" sz="2500" kern="1200" dirty="0"/>
            <a:t> </a:t>
          </a:r>
          <a:r>
            <a:rPr lang="en-US" sz="2500" kern="1200" dirty="0" err="1"/>
            <a:t>thông</a:t>
          </a:r>
          <a:r>
            <a:rPr lang="en-US" sz="2500" kern="1200" dirty="0"/>
            <a:t> </a:t>
          </a:r>
          <a:r>
            <a:rPr lang="en-US" sz="2500" kern="1200" dirty="0" err="1"/>
            <a:t>số</a:t>
          </a:r>
          <a:endParaRPr lang="en-US" sz="2500" kern="1200" dirty="0"/>
        </a:p>
      </dsp:txBody>
      <dsp:txXfrm>
        <a:off x="618074" y="1490128"/>
        <a:ext cx="5984708" cy="544064"/>
      </dsp:txXfrm>
    </dsp:sp>
    <dsp:sp modelId="{45430B29-7B95-4CD3-A5D2-D99F2BB51F12}">
      <dsp:nvSpPr>
        <dsp:cNvPr id="0" name=""/>
        <dsp:cNvSpPr/>
      </dsp:nvSpPr>
      <dsp:spPr>
        <a:xfrm>
          <a:off x="618074" y="2034192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D930A-15E2-45DD-A512-BBEB5A9BCD3F}">
      <dsp:nvSpPr>
        <dsp:cNvPr id="0" name=""/>
        <dsp:cNvSpPr/>
      </dsp:nvSpPr>
      <dsp:spPr>
        <a:xfrm>
          <a:off x="1462583" y="2034192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BA10A-580C-4110-B642-72BC77650311}">
      <dsp:nvSpPr>
        <dsp:cNvPr id="0" name=""/>
        <dsp:cNvSpPr/>
      </dsp:nvSpPr>
      <dsp:spPr>
        <a:xfrm>
          <a:off x="2307092" y="2034192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6E623-7EC9-4D68-B11F-1AF680C6EBEA}">
      <dsp:nvSpPr>
        <dsp:cNvPr id="0" name=""/>
        <dsp:cNvSpPr/>
      </dsp:nvSpPr>
      <dsp:spPr>
        <a:xfrm>
          <a:off x="3151600" y="2034192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57AC0-E462-4FC7-AD34-E0B8A41BF599}">
      <dsp:nvSpPr>
        <dsp:cNvPr id="0" name=""/>
        <dsp:cNvSpPr/>
      </dsp:nvSpPr>
      <dsp:spPr>
        <a:xfrm>
          <a:off x="3996109" y="2034192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EA0CB-7951-4F90-A3F9-90ED554F3DD1}">
      <dsp:nvSpPr>
        <dsp:cNvPr id="0" name=""/>
        <dsp:cNvSpPr/>
      </dsp:nvSpPr>
      <dsp:spPr>
        <a:xfrm>
          <a:off x="4840618" y="2034192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1A5DC-89C1-4CC3-8936-0C9A1D27CC4B}">
      <dsp:nvSpPr>
        <dsp:cNvPr id="0" name=""/>
        <dsp:cNvSpPr/>
      </dsp:nvSpPr>
      <dsp:spPr>
        <a:xfrm>
          <a:off x="5685127" y="2034192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8E2D5-CCE0-46C4-A738-60C2975A57B6}">
      <dsp:nvSpPr>
        <dsp:cNvPr id="0" name=""/>
        <dsp:cNvSpPr/>
      </dsp:nvSpPr>
      <dsp:spPr>
        <a:xfrm>
          <a:off x="618074" y="2234546"/>
          <a:ext cx="5984708" cy="544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Flash </a:t>
          </a:r>
          <a:r>
            <a:rPr lang="en-US" sz="2500" kern="1200" dirty="0" err="1"/>
            <a:t>boot.img</a:t>
          </a:r>
          <a:endParaRPr lang="en-US" sz="2500" kern="1200" dirty="0"/>
        </a:p>
      </dsp:txBody>
      <dsp:txXfrm>
        <a:off x="618074" y="2234546"/>
        <a:ext cx="5984708" cy="544064"/>
      </dsp:txXfrm>
    </dsp:sp>
    <dsp:sp modelId="{469F3AD3-B1C3-4B82-9420-B320A1737CFD}">
      <dsp:nvSpPr>
        <dsp:cNvPr id="0" name=""/>
        <dsp:cNvSpPr/>
      </dsp:nvSpPr>
      <dsp:spPr>
        <a:xfrm>
          <a:off x="618074" y="2778610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00FA9-834C-4534-B0D7-D7F9E734898D}">
      <dsp:nvSpPr>
        <dsp:cNvPr id="0" name=""/>
        <dsp:cNvSpPr/>
      </dsp:nvSpPr>
      <dsp:spPr>
        <a:xfrm>
          <a:off x="1462583" y="2778610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77270-A62B-40D9-BF83-7192F3051B72}">
      <dsp:nvSpPr>
        <dsp:cNvPr id="0" name=""/>
        <dsp:cNvSpPr/>
      </dsp:nvSpPr>
      <dsp:spPr>
        <a:xfrm>
          <a:off x="2307092" y="2778610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41A0A-5DD1-4FB2-A779-9563A05F4703}">
      <dsp:nvSpPr>
        <dsp:cNvPr id="0" name=""/>
        <dsp:cNvSpPr/>
      </dsp:nvSpPr>
      <dsp:spPr>
        <a:xfrm>
          <a:off x="3151600" y="2778610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DB317-8445-443F-8384-59F4B87D7C32}">
      <dsp:nvSpPr>
        <dsp:cNvPr id="0" name=""/>
        <dsp:cNvSpPr/>
      </dsp:nvSpPr>
      <dsp:spPr>
        <a:xfrm>
          <a:off x="3996109" y="2778610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84953-C6FB-49B6-9272-6BA7110ED689}">
      <dsp:nvSpPr>
        <dsp:cNvPr id="0" name=""/>
        <dsp:cNvSpPr/>
      </dsp:nvSpPr>
      <dsp:spPr>
        <a:xfrm>
          <a:off x="4840618" y="2778610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01859-4F69-49DF-A04E-A16EB2E72CEF}">
      <dsp:nvSpPr>
        <dsp:cNvPr id="0" name=""/>
        <dsp:cNvSpPr/>
      </dsp:nvSpPr>
      <dsp:spPr>
        <a:xfrm>
          <a:off x="5685127" y="2778610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1BFBF-B249-47DB-B316-0160D04ED4C2}">
      <dsp:nvSpPr>
        <dsp:cNvPr id="0" name=""/>
        <dsp:cNvSpPr/>
      </dsp:nvSpPr>
      <dsp:spPr>
        <a:xfrm>
          <a:off x="618074" y="2978964"/>
          <a:ext cx="5984708" cy="544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Flash file systems</a:t>
          </a:r>
        </a:p>
      </dsp:txBody>
      <dsp:txXfrm>
        <a:off x="618074" y="2978964"/>
        <a:ext cx="5984708" cy="544064"/>
      </dsp:txXfrm>
    </dsp:sp>
    <dsp:sp modelId="{619E93E4-5286-41E2-A8FF-E4D651345C4F}">
      <dsp:nvSpPr>
        <dsp:cNvPr id="0" name=""/>
        <dsp:cNvSpPr/>
      </dsp:nvSpPr>
      <dsp:spPr>
        <a:xfrm>
          <a:off x="618074" y="3523028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34F7E-9118-422B-8359-B400CAF624EF}">
      <dsp:nvSpPr>
        <dsp:cNvPr id="0" name=""/>
        <dsp:cNvSpPr/>
      </dsp:nvSpPr>
      <dsp:spPr>
        <a:xfrm>
          <a:off x="1462583" y="3523028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7FE1B-25F7-4BD2-977C-ECC0D602D4FA}">
      <dsp:nvSpPr>
        <dsp:cNvPr id="0" name=""/>
        <dsp:cNvSpPr/>
      </dsp:nvSpPr>
      <dsp:spPr>
        <a:xfrm>
          <a:off x="2307092" y="3523028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4EFED-B94B-4095-B23E-A649C9E956E9}">
      <dsp:nvSpPr>
        <dsp:cNvPr id="0" name=""/>
        <dsp:cNvSpPr/>
      </dsp:nvSpPr>
      <dsp:spPr>
        <a:xfrm>
          <a:off x="3151600" y="3523028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DD631-1A7B-4FFB-B9FB-9DC2F2078CE2}">
      <dsp:nvSpPr>
        <dsp:cNvPr id="0" name=""/>
        <dsp:cNvSpPr/>
      </dsp:nvSpPr>
      <dsp:spPr>
        <a:xfrm>
          <a:off x="3996109" y="3523028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0A6EA-4B51-457B-994D-C4A77FC00176}">
      <dsp:nvSpPr>
        <dsp:cNvPr id="0" name=""/>
        <dsp:cNvSpPr/>
      </dsp:nvSpPr>
      <dsp:spPr>
        <a:xfrm>
          <a:off x="4840618" y="3523028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C7F8B-09DE-4169-8C02-36DAD9AA5FF1}">
      <dsp:nvSpPr>
        <dsp:cNvPr id="0" name=""/>
        <dsp:cNvSpPr/>
      </dsp:nvSpPr>
      <dsp:spPr>
        <a:xfrm>
          <a:off x="5685127" y="3523028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A7D81-AAD3-436E-A9DD-D5E77AEABE73}">
      <dsp:nvSpPr>
        <dsp:cNvPr id="0" name=""/>
        <dsp:cNvSpPr/>
      </dsp:nvSpPr>
      <dsp:spPr>
        <a:xfrm>
          <a:off x="0" y="0"/>
          <a:ext cx="6583680" cy="995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>
              <a:latin typeface="Times New Roman" pitchFamily="18" charset="0"/>
              <a:cs typeface="Times New Roman" pitchFamily="18" charset="0"/>
            </a:rPr>
            <a:t>Chuẩn</a:t>
          </a:r>
          <a:r>
            <a:rPr lang="en-US" sz="29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900" kern="1200" dirty="0" err="1">
              <a:latin typeface="Times New Roman" pitchFamily="18" charset="0"/>
              <a:cs typeface="Times New Roman" pitchFamily="18" charset="0"/>
            </a:rPr>
            <a:t>bị</a:t>
          </a:r>
          <a:r>
            <a:rPr lang="en-US" sz="2900" kern="1200" dirty="0">
              <a:latin typeface="Times New Roman" pitchFamily="18" charset="0"/>
              <a:cs typeface="Times New Roman" pitchFamily="18" charset="0"/>
            </a:rPr>
            <a:t> Desktop </a:t>
          </a:r>
          <a:r>
            <a:rPr lang="en-US" sz="2900" kern="1200" dirty="0" err="1">
              <a:latin typeface="Times New Roman" pitchFamily="18" charset="0"/>
              <a:cs typeface="Times New Roman" pitchFamily="18" charset="0"/>
            </a:rPr>
            <a:t>chạy</a:t>
          </a:r>
          <a:r>
            <a:rPr lang="en-US" sz="2900" kern="1200" dirty="0">
              <a:latin typeface="Times New Roman" pitchFamily="18" charset="0"/>
              <a:cs typeface="Times New Roman" pitchFamily="18" charset="0"/>
            </a:rPr>
            <a:t> Ubuntu</a:t>
          </a:r>
        </a:p>
      </dsp:txBody>
      <dsp:txXfrm>
        <a:off x="29163" y="29163"/>
        <a:ext cx="5425092" cy="937385"/>
      </dsp:txXfrm>
    </dsp:sp>
    <dsp:sp modelId="{7DD2490A-2080-4977-9590-9FFD4D9D0AD2}">
      <dsp:nvSpPr>
        <dsp:cNvPr id="0" name=""/>
        <dsp:cNvSpPr/>
      </dsp:nvSpPr>
      <dsp:spPr>
        <a:xfrm>
          <a:off x="551383" y="1176750"/>
          <a:ext cx="6583680" cy="995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>
              <a:latin typeface="Times New Roman" pitchFamily="18" charset="0"/>
              <a:cs typeface="Times New Roman" pitchFamily="18" charset="0"/>
            </a:rPr>
            <a:t>Chuẩn</a:t>
          </a:r>
          <a:r>
            <a:rPr lang="en-US" sz="29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900" kern="1200" dirty="0" err="1">
              <a:latin typeface="Times New Roman" pitchFamily="18" charset="0"/>
              <a:cs typeface="Times New Roman" pitchFamily="18" charset="0"/>
            </a:rPr>
            <a:t>bị</a:t>
          </a:r>
          <a:r>
            <a:rPr lang="en-US" sz="29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900" kern="1200" dirty="0" err="1">
              <a:latin typeface="Times New Roman" pitchFamily="18" charset="0"/>
              <a:cs typeface="Times New Roman" pitchFamily="18" charset="0"/>
            </a:rPr>
            <a:t>môi</a:t>
          </a:r>
          <a:r>
            <a:rPr lang="en-US" sz="29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900" kern="1200" dirty="0" err="1">
              <a:latin typeface="Times New Roman" pitchFamily="18" charset="0"/>
              <a:cs typeface="Times New Roman" pitchFamily="18" charset="0"/>
            </a:rPr>
            <a:t>trường</a:t>
          </a:r>
          <a:r>
            <a:rPr lang="en-US" sz="29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900" kern="1200" dirty="0" err="1">
              <a:latin typeface="Times New Roman" pitchFamily="18" charset="0"/>
              <a:cs typeface="Times New Roman" pitchFamily="18" charset="0"/>
            </a:rPr>
            <a:t>cho</a:t>
          </a:r>
          <a:r>
            <a:rPr lang="en-US" sz="2900" kern="1200" dirty="0">
              <a:latin typeface="Times New Roman" pitchFamily="18" charset="0"/>
              <a:cs typeface="Times New Roman" pitchFamily="18" charset="0"/>
            </a:rPr>
            <a:t> Desktop</a:t>
          </a:r>
        </a:p>
      </dsp:txBody>
      <dsp:txXfrm>
        <a:off x="580546" y="1205913"/>
        <a:ext cx="5326758" cy="937385"/>
      </dsp:txXfrm>
    </dsp:sp>
    <dsp:sp modelId="{1AAD828D-43F0-40D4-AB20-1C7A5D9E673C}">
      <dsp:nvSpPr>
        <dsp:cNvPr id="0" name=""/>
        <dsp:cNvSpPr/>
      </dsp:nvSpPr>
      <dsp:spPr>
        <a:xfrm>
          <a:off x="1094536" y="2353500"/>
          <a:ext cx="6583680" cy="995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imes New Roman" pitchFamily="18" charset="0"/>
              <a:cs typeface="Times New Roman" pitchFamily="18" charset="0"/>
            </a:rPr>
            <a:t>Build Kernel</a:t>
          </a:r>
        </a:p>
      </dsp:txBody>
      <dsp:txXfrm>
        <a:off x="1123699" y="2382663"/>
        <a:ext cx="5334987" cy="937385"/>
      </dsp:txXfrm>
    </dsp:sp>
    <dsp:sp modelId="{0DA2448A-0371-4A2A-B28F-20C331206F6C}">
      <dsp:nvSpPr>
        <dsp:cNvPr id="0" name=""/>
        <dsp:cNvSpPr/>
      </dsp:nvSpPr>
      <dsp:spPr>
        <a:xfrm>
          <a:off x="1645920" y="3530251"/>
          <a:ext cx="6583680" cy="995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>
              <a:latin typeface="Times New Roman" pitchFamily="18" charset="0"/>
              <a:cs typeface="Times New Roman" pitchFamily="18" charset="0"/>
            </a:rPr>
            <a:t>Tạo</a:t>
          </a:r>
          <a:r>
            <a:rPr lang="en-US" sz="2900" kern="1200" dirty="0">
              <a:latin typeface="Times New Roman" pitchFamily="18" charset="0"/>
              <a:cs typeface="Times New Roman" pitchFamily="18" charset="0"/>
            </a:rPr>
            <a:t> file </a:t>
          </a:r>
          <a:r>
            <a:rPr lang="en-US" sz="2900" kern="1200" dirty="0" err="1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29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900" kern="1200" dirty="0" err="1">
              <a:latin typeface="Times New Roman" pitchFamily="18" charset="0"/>
              <a:cs typeface="Times New Roman" pitchFamily="18" charset="0"/>
            </a:rPr>
            <a:t>thống</a:t>
          </a:r>
          <a:r>
            <a:rPr lang="en-US" sz="29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900" kern="1200" dirty="0" err="1">
              <a:latin typeface="Times New Roman" pitchFamily="18" charset="0"/>
              <a:cs typeface="Times New Roman" pitchFamily="18" charset="0"/>
            </a:rPr>
            <a:t>rootfs</a:t>
          </a:r>
          <a:endParaRPr lang="en-US" sz="29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675083" y="3559414"/>
        <a:ext cx="5326758" cy="937385"/>
      </dsp:txXfrm>
    </dsp:sp>
    <dsp:sp modelId="{091B182F-1EEC-45A7-B79C-7686C436259B}">
      <dsp:nvSpPr>
        <dsp:cNvPr id="0" name=""/>
        <dsp:cNvSpPr/>
      </dsp:nvSpPr>
      <dsp:spPr>
        <a:xfrm>
          <a:off x="5936467" y="762624"/>
          <a:ext cx="647212" cy="64721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082090" y="762624"/>
        <a:ext cx="355966" cy="487027"/>
      </dsp:txXfrm>
    </dsp:sp>
    <dsp:sp modelId="{F773F2E1-0598-44CD-8829-3F62A2FD7ECD}">
      <dsp:nvSpPr>
        <dsp:cNvPr id="0" name=""/>
        <dsp:cNvSpPr/>
      </dsp:nvSpPr>
      <dsp:spPr>
        <a:xfrm>
          <a:off x="6487850" y="1939375"/>
          <a:ext cx="647212" cy="64721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633473" y="1939375"/>
        <a:ext cx="355966" cy="487027"/>
      </dsp:txXfrm>
    </dsp:sp>
    <dsp:sp modelId="{8BE55F5D-99FE-449A-AA4C-3F55857B2A80}">
      <dsp:nvSpPr>
        <dsp:cNvPr id="0" name=""/>
        <dsp:cNvSpPr/>
      </dsp:nvSpPr>
      <dsp:spPr>
        <a:xfrm>
          <a:off x="7031004" y="3116125"/>
          <a:ext cx="647212" cy="64721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7176627" y="3116125"/>
        <a:ext cx="355966" cy="4870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65624-69FE-4A92-A5B9-C3BDA83E6859}">
      <dsp:nvSpPr>
        <dsp:cNvPr id="0" name=""/>
        <dsp:cNvSpPr/>
      </dsp:nvSpPr>
      <dsp:spPr>
        <a:xfrm rot="5400000">
          <a:off x="-129443" y="130061"/>
          <a:ext cx="862958" cy="60407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 rot="-5400000">
        <a:off x="1" y="302654"/>
        <a:ext cx="604071" cy="258887"/>
      </dsp:txXfrm>
    </dsp:sp>
    <dsp:sp modelId="{24DCAE7C-4F86-4006-9797-BA6674AD1795}">
      <dsp:nvSpPr>
        <dsp:cNvPr id="0" name=""/>
        <dsp:cNvSpPr/>
      </dsp:nvSpPr>
      <dsp:spPr>
        <a:xfrm rot="5400000">
          <a:off x="3876431" y="-3271742"/>
          <a:ext cx="560923" cy="71056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Tải</a:t>
          </a: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source code</a:t>
          </a:r>
        </a:p>
      </dsp:txBody>
      <dsp:txXfrm rot="-5400000">
        <a:off x="604071" y="28000"/>
        <a:ext cx="7078262" cy="506159"/>
      </dsp:txXfrm>
    </dsp:sp>
    <dsp:sp modelId="{71DC5330-3C56-40B1-9323-A06E8332001A}">
      <dsp:nvSpPr>
        <dsp:cNvPr id="0" name=""/>
        <dsp:cNvSpPr/>
      </dsp:nvSpPr>
      <dsp:spPr>
        <a:xfrm rot="5400000">
          <a:off x="-129443" y="872440"/>
          <a:ext cx="862958" cy="60407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 rot="-5400000">
        <a:off x="1" y="1045033"/>
        <a:ext cx="604071" cy="258887"/>
      </dsp:txXfrm>
    </dsp:sp>
    <dsp:sp modelId="{3E4AD5EC-1721-40C3-908C-50BFB2EC478E}">
      <dsp:nvSpPr>
        <dsp:cNvPr id="0" name=""/>
        <dsp:cNvSpPr/>
      </dsp:nvSpPr>
      <dsp:spPr>
        <a:xfrm rot="5400000">
          <a:off x="3876431" y="-2529364"/>
          <a:ext cx="560923" cy="71056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Biên</a:t>
          </a: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dịch</a:t>
          </a: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code </a:t>
          </a:r>
          <a:r>
            <a:rPr lang="en-US" sz="3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file </a:t>
          </a:r>
          <a:r>
            <a:rPr lang="en-US" sz="3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ảnh</a:t>
          </a: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 rot="-5400000">
        <a:off x="604071" y="770378"/>
        <a:ext cx="7078262" cy="506159"/>
      </dsp:txXfrm>
    </dsp:sp>
    <dsp:sp modelId="{BBCCC35F-1277-4BEB-9C20-739533671A82}">
      <dsp:nvSpPr>
        <dsp:cNvPr id="0" name=""/>
        <dsp:cNvSpPr/>
      </dsp:nvSpPr>
      <dsp:spPr>
        <a:xfrm rot="5400000">
          <a:off x="-129443" y="1614818"/>
          <a:ext cx="862958" cy="60407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 rot="-5400000">
        <a:off x="1" y="1787411"/>
        <a:ext cx="604071" cy="258887"/>
      </dsp:txXfrm>
    </dsp:sp>
    <dsp:sp modelId="{D954AB24-AD54-4D83-AC94-FDEDD56461D2}">
      <dsp:nvSpPr>
        <dsp:cNvPr id="0" name=""/>
        <dsp:cNvSpPr/>
      </dsp:nvSpPr>
      <dsp:spPr>
        <a:xfrm rot="5400000">
          <a:off x="3876431" y="-1786986"/>
          <a:ext cx="560923" cy="71056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Nén</a:t>
          </a: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file </a:t>
          </a:r>
          <a:r>
            <a:rPr lang="en-US" sz="3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ảnh</a:t>
          </a: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vừa</a:t>
          </a: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endParaRPr lang="en-US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604071" y="1512756"/>
        <a:ext cx="7078262" cy="506159"/>
      </dsp:txXfrm>
    </dsp:sp>
    <dsp:sp modelId="{4E3023FB-A1DF-4128-B1FB-9D91A290525D}">
      <dsp:nvSpPr>
        <dsp:cNvPr id="0" name=""/>
        <dsp:cNvSpPr/>
      </dsp:nvSpPr>
      <dsp:spPr>
        <a:xfrm rot="5400000">
          <a:off x="-129443" y="2357196"/>
          <a:ext cx="862958" cy="60407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 rot="-5400000">
        <a:off x="1" y="2529789"/>
        <a:ext cx="604071" cy="258887"/>
      </dsp:txXfrm>
    </dsp:sp>
    <dsp:sp modelId="{2B469BDA-F98F-4BB6-89CC-BE78492FF09A}">
      <dsp:nvSpPr>
        <dsp:cNvPr id="0" name=""/>
        <dsp:cNvSpPr/>
      </dsp:nvSpPr>
      <dsp:spPr>
        <a:xfrm rot="5400000">
          <a:off x="3876431" y="-1044607"/>
          <a:ext cx="560923" cy="71056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kernel modules</a:t>
          </a:r>
        </a:p>
      </dsp:txBody>
      <dsp:txXfrm rot="-5400000">
        <a:off x="604071" y="2255135"/>
        <a:ext cx="7078262" cy="506159"/>
      </dsp:txXfrm>
    </dsp:sp>
    <dsp:sp modelId="{5C41F198-99CF-4A6D-8A27-400221C8A051}">
      <dsp:nvSpPr>
        <dsp:cNvPr id="0" name=""/>
        <dsp:cNvSpPr/>
      </dsp:nvSpPr>
      <dsp:spPr>
        <a:xfrm rot="5400000">
          <a:off x="-129443" y="3099575"/>
          <a:ext cx="862958" cy="60407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 rot="-5400000">
        <a:off x="1" y="3272168"/>
        <a:ext cx="604071" cy="258887"/>
      </dsp:txXfrm>
    </dsp:sp>
    <dsp:sp modelId="{33721FDD-9116-499C-8668-7CC2CEC8FA0F}">
      <dsp:nvSpPr>
        <dsp:cNvPr id="0" name=""/>
        <dsp:cNvSpPr/>
      </dsp:nvSpPr>
      <dsp:spPr>
        <a:xfrm rot="5400000">
          <a:off x="3876431" y="-302229"/>
          <a:ext cx="560923" cy="71056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boot.img</a:t>
          </a:r>
          <a:endParaRPr lang="en-US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604071" y="2997513"/>
        <a:ext cx="7078262" cy="5061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A7D81-AAD3-436E-A9DD-D5E77AEABE73}">
      <dsp:nvSpPr>
        <dsp:cNvPr id="0" name=""/>
        <dsp:cNvSpPr/>
      </dsp:nvSpPr>
      <dsp:spPr>
        <a:xfrm>
          <a:off x="0" y="0"/>
          <a:ext cx="6583680" cy="995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>
              <a:latin typeface="Times New Roman" pitchFamily="18" charset="0"/>
              <a:cs typeface="Times New Roman" pitchFamily="18" charset="0"/>
            </a:rPr>
            <a:t>Chuẩn</a:t>
          </a:r>
          <a:r>
            <a:rPr lang="en-US" sz="29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900" kern="1200" dirty="0" err="1">
              <a:latin typeface="Times New Roman" pitchFamily="18" charset="0"/>
              <a:cs typeface="Times New Roman" pitchFamily="18" charset="0"/>
            </a:rPr>
            <a:t>bị</a:t>
          </a:r>
          <a:r>
            <a:rPr lang="en-US" sz="2900" kern="1200" dirty="0">
              <a:latin typeface="Times New Roman" pitchFamily="18" charset="0"/>
              <a:cs typeface="Times New Roman" pitchFamily="18" charset="0"/>
            </a:rPr>
            <a:t> Desktop </a:t>
          </a:r>
          <a:r>
            <a:rPr lang="en-US" sz="2900" kern="1200" dirty="0" err="1">
              <a:latin typeface="Times New Roman" pitchFamily="18" charset="0"/>
              <a:cs typeface="Times New Roman" pitchFamily="18" charset="0"/>
            </a:rPr>
            <a:t>chạy</a:t>
          </a:r>
          <a:r>
            <a:rPr lang="en-US" sz="2900" kern="1200" dirty="0">
              <a:latin typeface="Times New Roman" pitchFamily="18" charset="0"/>
              <a:cs typeface="Times New Roman" pitchFamily="18" charset="0"/>
            </a:rPr>
            <a:t> Ubuntu</a:t>
          </a:r>
        </a:p>
      </dsp:txBody>
      <dsp:txXfrm>
        <a:off x="29163" y="29163"/>
        <a:ext cx="5425092" cy="937385"/>
      </dsp:txXfrm>
    </dsp:sp>
    <dsp:sp modelId="{7DD2490A-2080-4977-9590-9FFD4D9D0AD2}">
      <dsp:nvSpPr>
        <dsp:cNvPr id="0" name=""/>
        <dsp:cNvSpPr/>
      </dsp:nvSpPr>
      <dsp:spPr>
        <a:xfrm>
          <a:off x="551383" y="1176750"/>
          <a:ext cx="6583680" cy="995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>
              <a:latin typeface="Times New Roman" pitchFamily="18" charset="0"/>
              <a:cs typeface="Times New Roman" pitchFamily="18" charset="0"/>
            </a:rPr>
            <a:t>Chuẩn</a:t>
          </a:r>
          <a:r>
            <a:rPr lang="en-US" sz="29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900" kern="1200" dirty="0" err="1">
              <a:latin typeface="Times New Roman" pitchFamily="18" charset="0"/>
              <a:cs typeface="Times New Roman" pitchFamily="18" charset="0"/>
            </a:rPr>
            <a:t>bị</a:t>
          </a:r>
          <a:r>
            <a:rPr lang="en-US" sz="29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900" kern="1200" dirty="0" err="1">
              <a:latin typeface="Times New Roman" pitchFamily="18" charset="0"/>
              <a:cs typeface="Times New Roman" pitchFamily="18" charset="0"/>
            </a:rPr>
            <a:t>môi</a:t>
          </a:r>
          <a:r>
            <a:rPr lang="en-US" sz="29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900" kern="1200" dirty="0" err="1">
              <a:latin typeface="Times New Roman" pitchFamily="18" charset="0"/>
              <a:cs typeface="Times New Roman" pitchFamily="18" charset="0"/>
            </a:rPr>
            <a:t>trường</a:t>
          </a:r>
          <a:r>
            <a:rPr lang="en-US" sz="29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900" kern="1200" dirty="0" err="1">
              <a:latin typeface="Times New Roman" pitchFamily="18" charset="0"/>
              <a:cs typeface="Times New Roman" pitchFamily="18" charset="0"/>
            </a:rPr>
            <a:t>cho</a:t>
          </a:r>
          <a:r>
            <a:rPr lang="en-US" sz="2900" kern="1200" dirty="0">
              <a:latin typeface="Times New Roman" pitchFamily="18" charset="0"/>
              <a:cs typeface="Times New Roman" pitchFamily="18" charset="0"/>
            </a:rPr>
            <a:t> Desktop</a:t>
          </a:r>
        </a:p>
      </dsp:txBody>
      <dsp:txXfrm>
        <a:off x="580546" y="1205913"/>
        <a:ext cx="5326758" cy="937385"/>
      </dsp:txXfrm>
    </dsp:sp>
    <dsp:sp modelId="{1AAD828D-43F0-40D4-AB20-1C7A5D9E673C}">
      <dsp:nvSpPr>
        <dsp:cNvPr id="0" name=""/>
        <dsp:cNvSpPr/>
      </dsp:nvSpPr>
      <dsp:spPr>
        <a:xfrm>
          <a:off x="1094536" y="2353500"/>
          <a:ext cx="6583680" cy="995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imes New Roman" pitchFamily="18" charset="0"/>
              <a:cs typeface="Times New Roman" pitchFamily="18" charset="0"/>
            </a:rPr>
            <a:t>Build Kernel</a:t>
          </a:r>
        </a:p>
      </dsp:txBody>
      <dsp:txXfrm>
        <a:off x="1123699" y="2382663"/>
        <a:ext cx="5334987" cy="937385"/>
      </dsp:txXfrm>
    </dsp:sp>
    <dsp:sp modelId="{0DA2448A-0371-4A2A-B28F-20C331206F6C}">
      <dsp:nvSpPr>
        <dsp:cNvPr id="0" name=""/>
        <dsp:cNvSpPr/>
      </dsp:nvSpPr>
      <dsp:spPr>
        <a:xfrm>
          <a:off x="1645920" y="3530251"/>
          <a:ext cx="6583680" cy="995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>
              <a:latin typeface="Times New Roman" pitchFamily="18" charset="0"/>
              <a:cs typeface="Times New Roman" pitchFamily="18" charset="0"/>
            </a:rPr>
            <a:t>Tạo</a:t>
          </a:r>
          <a:r>
            <a:rPr lang="en-US" sz="2900" kern="1200" dirty="0">
              <a:latin typeface="Times New Roman" pitchFamily="18" charset="0"/>
              <a:cs typeface="Times New Roman" pitchFamily="18" charset="0"/>
            </a:rPr>
            <a:t> file </a:t>
          </a:r>
          <a:r>
            <a:rPr lang="en-US" sz="2900" kern="1200" dirty="0" err="1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29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900" kern="1200" dirty="0" err="1">
              <a:latin typeface="Times New Roman" pitchFamily="18" charset="0"/>
              <a:cs typeface="Times New Roman" pitchFamily="18" charset="0"/>
            </a:rPr>
            <a:t>thống</a:t>
          </a:r>
          <a:r>
            <a:rPr lang="en-US" sz="29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900" kern="1200" dirty="0" err="1">
              <a:latin typeface="Times New Roman" pitchFamily="18" charset="0"/>
              <a:cs typeface="Times New Roman" pitchFamily="18" charset="0"/>
            </a:rPr>
            <a:t>rootfs</a:t>
          </a:r>
          <a:endParaRPr lang="en-US" sz="29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675083" y="3559414"/>
        <a:ext cx="5326758" cy="937385"/>
      </dsp:txXfrm>
    </dsp:sp>
    <dsp:sp modelId="{091B182F-1EEC-45A7-B79C-7686C436259B}">
      <dsp:nvSpPr>
        <dsp:cNvPr id="0" name=""/>
        <dsp:cNvSpPr/>
      </dsp:nvSpPr>
      <dsp:spPr>
        <a:xfrm>
          <a:off x="5936467" y="762624"/>
          <a:ext cx="647212" cy="64721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082090" y="762624"/>
        <a:ext cx="355966" cy="487027"/>
      </dsp:txXfrm>
    </dsp:sp>
    <dsp:sp modelId="{F773F2E1-0598-44CD-8829-3F62A2FD7ECD}">
      <dsp:nvSpPr>
        <dsp:cNvPr id="0" name=""/>
        <dsp:cNvSpPr/>
      </dsp:nvSpPr>
      <dsp:spPr>
        <a:xfrm>
          <a:off x="6487850" y="1939375"/>
          <a:ext cx="647212" cy="64721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633473" y="1939375"/>
        <a:ext cx="355966" cy="487027"/>
      </dsp:txXfrm>
    </dsp:sp>
    <dsp:sp modelId="{8BE55F5D-99FE-449A-AA4C-3F55857B2A80}">
      <dsp:nvSpPr>
        <dsp:cNvPr id="0" name=""/>
        <dsp:cNvSpPr/>
      </dsp:nvSpPr>
      <dsp:spPr>
        <a:xfrm>
          <a:off x="7031004" y="3116125"/>
          <a:ext cx="647212" cy="64721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7176627" y="3116125"/>
        <a:ext cx="355966" cy="4870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65624-69FE-4A92-A5B9-C3BDA83E6859}">
      <dsp:nvSpPr>
        <dsp:cNvPr id="0" name=""/>
        <dsp:cNvSpPr/>
      </dsp:nvSpPr>
      <dsp:spPr>
        <a:xfrm rot="5400000">
          <a:off x="-149834" y="152032"/>
          <a:ext cx="998894" cy="6992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</a:t>
          </a:r>
        </a:p>
      </dsp:txBody>
      <dsp:txXfrm rot="-5400000">
        <a:off x="1" y="351811"/>
        <a:ext cx="699225" cy="299669"/>
      </dsp:txXfrm>
    </dsp:sp>
    <dsp:sp modelId="{24DCAE7C-4F86-4006-9797-BA6674AD1795}">
      <dsp:nvSpPr>
        <dsp:cNvPr id="0" name=""/>
        <dsp:cNvSpPr/>
      </dsp:nvSpPr>
      <dsp:spPr>
        <a:xfrm rot="5400000">
          <a:off x="4139772" y="-3438347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 err="1"/>
            <a:t>Tải</a:t>
          </a:r>
          <a:r>
            <a:rPr lang="en-US" sz="3800" kern="1200" dirty="0"/>
            <a:t> </a:t>
          </a:r>
          <a:r>
            <a:rPr lang="en-US" sz="3800" kern="1200" dirty="0" err="1"/>
            <a:t>các</a:t>
          </a:r>
          <a:r>
            <a:rPr lang="en-US" sz="3800" kern="1200" dirty="0"/>
            <a:t> source code</a:t>
          </a:r>
        </a:p>
      </dsp:txBody>
      <dsp:txXfrm rot="-5400000">
        <a:off x="699226" y="33894"/>
        <a:ext cx="7498679" cy="585891"/>
      </dsp:txXfrm>
    </dsp:sp>
    <dsp:sp modelId="{71DC5330-3C56-40B1-9323-A06E8332001A}">
      <dsp:nvSpPr>
        <dsp:cNvPr id="0" name=""/>
        <dsp:cNvSpPr/>
      </dsp:nvSpPr>
      <dsp:spPr>
        <a:xfrm rot="5400000">
          <a:off x="-149834" y="1032700"/>
          <a:ext cx="998894" cy="6992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1232479"/>
        <a:ext cx="699225" cy="299669"/>
      </dsp:txXfrm>
    </dsp:sp>
    <dsp:sp modelId="{3E4AD5EC-1721-40C3-908C-50BFB2EC478E}">
      <dsp:nvSpPr>
        <dsp:cNvPr id="0" name=""/>
        <dsp:cNvSpPr/>
      </dsp:nvSpPr>
      <dsp:spPr>
        <a:xfrm rot="5400000">
          <a:off x="4139772" y="-2557679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 err="1"/>
            <a:t>Biên</a:t>
          </a:r>
          <a:r>
            <a:rPr lang="en-US" sz="3800" kern="1200" dirty="0"/>
            <a:t> </a:t>
          </a:r>
          <a:r>
            <a:rPr lang="en-US" sz="3800" kern="1200" dirty="0" err="1"/>
            <a:t>dịch</a:t>
          </a:r>
          <a:r>
            <a:rPr lang="en-US" sz="3800" kern="1200" dirty="0"/>
            <a:t> code </a:t>
          </a:r>
          <a:r>
            <a:rPr lang="en-US" sz="3800" kern="1200" dirty="0" err="1"/>
            <a:t>tạo</a:t>
          </a:r>
          <a:r>
            <a:rPr lang="en-US" sz="3800" kern="1200" dirty="0"/>
            <a:t> file </a:t>
          </a:r>
          <a:r>
            <a:rPr lang="en-US" sz="3800" kern="1200" dirty="0" err="1"/>
            <a:t>ảnh</a:t>
          </a:r>
          <a:r>
            <a:rPr lang="en-US" sz="3800" kern="1200" dirty="0"/>
            <a:t> </a:t>
          </a:r>
        </a:p>
      </dsp:txBody>
      <dsp:txXfrm rot="-5400000">
        <a:off x="699226" y="914562"/>
        <a:ext cx="7498679" cy="585891"/>
      </dsp:txXfrm>
    </dsp:sp>
    <dsp:sp modelId="{BBCCC35F-1277-4BEB-9C20-739533671A82}">
      <dsp:nvSpPr>
        <dsp:cNvPr id="0" name=""/>
        <dsp:cNvSpPr/>
      </dsp:nvSpPr>
      <dsp:spPr>
        <a:xfrm rot="5400000">
          <a:off x="-149834" y="1913368"/>
          <a:ext cx="998894" cy="6992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</a:t>
          </a:r>
        </a:p>
      </dsp:txBody>
      <dsp:txXfrm rot="-5400000">
        <a:off x="1" y="2113147"/>
        <a:ext cx="699225" cy="299669"/>
      </dsp:txXfrm>
    </dsp:sp>
    <dsp:sp modelId="{D954AB24-AD54-4D83-AC94-FDEDD56461D2}">
      <dsp:nvSpPr>
        <dsp:cNvPr id="0" name=""/>
        <dsp:cNvSpPr/>
      </dsp:nvSpPr>
      <dsp:spPr>
        <a:xfrm rot="5400000">
          <a:off x="4139772" y="-1677012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 err="1"/>
            <a:t>Nén</a:t>
          </a:r>
          <a:r>
            <a:rPr lang="en-US" sz="3800" kern="1200" dirty="0"/>
            <a:t> file </a:t>
          </a:r>
          <a:r>
            <a:rPr lang="en-US" sz="3800" kern="1200" dirty="0" err="1"/>
            <a:t>ảnh</a:t>
          </a:r>
          <a:r>
            <a:rPr lang="en-US" sz="3800" kern="1200" dirty="0"/>
            <a:t> </a:t>
          </a:r>
          <a:r>
            <a:rPr lang="en-US" sz="3800" kern="1200" dirty="0" err="1"/>
            <a:t>vừa</a:t>
          </a:r>
          <a:r>
            <a:rPr lang="en-US" sz="3800" kern="1200" dirty="0"/>
            <a:t> </a:t>
          </a:r>
          <a:r>
            <a:rPr lang="en-US" sz="3800" kern="1200" dirty="0" err="1"/>
            <a:t>tạo</a:t>
          </a:r>
          <a:endParaRPr lang="en-US" sz="3800" kern="1200" dirty="0"/>
        </a:p>
      </dsp:txBody>
      <dsp:txXfrm rot="-5400000">
        <a:off x="699226" y="1795229"/>
        <a:ext cx="7498679" cy="585891"/>
      </dsp:txXfrm>
    </dsp:sp>
    <dsp:sp modelId="{4E3023FB-A1DF-4128-B1FB-9D91A290525D}">
      <dsp:nvSpPr>
        <dsp:cNvPr id="0" name=""/>
        <dsp:cNvSpPr/>
      </dsp:nvSpPr>
      <dsp:spPr>
        <a:xfrm rot="5400000">
          <a:off x="-149834" y="2794036"/>
          <a:ext cx="998894" cy="6992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</a:t>
          </a:r>
        </a:p>
      </dsp:txBody>
      <dsp:txXfrm rot="-5400000">
        <a:off x="1" y="2993815"/>
        <a:ext cx="699225" cy="299669"/>
      </dsp:txXfrm>
    </dsp:sp>
    <dsp:sp modelId="{2B469BDA-F98F-4BB6-89CC-BE78492FF09A}">
      <dsp:nvSpPr>
        <dsp:cNvPr id="0" name=""/>
        <dsp:cNvSpPr/>
      </dsp:nvSpPr>
      <dsp:spPr>
        <a:xfrm rot="5400000">
          <a:off x="4139772" y="-796344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/>
            <a:t>Build kernel modules</a:t>
          </a:r>
        </a:p>
      </dsp:txBody>
      <dsp:txXfrm rot="-5400000">
        <a:off x="699226" y="2675897"/>
        <a:ext cx="7498679" cy="585891"/>
      </dsp:txXfrm>
    </dsp:sp>
    <dsp:sp modelId="{5C41F198-99CF-4A6D-8A27-400221C8A051}">
      <dsp:nvSpPr>
        <dsp:cNvPr id="0" name=""/>
        <dsp:cNvSpPr/>
      </dsp:nvSpPr>
      <dsp:spPr>
        <a:xfrm rot="5400000">
          <a:off x="-149834" y="3674704"/>
          <a:ext cx="998894" cy="6992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3874483"/>
        <a:ext cx="699225" cy="299669"/>
      </dsp:txXfrm>
    </dsp:sp>
    <dsp:sp modelId="{33721FDD-9116-499C-8668-7CC2CEC8FA0F}">
      <dsp:nvSpPr>
        <dsp:cNvPr id="0" name=""/>
        <dsp:cNvSpPr/>
      </dsp:nvSpPr>
      <dsp:spPr>
        <a:xfrm rot="5400000">
          <a:off x="4139772" y="84323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 err="1"/>
            <a:t>Tạo</a:t>
          </a:r>
          <a:r>
            <a:rPr lang="en-US" sz="3800" kern="1200" dirty="0"/>
            <a:t> </a:t>
          </a:r>
          <a:r>
            <a:rPr lang="en-US" sz="3800" kern="1200" dirty="0" err="1"/>
            <a:t>boot.img</a:t>
          </a:r>
          <a:endParaRPr lang="en-US" sz="3800" kern="1200" dirty="0"/>
        </a:p>
      </dsp:txBody>
      <dsp:txXfrm rot="-5400000">
        <a:off x="699226" y="3556565"/>
        <a:ext cx="7498679" cy="5858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1653D-D547-4DF3-A546-84004ED4CEC0}">
      <dsp:nvSpPr>
        <dsp:cNvPr id="0" name=""/>
        <dsp:cNvSpPr/>
      </dsp:nvSpPr>
      <dsp:spPr>
        <a:xfrm rot="5400000">
          <a:off x="-224621" y="226559"/>
          <a:ext cx="1497474" cy="10482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 </a:t>
          </a:r>
        </a:p>
      </dsp:txBody>
      <dsp:txXfrm rot="-5400000">
        <a:off x="0" y="526054"/>
        <a:ext cx="1048232" cy="449242"/>
      </dsp:txXfrm>
    </dsp:sp>
    <dsp:sp modelId="{66950900-7590-471A-8D44-C29CFBBF5D32}">
      <dsp:nvSpPr>
        <dsp:cNvPr id="0" name=""/>
        <dsp:cNvSpPr/>
      </dsp:nvSpPr>
      <dsp:spPr>
        <a:xfrm rot="5400000">
          <a:off x="3870026" y="-2819855"/>
          <a:ext cx="973358" cy="66169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712" tIns="32385" rIns="32385" bIns="32385" numCol="1" spcCol="1270" anchor="ctr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Cài</a:t>
          </a:r>
          <a:r>
            <a:rPr lang="en-US" sz="5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5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đặt</a:t>
          </a:r>
          <a:r>
            <a:rPr lang="en-US" sz="5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5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5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5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gói</a:t>
          </a:r>
          <a:r>
            <a:rPr lang="en-US" sz="5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5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hỗ</a:t>
          </a:r>
          <a:r>
            <a:rPr lang="en-US" sz="5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5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r>
            <a:rPr lang="en-US" sz="5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 rot="-5400000">
        <a:off x="1048233" y="49453"/>
        <a:ext cx="6569431" cy="878328"/>
      </dsp:txXfrm>
    </dsp:sp>
    <dsp:sp modelId="{C3A6EDF0-94CD-45CE-8F15-71CF240CB2DD}">
      <dsp:nvSpPr>
        <dsp:cNvPr id="0" name=""/>
        <dsp:cNvSpPr/>
      </dsp:nvSpPr>
      <dsp:spPr>
        <a:xfrm rot="5400000">
          <a:off x="-224621" y="1528646"/>
          <a:ext cx="1497474" cy="10482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 </a:t>
          </a:r>
        </a:p>
      </dsp:txBody>
      <dsp:txXfrm rot="-5400000">
        <a:off x="0" y="1828141"/>
        <a:ext cx="1048232" cy="449242"/>
      </dsp:txXfrm>
    </dsp:sp>
    <dsp:sp modelId="{7A1619E8-8C91-4D04-8AD3-E29A30B66834}">
      <dsp:nvSpPr>
        <dsp:cNvPr id="0" name=""/>
        <dsp:cNvSpPr/>
      </dsp:nvSpPr>
      <dsp:spPr>
        <a:xfrm rot="5400000">
          <a:off x="3870026" y="-1517768"/>
          <a:ext cx="973358" cy="66169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712" tIns="32385" rIns="32385" bIns="32385" numCol="1" spcCol="1270" anchor="ctr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5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file image </a:t>
          </a:r>
        </a:p>
      </dsp:txBody>
      <dsp:txXfrm rot="-5400000">
        <a:off x="1048233" y="1351540"/>
        <a:ext cx="6569431" cy="878328"/>
      </dsp:txXfrm>
    </dsp:sp>
    <dsp:sp modelId="{20E55187-7248-42DF-A4FB-6EE8F7F4CF8A}">
      <dsp:nvSpPr>
        <dsp:cNvPr id="0" name=""/>
        <dsp:cNvSpPr/>
      </dsp:nvSpPr>
      <dsp:spPr>
        <a:xfrm rot="5400000">
          <a:off x="-224621" y="2830734"/>
          <a:ext cx="1497474" cy="10482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 </a:t>
          </a:r>
        </a:p>
      </dsp:txBody>
      <dsp:txXfrm rot="-5400000">
        <a:off x="0" y="3130229"/>
        <a:ext cx="1048232" cy="449242"/>
      </dsp:txXfrm>
    </dsp:sp>
    <dsp:sp modelId="{4FF7B670-E4E1-4995-A7C3-FB88E1517364}">
      <dsp:nvSpPr>
        <dsp:cNvPr id="0" name=""/>
        <dsp:cNvSpPr/>
      </dsp:nvSpPr>
      <dsp:spPr>
        <a:xfrm rot="5400000">
          <a:off x="3870026" y="-215681"/>
          <a:ext cx="973358" cy="66169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712" tIns="32385" rIns="32385" bIns="32385" numCol="1" spcCol="1270" anchor="ctr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Cấu</a:t>
          </a:r>
          <a:r>
            <a:rPr lang="en-US" sz="5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5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sz="5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5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lại</a:t>
          </a:r>
          <a:r>
            <a:rPr lang="en-US" sz="5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file </a:t>
          </a:r>
          <a:r>
            <a:rPr lang="en-US" sz="5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rootfs</a:t>
          </a:r>
          <a:endParaRPr lang="en-US" sz="5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048233" y="2653627"/>
        <a:ext cx="6569431" cy="8783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CD268-39E0-41E8-9866-1679657EA577}">
      <dsp:nvSpPr>
        <dsp:cNvPr id="0" name=""/>
        <dsp:cNvSpPr/>
      </dsp:nvSpPr>
      <dsp:spPr>
        <a:xfrm>
          <a:off x="0" y="296358"/>
          <a:ext cx="658222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FB16E3-F660-4BBF-974E-6481026F940C}">
      <dsp:nvSpPr>
        <dsp:cNvPr id="0" name=""/>
        <dsp:cNvSpPr/>
      </dsp:nvSpPr>
      <dsp:spPr>
        <a:xfrm>
          <a:off x="329111" y="15918"/>
          <a:ext cx="460756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155" tIns="0" rIns="17415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u-boot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SD card</a:t>
          </a:r>
        </a:p>
      </dsp:txBody>
      <dsp:txXfrm>
        <a:off x="356491" y="43298"/>
        <a:ext cx="4552800" cy="506120"/>
      </dsp:txXfrm>
    </dsp:sp>
    <dsp:sp modelId="{9D374367-979B-4DC9-AF05-E760DEE63485}">
      <dsp:nvSpPr>
        <dsp:cNvPr id="0" name=""/>
        <dsp:cNvSpPr/>
      </dsp:nvSpPr>
      <dsp:spPr>
        <a:xfrm>
          <a:off x="0" y="1158198"/>
          <a:ext cx="658222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CEC1AC-F68A-4930-9BD1-9D440144C48D}">
      <dsp:nvSpPr>
        <dsp:cNvPr id="0" name=""/>
        <dsp:cNvSpPr/>
      </dsp:nvSpPr>
      <dsp:spPr>
        <a:xfrm>
          <a:off x="329111" y="877758"/>
          <a:ext cx="460756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155" tIns="0" rIns="17415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Hiệu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chỉnh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356491" y="905138"/>
        <a:ext cx="4552800" cy="506120"/>
      </dsp:txXfrm>
    </dsp:sp>
    <dsp:sp modelId="{FFF605FC-15D2-499D-9C18-698993E59F65}">
      <dsp:nvSpPr>
        <dsp:cNvPr id="0" name=""/>
        <dsp:cNvSpPr/>
      </dsp:nvSpPr>
      <dsp:spPr>
        <a:xfrm>
          <a:off x="0" y="2020038"/>
          <a:ext cx="658222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1BB435-A539-4493-A640-E530FC1BE2A7}">
      <dsp:nvSpPr>
        <dsp:cNvPr id="0" name=""/>
        <dsp:cNvSpPr/>
      </dsp:nvSpPr>
      <dsp:spPr>
        <a:xfrm>
          <a:off x="329111" y="1739598"/>
          <a:ext cx="460756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155" tIns="0" rIns="17415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nối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SD card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vào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máy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6491" y="1766978"/>
        <a:ext cx="4552800" cy="506120"/>
      </dsp:txXfrm>
    </dsp:sp>
    <dsp:sp modelId="{A0B2240C-13D0-4821-A2F3-2D2223E02774}">
      <dsp:nvSpPr>
        <dsp:cNvPr id="0" name=""/>
        <dsp:cNvSpPr/>
      </dsp:nvSpPr>
      <dsp:spPr>
        <a:xfrm>
          <a:off x="0" y="2881878"/>
          <a:ext cx="658222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538E47-74C2-4700-A8E3-1E68DC67356C}">
      <dsp:nvSpPr>
        <dsp:cNvPr id="0" name=""/>
        <dsp:cNvSpPr/>
      </dsp:nvSpPr>
      <dsp:spPr>
        <a:xfrm>
          <a:off x="329111" y="2601438"/>
          <a:ext cx="460756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155" tIns="0" rIns="17415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Xóa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SD card,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lại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vùng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SD card</a:t>
          </a:r>
        </a:p>
      </dsp:txBody>
      <dsp:txXfrm>
        <a:off x="356491" y="2628818"/>
        <a:ext cx="4552800" cy="506120"/>
      </dsp:txXfrm>
    </dsp:sp>
    <dsp:sp modelId="{CE01B564-61D1-4BD8-8096-D96FA4372155}">
      <dsp:nvSpPr>
        <dsp:cNvPr id="0" name=""/>
        <dsp:cNvSpPr/>
      </dsp:nvSpPr>
      <dsp:spPr>
        <a:xfrm>
          <a:off x="0" y="3743718"/>
          <a:ext cx="658222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626F74-9396-4D35-B7B9-8011ABED1318}">
      <dsp:nvSpPr>
        <dsp:cNvPr id="0" name=""/>
        <dsp:cNvSpPr/>
      </dsp:nvSpPr>
      <dsp:spPr>
        <a:xfrm>
          <a:off x="329111" y="3463278"/>
          <a:ext cx="460756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155" tIns="0" rIns="17415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Viết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lên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SD card</a:t>
          </a:r>
        </a:p>
      </dsp:txBody>
      <dsp:txXfrm>
        <a:off x="356491" y="3490658"/>
        <a:ext cx="4552800" cy="5061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CD268-39E0-41E8-9866-1679657EA577}">
      <dsp:nvSpPr>
        <dsp:cNvPr id="0" name=""/>
        <dsp:cNvSpPr/>
      </dsp:nvSpPr>
      <dsp:spPr>
        <a:xfrm>
          <a:off x="0" y="296358"/>
          <a:ext cx="658222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FB16E3-F660-4BBF-974E-6481026F940C}">
      <dsp:nvSpPr>
        <dsp:cNvPr id="0" name=""/>
        <dsp:cNvSpPr/>
      </dsp:nvSpPr>
      <dsp:spPr>
        <a:xfrm>
          <a:off x="329111" y="15918"/>
          <a:ext cx="460756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155" tIns="0" rIns="17415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Tạo u-boot cho SD card</a:t>
          </a:r>
          <a:endParaRPr lang="en-US" sz="1900" kern="1200" dirty="0"/>
        </a:p>
      </dsp:txBody>
      <dsp:txXfrm>
        <a:off x="356491" y="43298"/>
        <a:ext cx="4552800" cy="506120"/>
      </dsp:txXfrm>
    </dsp:sp>
    <dsp:sp modelId="{9D374367-979B-4DC9-AF05-E760DEE63485}">
      <dsp:nvSpPr>
        <dsp:cNvPr id="0" name=""/>
        <dsp:cNvSpPr/>
      </dsp:nvSpPr>
      <dsp:spPr>
        <a:xfrm>
          <a:off x="0" y="1158198"/>
          <a:ext cx="658222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CEC1AC-F68A-4930-9BD1-9D440144C48D}">
      <dsp:nvSpPr>
        <dsp:cNvPr id="0" name=""/>
        <dsp:cNvSpPr/>
      </dsp:nvSpPr>
      <dsp:spPr>
        <a:xfrm>
          <a:off x="329111" y="877758"/>
          <a:ext cx="460756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155" tIns="0" rIns="17415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Hiệu</a:t>
          </a:r>
          <a:r>
            <a:rPr lang="en-US" sz="1900" kern="1200" dirty="0"/>
            <a:t> </a:t>
          </a:r>
          <a:r>
            <a:rPr lang="en-US" sz="1900" kern="1200" dirty="0" err="1"/>
            <a:t>chỉnh</a:t>
          </a:r>
          <a:r>
            <a:rPr lang="en-US" sz="1900" kern="1200" dirty="0"/>
            <a:t> </a:t>
          </a:r>
          <a:r>
            <a:rPr lang="en-US" sz="1900" kern="1200" dirty="0" err="1"/>
            <a:t>thông</a:t>
          </a:r>
          <a:r>
            <a:rPr lang="en-US" sz="1900" kern="1200" dirty="0"/>
            <a:t> </a:t>
          </a:r>
          <a:r>
            <a:rPr lang="en-US" sz="1900" kern="1200" dirty="0" err="1"/>
            <a:t>số</a:t>
          </a:r>
          <a:r>
            <a:rPr lang="en-US" sz="1900" kern="1200" dirty="0"/>
            <a:t> </a:t>
          </a:r>
        </a:p>
      </dsp:txBody>
      <dsp:txXfrm>
        <a:off x="356491" y="905138"/>
        <a:ext cx="4552800" cy="506120"/>
      </dsp:txXfrm>
    </dsp:sp>
    <dsp:sp modelId="{FFF605FC-15D2-499D-9C18-698993E59F65}">
      <dsp:nvSpPr>
        <dsp:cNvPr id="0" name=""/>
        <dsp:cNvSpPr/>
      </dsp:nvSpPr>
      <dsp:spPr>
        <a:xfrm>
          <a:off x="0" y="2020038"/>
          <a:ext cx="658222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1BB435-A539-4493-A640-E530FC1BE2A7}">
      <dsp:nvSpPr>
        <dsp:cNvPr id="0" name=""/>
        <dsp:cNvSpPr/>
      </dsp:nvSpPr>
      <dsp:spPr>
        <a:xfrm>
          <a:off x="329111" y="1739598"/>
          <a:ext cx="460756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155" tIns="0" rIns="17415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Kết</a:t>
          </a:r>
          <a:r>
            <a:rPr lang="en-US" sz="1900" kern="1200" dirty="0"/>
            <a:t> </a:t>
          </a:r>
          <a:r>
            <a:rPr lang="en-US" sz="1900" kern="1200" dirty="0" err="1"/>
            <a:t>nối</a:t>
          </a:r>
          <a:r>
            <a:rPr lang="en-US" sz="1900" kern="1200" dirty="0"/>
            <a:t> SD card </a:t>
          </a:r>
          <a:r>
            <a:rPr lang="en-US" sz="1900" kern="1200" dirty="0" err="1"/>
            <a:t>vào</a:t>
          </a:r>
          <a:r>
            <a:rPr lang="en-US" sz="1900" kern="1200" dirty="0"/>
            <a:t> </a:t>
          </a:r>
          <a:r>
            <a:rPr lang="en-US" sz="1900" kern="1200" dirty="0" err="1"/>
            <a:t>máy</a:t>
          </a:r>
          <a:r>
            <a:rPr lang="en-US" sz="1900" kern="1200" dirty="0"/>
            <a:t> </a:t>
          </a:r>
          <a:r>
            <a:rPr lang="en-US" sz="1900" kern="1200" dirty="0" err="1"/>
            <a:t>tính</a:t>
          </a:r>
          <a:endParaRPr lang="en-US" sz="1900" kern="1200" dirty="0"/>
        </a:p>
      </dsp:txBody>
      <dsp:txXfrm>
        <a:off x="356491" y="1766978"/>
        <a:ext cx="4552800" cy="506120"/>
      </dsp:txXfrm>
    </dsp:sp>
    <dsp:sp modelId="{A0B2240C-13D0-4821-A2F3-2D2223E02774}">
      <dsp:nvSpPr>
        <dsp:cNvPr id="0" name=""/>
        <dsp:cNvSpPr/>
      </dsp:nvSpPr>
      <dsp:spPr>
        <a:xfrm>
          <a:off x="0" y="2881878"/>
          <a:ext cx="658222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538E47-74C2-4700-A8E3-1E68DC67356C}">
      <dsp:nvSpPr>
        <dsp:cNvPr id="0" name=""/>
        <dsp:cNvSpPr/>
      </dsp:nvSpPr>
      <dsp:spPr>
        <a:xfrm>
          <a:off x="329111" y="2601438"/>
          <a:ext cx="460756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155" tIns="0" rIns="17415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Xóa</a:t>
          </a:r>
          <a:r>
            <a:rPr lang="en-US" sz="1900" kern="1200" dirty="0"/>
            <a:t> SD card, </a:t>
          </a:r>
          <a:r>
            <a:rPr lang="en-US" sz="1900" kern="1200" dirty="0" err="1"/>
            <a:t>tạo</a:t>
          </a:r>
          <a:r>
            <a:rPr lang="en-US" sz="1900" kern="1200" dirty="0"/>
            <a:t> </a:t>
          </a:r>
          <a:r>
            <a:rPr lang="en-US" sz="1900" kern="1200" dirty="0" err="1"/>
            <a:t>lại</a:t>
          </a:r>
          <a:r>
            <a:rPr lang="en-US" sz="1900" kern="1200" dirty="0"/>
            <a:t> </a:t>
          </a:r>
          <a:r>
            <a:rPr lang="en-US" sz="1900" kern="1200" dirty="0" err="1"/>
            <a:t>phân</a:t>
          </a:r>
          <a:r>
            <a:rPr lang="en-US" sz="1900" kern="1200" dirty="0"/>
            <a:t> </a:t>
          </a:r>
          <a:r>
            <a:rPr lang="en-US" sz="1900" kern="1200" dirty="0" err="1"/>
            <a:t>vùng</a:t>
          </a:r>
          <a:r>
            <a:rPr lang="en-US" sz="1900" kern="1200" dirty="0"/>
            <a:t> </a:t>
          </a:r>
          <a:r>
            <a:rPr lang="en-US" sz="1900" kern="1200" dirty="0" err="1"/>
            <a:t>cho</a:t>
          </a:r>
          <a:r>
            <a:rPr lang="en-US" sz="1900" kern="1200" dirty="0"/>
            <a:t> SD card</a:t>
          </a:r>
        </a:p>
      </dsp:txBody>
      <dsp:txXfrm>
        <a:off x="356491" y="2628818"/>
        <a:ext cx="4552800" cy="506120"/>
      </dsp:txXfrm>
    </dsp:sp>
    <dsp:sp modelId="{CE01B564-61D1-4BD8-8096-D96FA4372155}">
      <dsp:nvSpPr>
        <dsp:cNvPr id="0" name=""/>
        <dsp:cNvSpPr/>
      </dsp:nvSpPr>
      <dsp:spPr>
        <a:xfrm>
          <a:off x="0" y="3743718"/>
          <a:ext cx="658222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626F74-9396-4D35-B7B9-8011ABED1318}">
      <dsp:nvSpPr>
        <dsp:cNvPr id="0" name=""/>
        <dsp:cNvSpPr/>
      </dsp:nvSpPr>
      <dsp:spPr>
        <a:xfrm>
          <a:off x="329111" y="3463278"/>
          <a:ext cx="460756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155" tIns="0" rIns="17415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Viết</a:t>
          </a:r>
          <a:r>
            <a:rPr lang="en-US" sz="1900" kern="1200" dirty="0"/>
            <a:t> </a:t>
          </a:r>
          <a:r>
            <a:rPr lang="en-US" sz="1900" kern="1200" dirty="0" err="1"/>
            <a:t>lên</a:t>
          </a:r>
          <a:r>
            <a:rPr lang="en-US" sz="1900" kern="1200" dirty="0"/>
            <a:t> SD card</a:t>
          </a:r>
        </a:p>
      </dsp:txBody>
      <dsp:txXfrm>
        <a:off x="356491" y="3490658"/>
        <a:ext cx="4552800" cy="5061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7DFE0-F46B-48C8-811A-F17D79323531}">
      <dsp:nvSpPr>
        <dsp:cNvPr id="0" name=""/>
        <dsp:cNvSpPr/>
      </dsp:nvSpPr>
      <dsp:spPr>
        <a:xfrm>
          <a:off x="618074" y="1291"/>
          <a:ext cx="5984708" cy="544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Cắm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Board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vào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máy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ở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chế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Recovery </a:t>
          </a:r>
        </a:p>
      </dsp:txBody>
      <dsp:txXfrm>
        <a:off x="618074" y="1291"/>
        <a:ext cx="5984708" cy="544064"/>
      </dsp:txXfrm>
    </dsp:sp>
    <dsp:sp modelId="{21DB6A6C-7833-4FB3-AF4F-52F6AFA9AE27}">
      <dsp:nvSpPr>
        <dsp:cNvPr id="0" name=""/>
        <dsp:cNvSpPr/>
      </dsp:nvSpPr>
      <dsp:spPr>
        <a:xfrm>
          <a:off x="618074" y="545356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7B55A-0DA6-40D3-8163-D8CEFDB2E82C}">
      <dsp:nvSpPr>
        <dsp:cNvPr id="0" name=""/>
        <dsp:cNvSpPr/>
      </dsp:nvSpPr>
      <dsp:spPr>
        <a:xfrm>
          <a:off x="1462583" y="545356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2CC92-1EA2-4714-A397-05B22C1B8BE4}">
      <dsp:nvSpPr>
        <dsp:cNvPr id="0" name=""/>
        <dsp:cNvSpPr/>
      </dsp:nvSpPr>
      <dsp:spPr>
        <a:xfrm>
          <a:off x="2307092" y="545356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C442C-0362-4CC1-ADD1-B9218245F06E}">
      <dsp:nvSpPr>
        <dsp:cNvPr id="0" name=""/>
        <dsp:cNvSpPr/>
      </dsp:nvSpPr>
      <dsp:spPr>
        <a:xfrm>
          <a:off x="3151600" y="545356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8E21D-151D-4ED4-B4AE-18AB0BADA551}">
      <dsp:nvSpPr>
        <dsp:cNvPr id="0" name=""/>
        <dsp:cNvSpPr/>
      </dsp:nvSpPr>
      <dsp:spPr>
        <a:xfrm>
          <a:off x="3996109" y="545356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DCFC47-8191-4505-9942-7D84E00EE3A6}">
      <dsp:nvSpPr>
        <dsp:cNvPr id="0" name=""/>
        <dsp:cNvSpPr/>
      </dsp:nvSpPr>
      <dsp:spPr>
        <a:xfrm>
          <a:off x="4840618" y="545356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D5F72B-CBDA-4D85-B9B6-0B4D016C3A79}">
      <dsp:nvSpPr>
        <dsp:cNvPr id="0" name=""/>
        <dsp:cNvSpPr/>
      </dsp:nvSpPr>
      <dsp:spPr>
        <a:xfrm>
          <a:off x="5685127" y="545356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15D6B-2696-450D-A3F8-A88FB638F750}">
      <dsp:nvSpPr>
        <dsp:cNvPr id="0" name=""/>
        <dsp:cNvSpPr/>
      </dsp:nvSpPr>
      <dsp:spPr>
        <a:xfrm>
          <a:off x="618074" y="745709"/>
          <a:ext cx="5984708" cy="544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Flash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Bootloader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8074" y="745709"/>
        <a:ext cx="5984708" cy="544064"/>
      </dsp:txXfrm>
    </dsp:sp>
    <dsp:sp modelId="{ADB35BA7-4B43-4A3B-B8B8-3E508CD458C2}">
      <dsp:nvSpPr>
        <dsp:cNvPr id="0" name=""/>
        <dsp:cNvSpPr/>
      </dsp:nvSpPr>
      <dsp:spPr>
        <a:xfrm>
          <a:off x="618074" y="1289774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539AF-0230-4038-8ECC-40EAC4FC954B}">
      <dsp:nvSpPr>
        <dsp:cNvPr id="0" name=""/>
        <dsp:cNvSpPr/>
      </dsp:nvSpPr>
      <dsp:spPr>
        <a:xfrm>
          <a:off x="1462583" y="1289774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EF784-7ADA-420D-84F1-71112F7DDCA5}">
      <dsp:nvSpPr>
        <dsp:cNvPr id="0" name=""/>
        <dsp:cNvSpPr/>
      </dsp:nvSpPr>
      <dsp:spPr>
        <a:xfrm>
          <a:off x="2307092" y="1289774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C231A-D025-4E1F-89F0-2AF6DCFF930A}">
      <dsp:nvSpPr>
        <dsp:cNvPr id="0" name=""/>
        <dsp:cNvSpPr/>
      </dsp:nvSpPr>
      <dsp:spPr>
        <a:xfrm>
          <a:off x="3151600" y="1289774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12104-63F6-4DB5-86C6-75059CF97A9A}">
      <dsp:nvSpPr>
        <dsp:cNvPr id="0" name=""/>
        <dsp:cNvSpPr/>
      </dsp:nvSpPr>
      <dsp:spPr>
        <a:xfrm>
          <a:off x="3996109" y="1289774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9849F-7FAF-4B40-AEA6-5A763D695515}">
      <dsp:nvSpPr>
        <dsp:cNvPr id="0" name=""/>
        <dsp:cNvSpPr/>
      </dsp:nvSpPr>
      <dsp:spPr>
        <a:xfrm>
          <a:off x="4840618" y="1289774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A2496-9450-495D-AF18-0755578CC942}">
      <dsp:nvSpPr>
        <dsp:cNvPr id="0" name=""/>
        <dsp:cNvSpPr/>
      </dsp:nvSpPr>
      <dsp:spPr>
        <a:xfrm>
          <a:off x="5685127" y="1289774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CFFAB-1951-4A02-A1D1-CAA293829918}">
      <dsp:nvSpPr>
        <dsp:cNvPr id="0" name=""/>
        <dsp:cNvSpPr/>
      </dsp:nvSpPr>
      <dsp:spPr>
        <a:xfrm>
          <a:off x="618074" y="1490128"/>
          <a:ext cx="5984708" cy="544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Flash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8074" y="1490128"/>
        <a:ext cx="5984708" cy="544064"/>
      </dsp:txXfrm>
    </dsp:sp>
    <dsp:sp modelId="{45430B29-7B95-4CD3-A5D2-D99F2BB51F12}">
      <dsp:nvSpPr>
        <dsp:cNvPr id="0" name=""/>
        <dsp:cNvSpPr/>
      </dsp:nvSpPr>
      <dsp:spPr>
        <a:xfrm>
          <a:off x="618074" y="2034192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D930A-15E2-45DD-A512-BBEB5A9BCD3F}">
      <dsp:nvSpPr>
        <dsp:cNvPr id="0" name=""/>
        <dsp:cNvSpPr/>
      </dsp:nvSpPr>
      <dsp:spPr>
        <a:xfrm>
          <a:off x="1462583" y="2034192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BA10A-580C-4110-B642-72BC77650311}">
      <dsp:nvSpPr>
        <dsp:cNvPr id="0" name=""/>
        <dsp:cNvSpPr/>
      </dsp:nvSpPr>
      <dsp:spPr>
        <a:xfrm>
          <a:off x="2307092" y="2034192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6E623-7EC9-4D68-B11F-1AF680C6EBEA}">
      <dsp:nvSpPr>
        <dsp:cNvPr id="0" name=""/>
        <dsp:cNvSpPr/>
      </dsp:nvSpPr>
      <dsp:spPr>
        <a:xfrm>
          <a:off x="3151600" y="2034192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57AC0-E462-4FC7-AD34-E0B8A41BF599}">
      <dsp:nvSpPr>
        <dsp:cNvPr id="0" name=""/>
        <dsp:cNvSpPr/>
      </dsp:nvSpPr>
      <dsp:spPr>
        <a:xfrm>
          <a:off x="3996109" y="2034192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EA0CB-7951-4F90-A3F9-90ED554F3DD1}">
      <dsp:nvSpPr>
        <dsp:cNvPr id="0" name=""/>
        <dsp:cNvSpPr/>
      </dsp:nvSpPr>
      <dsp:spPr>
        <a:xfrm>
          <a:off x="4840618" y="2034192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1A5DC-89C1-4CC3-8936-0C9A1D27CC4B}">
      <dsp:nvSpPr>
        <dsp:cNvPr id="0" name=""/>
        <dsp:cNvSpPr/>
      </dsp:nvSpPr>
      <dsp:spPr>
        <a:xfrm>
          <a:off x="5685127" y="2034192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8E2D5-CCE0-46C4-A738-60C2975A57B6}">
      <dsp:nvSpPr>
        <dsp:cNvPr id="0" name=""/>
        <dsp:cNvSpPr/>
      </dsp:nvSpPr>
      <dsp:spPr>
        <a:xfrm>
          <a:off x="618074" y="2234546"/>
          <a:ext cx="5984708" cy="544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Flash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boot.img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8074" y="2234546"/>
        <a:ext cx="5984708" cy="544064"/>
      </dsp:txXfrm>
    </dsp:sp>
    <dsp:sp modelId="{469F3AD3-B1C3-4B82-9420-B320A1737CFD}">
      <dsp:nvSpPr>
        <dsp:cNvPr id="0" name=""/>
        <dsp:cNvSpPr/>
      </dsp:nvSpPr>
      <dsp:spPr>
        <a:xfrm>
          <a:off x="618074" y="2778610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00FA9-834C-4534-B0D7-D7F9E734898D}">
      <dsp:nvSpPr>
        <dsp:cNvPr id="0" name=""/>
        <dsp:cNvSpPr/>
      </dsp:nvSpPr>
      <dsp:spPr>
        <a:xfrm>
          <a:off x="1462583" y="2778610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77270-A62B-40D9-BF83-7192F3051B72}">
      <dsp:nvSpPr>
        <dsp:cNvPr id="0" name=""/>
        <dsp:cNvSpPr/>
      </dsp:nvSpPr>
      <dsp:spPr>
        <a:xfrm>
          <a:off x="2307092" y="2778610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41A0A-5DD1-4FB2-A779-9563A05F4703}">
      <dsp:nvSpPr>
        <dsp:cNvPr id="0" name=""/>
        <dsp:cNvSpPr/>
      </dsp:nvSpPr>
      <dsp:spPr>
        <a:xfrm>
          <a:off x="3151600" y="2778610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DB317-8445-443F-8384-59F4B87D7C32}">
      <dsp:nvSpPr>
        <dsp:cNvPr id="0" name=""/>
        <dsp:cNvSpPr/>
      </dsp:nvSpPr>
      <dsp:spPr>
        <a:xfrm>
          <a:off x="3996109" y="2778610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84953-C6FB-49B6-9272-6BA7110ED689}">
      <dsp:nvSpPr>
        <dsp:cNvPr id="0" name=""/>
        <dsp:cNvSpPr/>
      </dsp:nvSpPr>
      <dsp:spPr>
        <a:xfrm>
          <a:off x="4840618" y="2778610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01859-4F69-49DF-A04E-A16EB2E72CEF}">
      <dsp:nvSpPr>
        <dsp:cNvPr id="0" name=""/>
        <dsp:cNvSpPr/>
      </dsp:nvSpPr>
      <dsp:spPr>
        <a:xfrm>
          <a:off x="5685127" y="2778610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1BFBF-B249-47DB-B316-0160D04ED4C2}">
      <dsp:nvSpPr>
        <dsp:cNvPr id="0" name=""/>
        <dsp:cNvSpPr/>
      </dsp:nvSpPr>
      <dsp:spPr>
        <a:xfrm>
          <a:off x="618074" y="2978964"/>
          <a:ext cx="5984708" cy="544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Flash file systems</a:t>
          </a:r>
        </a:p>
      </dsp:txBody>
      <dsp:txXfrm>
        <a:off x="618074" y="2978964"/>
        <a:ext cx="5984708" cy="544064"/>
      </dsp:txXfrm>
    </dsp:sp>
    <dsp:sp modelId="{619E93E4-5286-41E2-A8FF-E4D651345C4F}">
      <dsp:nvSpPr>
        <dsp:cNvPr id="0" name=""/>
        <dsp:cNvSpPr/>
      </dsp:nvSpPr>
      <dsp:spPr>
        <a:xfrm>
          <a:off x="618074" y="3523028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34F7E-9118-422B-8359-B400CAF624EF}">
      <dsp:nvSpPr>
        <dsp:cNvPr id="0" name=""/>
        <dsp:cNvSpPr/>
      </dsp:nvSpPr>
      <dsp:spPr>
        <a:xfrm>
          <a:off x="1462583" y="3523028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7FE1B-25F7-4BD2-977C-ECC0D602D4FA}">
      <dsp:nvSpPr>
        <dsp:cNvPr id="0" name=""/>
        <dsp:cNvSpPr/>
      </dsp:nvSpPr>
      <dsp:spPr>
        <a:xfrm>
          <a:off x="2307092" y="3523028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4EFED-B94B-4095-B23E-A649C9E956E9}">
      <dsp:nvSpPr>
        <dsp:cNvPr id="0" name=""/>
        <dsp:cNvSpPr/>
      </dsp:nvSpPr>
      <dsp:spPr>
        <a:xfrm>
          <a:off x="3151600" y="3523028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DD631-1A7B-4FFB-B9FB-9DC2F2078CE2}">
      <dsp:nvSpPr>
        <dsp:cNvPr id="0" name=""/>
        <dsp:cNvSpPr/>
      </dsp:nvSpPr>
      <dsp:spPr>
        <a:xfrm>
          <a:off x="3996109" y="3523028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0A6EA-4B51-457B-994D-C4A77FC00176}">
      <dsp:nvSpPr>
        <dsp:cNvPr id="0" name=""/>
        <dsp:cNvSpPr/>
      </dsp:nvSpPr>
      <dsp:spPr>
        <a:xfrm>
          <a:off x="4840618" y="3523028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C7F8B-09DE-4169-8C02-36DAD9AA5FF1}">
      <dsp:nvSpPr>
        <dsp:cNvPr id="0" name=""/>
        <dsp:cNvSpPr/>
      </dsp:nvSpPr>
      <dsp:spPr>
        <a:xfrm>
          <a:off x="5685127" y="3523028"/>
          <a:ext cx="797961" cy="13299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A664-3B4C-409D-8BA2-13936D59A450}" type="datetimeFigureOut">
              <a:rPr lang="en-GB" smtClean="0"/>
              <a:t>03/01/2017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9981-57D7-4DAC-B201-05ABB2F94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85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A664-3B4C-409D-8BA2-13936D59A450}" type="datetimeFigureOut">
              <a:rPr lang="en-GB" smtClean="0"/>
              <a:t>03/01/2017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9981-57D7-4DAC-B201-05ABB2F94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97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A664-3B4C-409D-8BA2-13936D59A450}" type="datetimeFigureOut">
              <a:rPr lang="en-GB" smtClean="0"/>
              <a:t>03/01/2017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9981-57D7-4DAC-B201-05ABB2F94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77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A664-3B4C-409D-8BA2-13936D59A450}" type="datetimeFigureOut">
              <a:rPr lang="en-GB" smtClean="0"/>
              <a:t>03/01/2017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9981-57D7-4DAC-B201-05ABB2F94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34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A664-3B4C-409D-8BA2-13936D59A450}" type="datetimeFigureOut">
              <a:rPr lang="en-GB" smtClean="0"/>
              <a:t>03/01/2017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9981-57D7-4DAC-B201-05ABB2F94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64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A664-3B4C-409D-8BA2-13936D59A450}" type="datetimeFigureOut">
              <a:rPr lang="en-GB" smtClean="0"/>
              <a:t>03/01/2017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9981-57D7-4DAC-B201-05ABB2F94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0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A664-3B4C-409D-8BA2-13936D59A450}" type="datetimeFigureOut">
              <a:rPr lang="en-GB" smtClean="0"/>
              <a:t>03/01/2017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9981-57D7-4DAC-B201-05ABB2F94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18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A664-3B4C-409D-8BA2-13936D59A450}" type="datetimeFigureOut">
              <a:rPr lang="en-GB" smtClean="0"/>
              <a:t>03/01/2017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9981-57D7-4DAC-B201-05ABB2F94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30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A664-3B4C-409D-8BA2-13936D59A450}" type="datetimeFigureOut">
              <a:rPr lang="en-GB" smtClean="0"/>
              <a:t>03/01/2017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9981-57D7-4DAC-B201-05ABB2F94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47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A664-3B4C-409D-8BA2-13936D59A450}" type="datetimeFigureOut">
              <a:rPr lang="en-GB" smtClean="0"/>
              <a:t>03/01/2017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9981-57D7-4DAC-B201-05ABB2F94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5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A664-3B4C-409D-8BA2-13936D59A450}" type="datetimeFigureOut">
              <a:rPr lang="en-GB" smtClean="0"/>
              <a:t>03/01/2017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9981-57D7-4DAC-B201-05ABB2F94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6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A664-3B4C-409D-8BA2-13936D59A450}" type="datetimeFigureOut">
              <a:rPr lang="en-GB" smtClean="0"/>
              <a:t>03/01/2017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19981-57D7-4DAC-B201-05ABB2F94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06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datasheetcatalog.com/" TargetMode="External"/><Relationship Id="rId5" Type="http://schemas.openxmlformats.org/officeDocument/2006/relationships/hyperlink" Target="http://www.alldatasheet.com/" TargetMode="External"/><Relationship Id="rId4" Type="http://schemas.openxmlformats.org/officeDocument/2006/relationships/hyperlink" Target="http://www.digikey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8.png"/><Relationship Id="rId9" Type="http://schemas.microsoft.com/office/2007/relationships/diagramDrawing" Target="../diagrams/drawing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diagramColors" Target="../diagrams/colors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12" Type="http://schemas.openxmlformats.org/officeDocument/2006/relationships/diagramQuickStyle" Target="../diagrams/quickStyle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11" Type="http://schemas.openxmlformats.org/officeDocument/2006/relationships/diagramLayout" Target="../diagrams/layout3.xml"/><Relationship Id="rId5" Type="http://schemas.openxmlformats.org/officeDocument/2006/relationships/diagramData" Target="../diagrams/data2.xml"/><Relationship Id="rId10" Type="http://schemas.openxmlformats.org/officeDocument/2006/relationships/diagramData" Target="../diagrams/data3.xml"/><Relationship Id="rId4" Type="http://schemas.openxmlformats.org/officeDocument/2006/relationships/image" Target="../media/image8.png"/><Relationship Id="rId9" Type="http://schemas.microsoft.com/office/2007/relationships/diagramDrawing" Target="../diagrams/drawing2.xml"/><Relationship Id="rId14" Type="http://schemas.microsoft.com/office/2007/relationships/diagramDrawing" Target="../diagrams/drawing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13" Type="http://schemas.openxmlformats.org/officeDocument/2006/relationships/diagramColors" Target="../diagrams/colors5.xml"/><Relationship Id="rId18" Type="http://schemas.openxmlformats.org/officeDocument/2006/relationships/diagramColors" Target="../diagrams/colors6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4.xml"/><Relationship Id="rId12" Type="http://schemas.openxmlformats.org/officeDocument/2006/relationships/diagramQuickStyle" Target="../diagrams/quickStyle5.xml"/><Relationship Id="rId17" Type="http://schemas.openxmlformats.org/officeDocument/2006/relationships/diagramQuickStyle" Target="../diagrams/quickStyle6.xml"/><Relationship Id="rId2" Type="http://schemas.openxmlformats.org/officeDocument/2006/relationships/image" Target="../media/image1.jpg"/><Relationship Id="rId16" Type="http://schemas.openxmlformats.org/officeDocument/2006/relationships/diagramLayout" Target="../diagrams/layout6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4.xml"/><Relationship Id="rId11" Type="http://schemas.openxmlformats.org/officeDocument/2006/relationships/diagramLayout" Target="../diagrams/layout5.xml"/><Relationship Id="rId5" Type="http://schemas.openxmlformats.org/officeDocument/2006/relationships/diagramData" Target="../diagrams/data4.xml"/><Relationship Id="rId15" Type="http://schemas.openxmlformats.org/officeDocument/2006/relationships/diagramData" Target="../diagrams/data6.xml"/><Relationship Id="rId10" Type="http://schemas.openxmlformats.org/officeDocument/2006/relationships/diagramData" Target="../diagrams/data5.xml"/><Relationship Id="rId19" Type="http://schemas.microsoft.com/office/2007/relationships/diagramDrawing" Target="../diagrams/drawing6.xml"/><Relationship Id="rId4" Type="http://schemas.openxmlformats.org/officeDocument/2006/relationships/image" Target="../media/image8.png"/><Relationship Id="rId9" Type="http://schemas.microsoft.com/office/2007/relationships/diagramDrawing" Target="../diagrams/drawing4.xml"/><Relationship Id="rId14" Type="http://schemas.microsoft.com/office/2007/relationships/diagramDrawing" Target="../diagrams/drawing5.xml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13" Type="http://schemas.microsoft.com/office/2007/relationships/diagramDrawing" Target="../diagrams/drawing9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8.xml"/><Relationship Id="rId12" Type="http://schemas.openxmlformats.org/officeDocument/2006/relationships/diagramColors" Target="../diagrams/colors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8.xml"/><Relationship Id="rId11" Type="http://schemas.openxmlformats.org/officeDocument/2006/relationships/diagramQuickStyle" Target="../diagrams/quickStyle9.xml"/><Relationship Id="rId5" Type="http://schemas.openxmlformats.org/officeDocument/2006/relationships/diagramLayout" Target="../diagrams/layout8.xml"/><Relationship Id="rId10" Type="http://schemas.openxmlformats.org/officeDocument/2006/relationships/diagramLayout" Target="../diagrams/layout9.xml"/><Relationship Id="rId4" Type="http://schemas.openxmlformats.org/officeDocument/2006/relationships/diagramData" Target="../diagrams/data8.xml"/><Relationship Id="rId9" Type="http://schemas.openxmlformats.org/officeDocument/2006/relationships/diagramData" Target="../diagrams/data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13" Type="http://schemas.microsoft.com/office/2007/relationships/diagramDrawing" Target="../diagrams/drawing1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0.xml"/><Relationship Id="rId12" Type="http://schemas.openxmlformats.org/officeDocument/2006/relationships/diagramColors" Target="../diagrams/colors1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0.xml"/><Relationship Id="rId11" Type="http://schemas.openxmlformats.org/officeDocument/2006/relationships/diagramQuickStyle" Target="../diagrams/quickStyle11.xml"/><Relationship Id="rId5" Type="http://schemas.openxmlformats.org/officeDocument/2006/relationships/diagramLayout" Target="../diagrams/layout10.xml"/><Relationship Id="rId10" Type="http://schemas.openxmlformats.org/officeDocument/2006/relationships/diagramLayout" Target="../diagrams/layout11.xml"/><Relationship Id="rId4" Type="http://schemas.openxmlformats.org/officeDocument/2006/relationships/diagramData" Target="../diagrams/data10.xml"/><Relationship Id="rId9" Type="http://schemas.openxmlformats.org/officeDocument/2006/relationships/diagramData" Target="../diagrams/data11.xml"/><Relationship Id="rId1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1999" cy="6857999"/>
          </a:xfrm>
          <a:prstGeom prst="rect">
            <a:avLst/>
          </a:prstGeom>
        </p:spPr>
      </p:pic>
      <p:pic>
        <p:nvPicPr>
          <p:cNvPr id="1026" name="Picture 2" descr="https://2.bp.blogspot.com/-xc9TkwLD_PU/V3ue1rNJCRI/AAAAAAAABg4/9Ny0Z-0BplIExxjUKXxvyqDk2D4g_FUzwCKgB/s1600/LOGO_B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513" y="1886830"/>
            <a:ext cx="1448972" cy="13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79565" y="401640"/>
            <a:ext cx="8398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BÁCH KHOA THÀNH PHỐ HỒ CHÍ MINH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7131" y="845493"/>
            <a:ext cx="3383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ĐIỆN – ĐIỆN TỬ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46257" y="1319995"/>
            <a:ext cx="232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BỘ MÔN ĐIỆN TỬ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64371" y="3522800"/>
            <a:ext cx="243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16832" y="4060587"/>
            <a:ext cx="77583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LINUX SYSTEM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1" y="5257800"/>
            <a:ext cx="265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BÙI QUỐC BẢO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24093" y="5257799"/>
            <a:ext cx="2827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SVTH: LÊ NHẬT THANH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TRẦN ANH VŨ</a:t>
            </a:r>
          </a:p>
        </p:txBody>
      </p:sp>
    </p:spTree>
    <p:extLst>
      <p:ext uri="{BB962C8B-B14F-4D97-AF65-F5344CB8AC3E}">
        <p14:creationId xmlns:p14="http://schemas.microsoft.com/office/powerpoint/2010/main" val="2731108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6411"/>
            <a:ext cx="12191999" cy="6857999"/>
          </a:xfrm>
          <a:prstGeom prst="rect">
            <a:avLst/>
          </a:prstGeom>
        </p:spPr>
      </p:pic>
      <p:pic>
        <p:nvPicPr>
          <p:cNvPr id="1026" name="Picture 2" descr="https://2.bp.blogspot.com/-xc9TkwLD_PU/V3ue1rNJCRI/AAAAAAAABg4/9Ny0Z-0BplIExxjUKXxvyqDk2D4g_FUzwCKgB/s1600/LOGO_B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699" y="308152"/>
            <a:ext cx="1100602" cy="101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5639209" y="612109"/>
            <a:ext cx="288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8153809" y="1514866"/>
            <a:ext cx="791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6022" y="308152"/>
            <a:ext cx="697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GB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8169991" y="2316163"/>
            <a:ext cx="697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-9539644" y="3001873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3564394" y="852746"/>
            <a:ext cx="6259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5799649" y="2654718"/>
            <a:ext cx="5442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datasheet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6234468" y="4306199"/>
            <a:ext cx="563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GM8136s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7159621" y="3428460"/>
            <a:ext cx="563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/>
          <p:nvPr/>
        </p:nvPicPr>
        <p:blipFill rotWithShape="1">
          <a:blip r:embed="rId4"/>
          <a:srcRect l="127" r="63425" b="74338"/>
          <a:stretch/>
        </p:blipFill>
        <p:spPr>
          <a:xfrm>
            <a:off x="1282291" y="1487875"/>
            <a:ext cx="10604910" cy="498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74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6411"/>
            <a:ext cx="12191999" cy="6857999"/>
          </a:xfrm>
          <a:prstGeom prst="rect">
            <a:avLst/>
          </a:prstGeom>
        </p:spPr>
      </p:pic>
      <p:pic>
        <p:nvPicPr>
          <p:cNvPr id="1026" name="Picture 2" descr="https://2.bp.blogspot.com/-xc9TkwLD_PU/V3ue1rNJCRI/AAAAAAAABg4/9Ny0Z-0BplIExxjUKXxvyqDk2D4g_FUzwCKgB/s1600/LOGO_B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699" y="308152"/>
            <a:ext cx="1100602" cy="101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5639209" y="612109"/>
            <a:ext cx="288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8153809" y="1514866"/>
            <a:ext cx="791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6022" y="308152"/>
            <a:ext cx="697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GB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8169991" y="2316163"/>
            <a:ext cx="697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-9539644" y="3001873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3564394" y="852746"/>
            <a:ext cx="6259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5799649" y="2654718"/>
            <a:ext cx="5442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datasheet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6234468" y="4306199"/>
            <a:ext cx="563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GM8136s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7159621" y="3428460"/>
            <a:ext cx="563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/>
          <p:nvPr/>
        </p:nvPicPr>
        <p:blipFill rotWithShape="1">
          <a:blip r:embed="rId4"/>
          <a:srcRect l="30022" t="27448" r="14791" b="35779"/>
          <a:stretch/>
        </p:blipFill>
        <p:spPr>
          <a:xfrm>
            <a:off x="1172651" y="1437521"/>
            <a:ext cx="10765349" cy="503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05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6411"/>
            <a:ext cx="12191999" cy="6857999"/>
          </a:xfrm>
          <a:prstGeom prst="rect">
            <a:avLst/>
          </a:prstGeom>
        </p:spPr>
      </p:pic>
      <p:pic>
        <p:nvPicPr>
          <p:cNvPr id="1026" name="Picture 2" descr="https://2.bp.blogspot.com/-xc9TkwLD_PU/V3ue1rNJCRI/AAAAAAAABg4/9Ny0Z-0BplIExxjUKXxvyqDk2D4g_FUzwCKgB/s1600/LOGO_B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699" y="308152"/>
            <a:ext cx="1100602" cy="101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5639209" y="612109"/>
            <a:ext cx="288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8153809" y="1514866"/>
            <a:ext cx="791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6022" y="308152"/>
            <a:ext cx="697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GB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8169991" y="2316163"/>
            <a:ext cx="697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-9539644" y="3001873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3564394" y="852746"/>
            <a:ext cx="6259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5799649" y="2654718"/>
            <a:ext cx="5442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datasheet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6234468" y="4306199"/>
            <a:ext cx="563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GM8136s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7159621" y="3428460"/>
            <a:ext cx="563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/>
          <p:nvPr/>
        </p:nvPicPr>
        <p:blipFill rotWithShape="1">
          <a:blip r:embed="rId4"/>
          <a:srcRect t="29071" r="49767" b="30276"/>
          <a:stretch/>
        </p:blipFill>
        <p:spPr>
          <a:xfrm>
            <a:off x="1232314" y="1319995"/>
            <a:ext cx="10700294" cy="522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7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12191999" cy="6857999"/>
          </a:xfrm>
          <a:prstGeom prst="rect">
            <a:avLst/>
          </a:prstGeom>
        </p:spPr>
      </p:pic>
      <p:pic>
        <p:nvPicPr>
          <p:cNvPr id="1026" name="Picture 2" descr="https://2.bp.blogspot.com/-xc9TkwLD_PU/V3ue1rNJCRI/AAAAAAAABg4/9Ny0Z-0BplIExxjUKXxvyqDk2D4g_FUzwCKgB/s1600/LOGO_B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699" y="308152"/>
            <a:ext cx="1100602" cy="101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5639209" y="612109"/>
            <a:ext cx="288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8153809" y="1514866"/>
            <a:ext cx="791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6022" y="308152"/>
            <a:ext cx="697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GB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8169991" y="2316163"/>
            <a:ext cx="697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-9539644" y="3001873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-6113891" y="1653905"/>
            <a:ext cx="6259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Search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00262" y="829975"/>
            <a:ext cx="4724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datasheet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5489777" y="4354313"/>
            <a:ext cx="563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GM8136s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6680653" y="3450568"/>
            <a:ext cx="563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8229" y="2238680"/>
            <a:ext cx="650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http://www.digikey.com/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http://www.alldatasheet.com/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http://www.datasheetcatalog.com/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544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pic>
        <p:nvPicPr>
          <p:cNvPr id="1026" name="Picture 2" descr="https://2.bp.blogspot.com/-xc9TkwLD_PU/V3ue1rNJCRI/AAAAAAAABg4/9Ny0Z-0BplIExxjUKXxvyqDk2D4g_FUzwCKgB/s1600/LOGO_B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699" y="308152"/>
            <a:ext cx="1100602" cy="101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5639209" y="612109"/>
            <a:ext cx="288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8153809" y="1514866"/>
            <a:ext cx="791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6022" y="308152"/>
            <a:ext cx="697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GB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8169991" y="2316163"/>
            <a:ext cx="697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-9539644" y="3001873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-6113891" y="3730103"/>
            <a:ext cx="6259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Search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6340783" y="2114115"/>
            <a:ext cx="5442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datasheet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6340783" y="1004066"/>
            <a:ext cx="563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GM8136s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08415" y="814073"/>
            <a:ext cx="563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2683" y="1753679"/>
            <a:ext cx="5506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power over Ethernet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42683" y="2777828"/>
            <a:ext cx="5030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2x2 cm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Header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2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8415" y="30018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3342683" y="3899568"/>
            <a:ext cx="4163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OrCad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16.6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Allegro</a:t>
            </a:r>
          </a:p>
        </p:txBody>
      </p:sp>
    </p:spTree>
    <p:extLst>
      <p:ext uri="{BB962C8B-B14F-4D97-AF65-F5344CB8AC3E}">
        <p14:creationId xmlns:p14="http://schemas.microsoft.com/office/powerpoint/2010/main" val="3168386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12191999" cy="6857999"/>
          </a:xfrm>
          <a:prstGeom prst="rect">
            <a:avLst/>
          </a:prstGeom>
        </p:spPr>
      </p:pic>
      <p:pic>
        <p:nvPicPr>
          <p:cNvPr id="1026" name="Picture 2" descr="https://2.bp.blogspot.com/-xc9TkwLD_PU/V3ue1rNJCRI/AAAAAAAABg4/9Ny0Z-0BplIExxjUKXxvyqDk2D4g_FUzwCKgB/s1600/LOGO_B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699" y="308152"/>
            <a:ext cx="1100602" cy="101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5639209" y="612109"/>
            <a:ext cx="288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8153809" y="1514866"/>
            <a:ext cx="791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6022" y="308152"/>
            <a:ext cx="697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GB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8169991" y="2316163"/>
            <a:ext cx="697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-9539644" y="3001873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-6113891" y="3730103"/>
            <a:ext cx="6259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Search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6340783" y="2114115"/>
            <a:ext cx="5442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datasheet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6340783" y="1004066"/>
            <a:ext cx="563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GM8136s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08415" y="814073"/>
            <a:ext cx="563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9045668" y="3576402"/>
            <a:ext cx="5506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power over Ethernet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5572217" y="4277313"/>
            <a:ext cx="5030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2x2 cm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Header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2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8415" y="30018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-5138925" y="5161591"/>
            <a:ext cx="4163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OrCad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16.6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Allegro</a:t>
            </a:r>
          </a:p>
        </p:txBody>
      </p:sp>
      <p:pic>
        <p:nvPicPr>
          <p:cNvPr id="22" name="Picture 21"/>
          <p:cNvPicPr/>
          <p:nvPr/>
        </p:nvPicPr>
        <p:blipFill>
          <a:blip r:embed="rId4"/>
          <a:stretch>
            <a:fillRect/>
          </a:stretch>
        </p:blipFill>
        <p:spPr>
          <a:xfrm>
            <a:off x="1343540" y="1398848"/>
            <a:ext cx="10062431" cy="511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84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12191999" cy="6857999"/>
          </a:xfrm>
          <a:prstGeom prst="rect">
            <a:avLst/>
          </a:prstGeom>
        </p:spPr>
      </p:pic>
      <p:pic>
        <p:nvPicPr>
          <p:cNvPr id="1026" name="Picture 2" descr="https://2.bp.blogspot.com/-xc9TkwLD_PU/V3ue1rNJCRI/AAAAAAAABg4/9Ny0Z-0BplIExxjUKXxvyqDk2D4g_FUzwCKgB/s1600/LOGO_B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699" y="308152"/>
            <a:ext cx="1100602" cy="101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5639209" y="612109"/>
            <a:ext cx="288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8153809" y="1514866"/>
            <a:ext cx="791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6022" y="308152"/>
            <a:ext cx="697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GB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8169991" y="2316163"/>
            <a:ext cx="697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-9539644" y="3001873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-6113891" y="3730103"/>
            <a:ext cx="6259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Search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6340783" y="2114115"/>
            <a:ext cx="5442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datasheet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6340783" y="1004066"/>
            <a:ext cx="563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GM8136s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08415" y="814073"/>
            <a:ext cx="563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9045668" y="3576402"/>
            <a:ext cx="5506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power over Ethernet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5572217" y="4277313"/>
            <a:ext cx="5030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2x2 cm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Header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2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8415" y="30018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-5138925" y="5161591"/>
            <a:ext cx="4163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OrCad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16.6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Allegro</a:t>
            </a:r>
          </a:p>
        </p:txBody>
      </p:sp>
      <p:pic>
        <p:nvPicPr>
          <p:cNvPr id="22" name="Picture 21"/>
          <p:cNvPicPr/>
          <p:nvPr/>
        </p:nvPicPr>
        <p:blipFill rotWithShape="1">
          <a:blip r:embed="rId4"/>
          <a:srcRect t="5657" r="51513" b="53506"/>
          <a:stretch/>
        </p:blipFill>
        <p:spPr>
          <a:xfrm>
            <a:off x="1343540" y="1319996"/>
            <a:ext cx="10132280" cy="51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39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12191999" cy="6857999"/>
          </a:xfrm>
          <a:prstGeom prst="rect">
            <a:avLst/>
          </a:prstGeom>
        </p:spPr>
      </p:pic>
      <p:pic>
        <p:nvPicPr>
          <p:cNvPr id="1026" name="Picture 2" descr="https://2.bp.blogspot.com/-xc9TkwLD_PU/V3ue1rNJCRI/AAAAAAAABg4/9Ny0Z-0BplIExxjUKXxvyqDk2D4g_FUzwCKgB/s1600/LOGO_B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699" y="308152"/>
            <a:ext cx="1100602" cy="101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5639209" y="612109"/>
            <a:ext cx="288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8153809" y="1514866"/>
            <a:ext cx="791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6022" y="308152"/>
            <a:ext cx="697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GB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8169991" y="2316163"/>
            <a:ext cx="697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-9539644" y="3001873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-6113891" y="3730103"/>
            <a:ext cx="6259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Search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6340783" y="2114115"/>
            <a:ext cx="5442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datasheet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6340783" y="1004066"/>
            <a:ext cx="563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GM8136s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08415" y="814073"/>
            <a:ext cx="563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9045668" y="3576402"/>
            <a:ext cx="5506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power over Ethernet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5572217" y="4277313"/>
            <a:ext cx="5030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2x2 cm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Header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2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8415" y="30018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-5138925" y="5161591"/>
            <a:ext cx="4163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OrCad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16.6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Allegro</a:t>
            </a:r>
          </a:p>
        </p:txBody>
      </p:sp>
      <p:pic>
        <p:nvPicPr>
          <p:cNvPr id="22" name="Picture 21"/>
          <p:cNvPicPr/>
          <p:nvPr/>
        </p:nvPicPr>
        <p:blipFill rotWithShape="1">
          <a:blip r:embed="rId4"/>
          <a:srcRect l="54008" t="5503" b="53660"/>
          <a:stretch/>
        </p:blipFill>
        <p:spPr>
          <a:xfrm>
            <a:off x="1265950" y="1319996"/>
            <a:ext cx="9611023" cy="51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40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12191999" cy="6857999"/>
          </a:xfrm>
          <a:prstGeom prst="rect">
            <a:avLst/>
          </a:prstGeom>
        </p:spPr>
      </p:pic>
      <p:pic>
        <p:nvPicPr>
          <p:cNvPr id="1026" name="Picture 2" descr="https://2.bp.blogspot.com/-xc9TkwLD_PU/V3ue1rNJCRI/AAAAAAAABg4/9Ny0Z-0BplIExxjUKXxvyqDk2D4g_FUzwCKgB/s1600/LOGO_B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699" y="308152"/>
            <a:ext cx="1100602" cy="101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5639209" y="612109"/>
            <a:ext cx="288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8153809" y="1514866"/>
            <a:ext cx="791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6022" y="308152"/>
            <a:ext cx="697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GB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8169991" y="2316163"/>
            <a:ext cx="697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-9539644" y="3001873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-6113891" y="3730103"/>
            <a:ext cx="6259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Search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6340783" y="2114115"/>
            <a:ext cx="5442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datasheet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6340783" y="1004066"/>
            <a:ext cx="563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GM8136s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08415" y="814073"/>
            <a:ext cx="563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9045668" y="3576402"/>
            <a:ext cx="5506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power over Ethernet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5572217" y="4277313"/>
            <a:ext cx="5030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2x2 cm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Header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2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8415" y="30018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-5138925" y="5161591"/>
            <a:ext cx="4163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OrCad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16.6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Allegro</a:t>
            </a:r>
          </a:p>
        </p:txBody>
      </p:sp>
      <p:pic>
        <p:nvPicPr>
          <p:cNvPr id="22" name="Picture 21"/>
          <p:cNvPicPr/>
          <p:nvPr/>
        </p:nvPicPr>
        <p:blipFill rotWithShape="1">
          <a:blip r:embed="rId4"/>
          <a:srcRect l="48518" t="57595" r="2376" b="2015"/>
          <a:stretch/>
        </p:blipFill>
        <p:spPr>
          <a:xfrm>
            <a:off x="1214182" y="1346440"/>
            <a:ext cx="10261638" cy="505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84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12191999" cy="6857999"/>
          </a:xfrm>
          <a:prstGeom prst="rect">
            <a:avLst/>
          </a:prstGeom>
        </p:spPr>
      </p:pic>
      <p:pic>
        <p:nvPicPr>
          <p:cNvPr id="1026" name="Picture 2" descr="https://2.bp.blogspot.com/-xc9TkwLD_PU/V3ue1rNJCRI/AAAAAAAABg4/9Ny0Z-0BplIExxjUKXxvyqDk2D4g_FUzwCKgB/s1600/LOGO_B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699" y="308152"/>
            <a:ext cx="1100602" cy="101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5639209" y="612109"/>
            <a:ext cx="288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8153809" y="1514866"/>
            <a:ext cx="791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6022" y="308152"/>
            <a:ext cx="697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GB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8169991" y="2316163"/>
            <a:ext cx="697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-9539644" y="3001873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-6113891" y="3730103"/>
            <a:ext cx="6259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Search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6340783" y="2114115"/>
            <a:ext cx="5442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datasheet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6340783" y="1004066"/>
            <a:ext cx="563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GM8136s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08415" y="814073"/>
            <a:ext cx="563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9045668" y="3576402"/>
            <a:ext cx="5506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power over Ethernet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5572217" y="4277313"/>
            <a:ext cx="5030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2x2 cm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Header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2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8415" y="30018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-5138925" y="5161591"/>
            <a:ext cx="4163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OrCad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16.6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Allegro</a:t>
            </a:r>
          </a:p>
        </p:txBody>
      </p:sp>
      <p:pic>
        <p:nvPicPr>
          <p:cNvPr id="22" name="Picture 21"/>
          <p:cNvPicPr/>
          <p:nvPr/>
        </p:nvPicPr>
        <p:blipFill rotWithShape="1">
          <a:blip r:embed="rId4"/>
          <a:srcRect t="50188" r="50972" b="9446"/>
          <a:stretch/>
        </p:blipFill>
        <p:spPr>
          <a:xfrm>
            <a:off x="1230364" y="1319996"/>
            <a:ext cx="10245456" cy="505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21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1999" cy="6857999"/>
          </a:xfrm>
          <a:prstGeom prst="rect">
            <a:avLst/>
          </a:prstGeom>
        </p:spPr>
      </p:pic>
      <p:pic>
        <p:nvPicPr>
          <p:cNvPr id="1026" name="Picture 2" descr="https://2.bp.blogspot.com/-xc9TkwLD_PU/V3ue1rNJCRI/AAAAAAAABg4/9Ny0Z-0BplIExxjUKXxvyqDk2D4g_FUzwCKgB/s1600/LOGO_B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699" y="308152"/>
            <a:ext cx="1100602" cy="101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01900" y="698500"/>
            <a:ext cx="288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03500" y="1752600"/>
            <a:ext cx="791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03500" y="2352914"/>
            <a:ext cx="697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GB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2603500" y="2936399"/>
            <a:ext cx="697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603500" y="3552756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228735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76934" cy="6857999"/>
          </a:xfrm>
          <a:prstGeom prst="rect">
            <a:avLst/>
          </a:prstGeom>
        </p:spPr>
      </p:pic>
      <p:pic>
        <p:nvPicPr>
          <p:cNvPr id="1026" name="Picture 2" descr="https://2.bp.blogspot.com/-xc9TkwLD_PU/V3ue1rNJCRI/AAAAAAAABg4/9Ny0Z-0BplIExxjUKXxvyqDk2D4g_FUzwCKgB/s1600/LOGO_B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699" y="308152"/>
            <a:ext cx="1100602" cy="101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5639209" y="612109"/>
            <a:ext cx="288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8153809" y="1514866"/>
            <a:ext cx="791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6022" y="308152"/>
            <a:ext cx="697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GB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8169991" y="2316163"/>
            <a:ext cx="697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-9539644" y="3001873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-6113891" y="3730103"/>
            <a:ext cx="6259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Search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6340783" y="2114115"/>
            <a:ext cx="5442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datasheet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6340783" y="1004066"/>
            <a:ext cx="563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GM8136s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08415" y="814073"/>
            <a:ext cx="563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9045668" y="3576402"/>
            <a:ext cx="5506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power over Ethernet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5572217" y="4277313"/>
            <a:ext cx="5030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2x2 cm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Header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2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8415" y="30018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-5138925" y="5161591"/>
            <a:ext cx="4163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OrCad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16.6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Allegro</a:t>
            </a:r>
          </a:p>
        </p:txBody>
      </p:sp>
      <p:pic>
        <p:nvPicPr>
          <p:cNvPr id="22" name="Picture 21"/>
          <p:cNvPicPr/>
          <p:nvPr/>
        </p:nvPicPr>
        <p:blipFill rotWithShape="1">
          <a:blip r:embed="rId4"/>
          <a:srcRect t="50188" r="50972" b="9446"/>
          <a:stretch/>
        </p:blipFill>
        <p:spPr>
          <a:xfrm>
            <a:off x="-10844300" y="1296453"/>
            <a:ext cx="10245456" cy="505130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52236" y="2300217"/>
            <a:ext cx="2210859" cy="107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Schematic 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OrCar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16.6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80389" y="2316163"/>
            <a:ext cx="2210859" cy="107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netlist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74481" y="2300217"/>
            <a:ext cx="2210859" cy="107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 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Footprint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174481" y="4032654"/>
            <a:ext cx="2210859" cy="107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80389" y="4049842"/>
            <a:ext cx="2210859" cy="107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289068" y="4032654"/>
            <a:ext cx="2210859" cy="107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/>
          <p:cNvCxnSpPr>
            <a:stCxn id="8" idx="3"/>
          </p:cNvCxnSpPr>
          <p:nvPr/>
        </p:nvCxnSpPr>
        <p:spPr>
          <a:xfrm>
            <a:off x="4463095" y="2839365"/>
            <a:ext cx="706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4" idx="1"/>
          </p:cNvCxnSpPr>
          <p:nvPr/>
        </p:nvCxnSpPr>
        <p:spPr>
          <a:xfrm>
            <a:off x="7401617" y="2839365"/>
            <a:ext cx="772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>
            <a:off x="9279910" y="3394459"/>
            <a:ext cx="1" cy="63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1"/>
          </p:cNvCxnSpPr>
          <p:nvPr/>
        </p:nvCxnSpPr>
        <p:spPr>
          <a:xfrm flipH="1">
            <a:off x="7401617" y="4571802"/>
            <a:ext cx="772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1"/>
          </p:cNvCxnSpPr>
          <p:nvPr/>
        </p:nvCxnSpPr>
        <p:spPr>
          <a:xfrm flipH="1">
            <a:off x="4499927" y="4588990"/>
            <a:ext cx="680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754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76934" cy="6857999"/>
          </a:xfrm>
          <a:prstGeom prst="rect">
            <a:avLst/>
          </a:prstGeom>
        </p:spPr>
      </p:pic>
      <p:pic>
        <p:nvPicPr>
          <p:cNvPr id="1026" name="Picture 2" descr="https://2.bp.blogspot.com/-xc9TkwLD_PU/V3ue1rNJCRI/AAAAAAAABg4/9Ny0Z-0BplIExxjUKXxvyqDk2D4g_FUzwCKgB/s1600/LOGO_B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699" y="308152"/>
            <a:ext cx="1100602" cy="101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5639209" y="612109"/>
            <a:ext cx="288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8153809" y="1514866"/>
            <a:ext cx="791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6022" y="308152"/>
            <a:ext cx="697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GB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8169991" y="2316163"/>
            <a:ext cx="697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-9539644" y="3001873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-6113891" y="3730103"/>
            <a:ext cx="6259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Search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6340783" y="2114115"/>
            <a:ext cx="5442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datasheet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6340783" y="1004066"/>
            <a:ext cx="563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GM8136s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08415" y="814073"/>
            <a:ext cx="563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9045668" y="3576402"/>
            <a:ext cx="5506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power over Ethernet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5572217" y="4277313"/>
            <a:ext cx="5030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2x2 cm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Header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2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8415" y="30018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-5138925" y="5161591"/>
            <a:ext cx="4163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OrCad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16.6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Allegro</a:t>
            </a:r>
          </a:p>
        </p:txBody>
      </p:sp>
      <p:pic>
        <p:nvPicPr>
          <p:cNvPr id="22" name="Picture 21"/>
          <p:cNvPicPr/>
          <p:nvPr/>
        </p:nvPicPr>
        <p:blipFill rotWithShape="1">
          <a:blip r:embed="rId4"/>
          <a:srcRect t="50188" r="50972" b="9446"/>
          <a:stretch/>
        </p:blipFill>
        <p:spPr>
          <a:xfrm>
            <a:off x="-10844300" y="1296453"/>
            <a:ext cx="10245456" cy="505130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8949326" y="4084864"/>
            <a:ext cx="2210859" cy="107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Schematic 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OrCar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16.6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6021173" y="4100810"/>
            <a:ext cx="2210859" cy="107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netlist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3027081" y="4084864"/>
            <a:ext cx="2210859" cy="107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 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Footprint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-3027081" y="5817301"/>
            <a:ext cx="2210859" cy="107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6021173" y="5834489"/>
            <a:ext cx="2210859" cy="107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-8912494" y="5817301"/>
            <a:ext cx="2210859" cy="107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/>
          <p:cNvCxnSpPr>
            <a:stCxn id="8" idx="3"/>
          </p:cNvCxnSpPr>
          <p:nvPr/>
        </p:nvCxnSpPr>
        <p:spPr>
          <a:xfrm>
            <a:off x="-6738467" y="4624012"/>
            <a:ext cx="706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4" idx="1"/>
          </p:cNvCxnSpPr>
          <p:nvPr/>
        </p:nvCxnSpPr>
        <p:spPr>
          <a:xfrm>
            <a:off x="-3799945" y="4624012"/>
            <a:ext cx="772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>
            <a:off x="-1921652" y="5179106"/>
            <a:ext cx="1" cy="63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1"/>
          </p:cNvCxnSpPr>
          <p:nvPr/>
        </p:nvCxnSpPr>
        <p:spPr>
          <a:xfrm flipH="1">
            <a:off x="-3799945" y="6356449"/>
            <a:ext cx="772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1"/>
          </p:cNvCxnSpPr>
          <p:nvPr/>
        </p:nvCxnSpPr>
        <p:spPr>
          <a:xfrm flipH="1">
            <a:off x="-6701635" y="6373637"/>
            <a:ext cx="680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/>
          <p:nvPr/>
        </p:nvPicPr>
        <p:blipFill>
          <a:blip r:embed="rId5"/>
          <a:stretch>
            <a:fillRect/>
          </a:stretch>
        </p:blipFill>
        <p:spPr>
          <a:xfrm>
            <a:off x="3432845" y="1690084"/>
            <a:ext cx="5507955" cy="465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73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1999" cy="6857999"/>
          </a:xfrm>
          <a:prstGeom prst="rect">
            <a:avLst/>
          </a:prstGeom>
        </p:spPr>
      </p:pic>
      <p:pic>
        <p:nvPicPr>
          <p:cNvPr id="1026" name="Picture 2" descr="https://2.bp.blogspot.com/-xc9TkwLD_PU/V3ue1rNJCRI/AAAAAAAABg4/9Ny0Z-0BplIExxjUKXxvyqDk2D4g_FUzwCKgB/s1600/LOGO_B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699" y="308152"/>
            <a:ext cx="1100602" cy="101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01900" y="698500"/>
            <a:ext cx="288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03500" y="1752600"/>
            <a:ext cx="791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03500" y="2352914"/>
            <a:ext cx="697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GB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2603500" y="2936399"/>
            <a:ext cx="697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603500" y="3552756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095247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1999" cy="6857999"/>
          </a:xfrm>
          <a:prstGeom prst="rect">
            <a:avLst/>
          </a:prstGeom>
        </p:spPr>
      </p:pic>
      <p:pic>
        <p:nvPicPr>
          <p:cNvPr id="1026" name="Picture 2" descr="https://2.bp.blogspot.com/-xc9TkwLD_PU/V3ue1rNJCRI/AAAAAAAABg4/9Ny0Z-0BplIExxjUKXxvyqDk2D4g_FUzwCKgB/s1600/LOGO_B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699" y="308152"/>
            <a:ext cx="1100602" cy="101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7409016" y="626569"/>
            <a:ext cx="288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10883897" y="1837966"/>
            <a:ext cx="791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0727195" y="2316163"/>
            <a:ext cx="697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GB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2939434" y="308152"/>
            <a:ext cx="697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12706347" y="3518177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2434318" y="1513053"/>
            <a:ext cx="6966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Doobell_Rk3188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34319" y="2471525"/>
            <a:ext cx="6478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 Build kernel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Ubuntu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34318" y="4382375"/>
            <a:ext cx="8007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LED RGB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34318" y="3426950"/>
            <a:ext cx="7712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 Boot kernel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SDCard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NAND flash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21814" y="5336062"/>
            <a:ext cx="8007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Server</a:t>
            </a:r>
          </a:p>
        </p:txBody>
      </p:sp>
    </p:spTree>
    <p:extLst>
      <p:ext uri="{BB962C8B-B14F-4D97-AF65-F5344CB8AC3E}">
        <p14:creationId xmlns:p14="http://schemas.microsoft.com/office/powerpoint/2010/main" val="1788298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1999" cy="6857999"/>
          </a:xfrm>
          <a:prstGeom prst="rect">
            <a:avLst/>
          </a:prstGeom>
        </p:spPr>
      </p:pic>
      <p:pic>
        <p:nvPicPr>
          <p:cNvPr id="1026" name="Picture 2" descr="https://2.bp.blogspot.com/-xc9TkwLD_PU/V3ue1rNJCRI/AAAAAAAABg4/9Ny0Z-0BplIExxjUKXxvyqDk2D4g_FUzwCKgB/s1600/LOGO_B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699" y="308152"/>
            <a:ext cx="1100602" cy="101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7409016" y="626569"/>
            <a:ext cx="288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10883897" y="1837966"/>
            <a:ext cx="791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0727195" y="2316163"/>
            <a:ext cx="697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GB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2939434" y="308152"/>
            <a:ext cx="697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12706347" y="3518177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2799737" y="829975"/>
            <a:ext cx="6966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Doobell_Rk3188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1252185" y="-607704"/>
            <a:ext cx="6478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 Build kernel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Ubuntu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12239717" y="6875645"/>
            <a:ext cx="8007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LED RGB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11478118" y="4965412"/>
            <a:ext cx="7712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 Boot kernel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SDCard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NAND flash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10979336" y="5335753"/>
            <a:ext cx="8007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Server</a:t>
            </a:r>
          </a:p>
        </p:txBody>
      </p:sp>
      <p:pic>
        <p:nvPicPr>
          <p:cNvPr id="21" name="Picture 2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268" y="1523870"/>
            <a:ext cx="7239987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8323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1999" cy="6857999"/>
          </a:xfrm>
          <a:prstGeom prst="rect">
            <a:avLst/>
          </a:prstGeom>
        </p:spPr>
      </p:pic>
      <p:pic>
        <p:nvPicPr>
          <p:cNvPr id="1026" name="Picture 2" descr="https://2.bp.blogspot.com/-xc9TkwLD_PU/V3ue1rNJCRI/AAAAAAAABg4/9Ny0Z-0BplIExxjUKXxvyqDk2D4g_FUzwCKgB/s1600/LOGO_B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699" y="308152"/>
            <a:ext cx="1100602" cy="101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7409016" y="626569"/>
            <a:ext cx="288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10883897" y="1837966"/>
            <a:ext cx="791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0727195" y="2316163"/>
            <a:ext cx="697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GB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2939434" y="308152"/>
            <a:ext cx="697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12706347" y="3518177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11349325" y="-705639"/>
            <a:ext cx="6966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Doobell_Rk3188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93715" y="823557"/>
            <a:ext cx="5759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kernel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Ubuntu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12239717" y="6875645"/>
            <a:ext cx="8007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LED RGB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11478118" y="4965412"/>
            <a:ext cx="7712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 Boot kernel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SDCard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NAND flash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10979336" y="5335753"/>
            <a:ext cx="8007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Server</a:t>
            </a:r>
          </a:p>
        </p:txBody>
      </p:sp>
      <p:pic>
        <p:nvPicPr>
          <p:cNvPr id="21" name="Picture 2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07553" y="1408332"/>
            <a:ext cx="7239987" cy="4876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" name="Content Placeholder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4349"/>
              </p:ext>
            </p:extLst>
          </p:nvPr>
        </p:nvGraphicFramePr>
        <p:xfrm>
          <a:off x="1981198" y="153028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64878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</p:spPr>
        <p:txBody>
          <a:bodyPr/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</p:spPr>
        <p:txBody>
          <a:bodyPr/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1999" cy="6857999"/>
          </a:xfrm>
          <a:prstGeom prst="rect">
            <a:avLst/>
          </a:prstGeom>
        </p:spPr>
      </p:pic>
      <p:pic>
        <p:nvPicPr>
          <p:cNvPr id="1026" name="Picture 2" descr="https://2.bp.blogspot.com/-xc9TkwLD_PU/V3ue1rNJCRI/AAAAAAAABg4/9Ny0Z-0BplIExxjUKXxvyqDk2D4g_FUzwCKgB/s1600/LOGO_B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699" y="308152"/>
            <a:ext cx="1100602" cy="101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7409016" y="626569"/>
            <a:ext cx="288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10883897" y="1837966"/>
            <a:ext cx="791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0727195" y="2316163"/>
            <a:ext cx="697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39434" y="308152"/>
            <a:ext cx="697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12706347" y="3518177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1349325" y="-705639"/>
            <a:ext cx="6966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Doobell_Rk3188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93715" y="823557"/>
            <a:ext cx="5759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kernel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Ubuntu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12239717" y="6875645"/>
            <a:ext cx="8007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LED RGB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11478118" y="4965412"/>
            <a:ext cx="7712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 Boot kernel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SDCard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NAND flash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10979336" y="5335753"/>
            <a:ext cx="8007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Server</a:t>
            </a:r>
          </a:p>
        </p:txBody>
      </p:sp>
      <p:pic>
        <p:nvPicPr>
          <p:cNvPr id="21" name="Picture 2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07553" y="1408332"/>
            <a:ext cx="7239987" cy="4876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" name="Content Placeholder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34871"/>
              </p:ext>
            </p:extLst>
          </p:nvPr>
        </p:nvGraphicFramePr>
        <p:xfrm>
          <a:off x="-13698991" y="1450645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23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94558"/>
              </p:ext>
            </p:extLst>
          </p:nvPr>
        </p:nvGraphicFramePr>
        <p:xfrm>
          <a:off x="2202018" y="2222543"/>
          <a:ext cx="7709716" cy="3833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54400" y="1450645"/>
            <a:ext cx="3919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</a:t>
            </a:r>
          </a:p>
        </p:txBody>
      </p:sp>
    </p:spTree>
    <p:extLst>
      <p:ext uri="{BB962C8B-B14F-4D97-AF65-F5344CB8AC3E}">
        <p14:creationId xmlns:p14="http://schemas.microsoft.com/office/powerpoint/2010/main" val="480882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1999" cy="6857999"/>
          </a:xfrm>
          <a:prstGeom prst="rect">
            <a:avLst/>
          </a:prstGeom>
        </p:spPr>
      </p:pic>
      <p:pic>
        <p:nvPicPr>
          <p:cNvPr id="1026" name="Picture 2" descr="https://2.bp.blogspot.com/-xc9TkwLD_PU/V3ue1rNJCRI/AAAAAAAABg4/9Ny0Z-0BplIExxjUKXxvyqDk2D4g_FUzwCKgB/s1600/LOGO_B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699" y="308152"/>
            <a:ext cx="1100602" cy="101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7409016" y="626569"/>
            <a:ext cx="288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10883897" y="1837966"/>
            <a:ext cx="791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0727195" y="2316163"/>
            <a:ext cx="697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GB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2939434" y="308152"/>
            <a:ext cx="697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12706347" y="3518177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11349325" y="-705639"/>
            <a:ext cx="6966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Doobell_Rk3188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93715" y="823557"/>
            <a:ext cx="5759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kernel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Ubuntu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12239717" y="6875645"/>
            <a:ext cx="8007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LED RGB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11478118" y="4965412"/>
            <a:ext cx="7712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 Boot kernel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SDCard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NAND flash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10979336" y="5335753"/>
            <a:ext cx="8007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Server</a:t>
            </a:r>
          </a:p>
        </p:txBody>
      </p:sp>
      <p:pic>
        <p:nvPicPr>
          <p:cNvPr id="21" name="Picture 2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07553" y="1408332"/>
            <a:ext cx="7239987" cy="4876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" name="Content Placeholder 5"/>
          <p:cNvGraphicFramePr>
            <a:graphicFrameLocks noGrp="1"/>
          </p:cNvGraphicFramePr>
          <p:nvPr/>
        </p:nvGraphicFramePr>
        <p:xfrm>
          <a:off x="-13698991" y="1450645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23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110006"/>
              </p:ext>
            </p:extLst>
          </p:nvPr>
        </p:nvGraphicFramePr>
        <p:xfrm>
          <a:off x="-13702360" y="140833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24" name="Content Placeholder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566989"/>
              </p:ext>
            </p:extLst>
          </p:nvPr>
        </p:nvGraphicFramePr>
        <p:xfrm>
          <a:off x="2157946" y="2316163"/>
          <a:ext cx="7665179" cy="4105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24309" y="1600571"/>
            <a:ext cx="469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Rootfs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48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1999" cy="6857999"/>
          </a:xfrm>
          <a:prstGeom prst="rect">
            <a:avLst/>
          </a:prstGeom>
        </p:spPr>
      </p:pic>
      <p:pic>
        <p:nvPicPr>
          <p:cNvPr id="1026" name="Picture 2" descr="https://2.bp.blogspot.com/-xc9TkwLD_PU/V3ue1rNJCRI/AAAAAAAABg4/9Ny0Z-0BplIExxjUKXxvyqDk2D4g_FUzwCKgB/s1600/LOGO_B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699" y="308152"/>
            <a:ext cx="1100602" cy="101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7409016" y="626569"/>
            <a:ext cx="288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10883897" y="1837966"/>
            <a:ext cx="791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0727195" y="2316163"/>
            <a:ext cx="697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GB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2939434" y="308152"/>
            <a:ext cx="697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12706347" y="3518177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7899854" y="1453546"/>
            <a:ext cx="6966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Doobell_Rk3188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7240058" y="2416461"/>
            <a:ext cx="6478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 Build kernel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Ubuntu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8940874" y="3400525"/>
            <a:ext cx="8007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LED RGB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17429" y="803187"/>
            <a:ext cx="7712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 kernel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SD Card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7114072" y="4260001"/>
            <a:ext cx="8007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Server</a:t>
            </a:r>
          </a:p>
        </p:txBody>
      </p:sp>
      <p:graphicFrame>
        <p:nvGraphicFramePr>
          <p:cNvPr id="21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27600"/>
              </p:ext>
            </p:extLst>
          </p:nvPr>
        </p:nvGraphicFramePr>
        <p:xfrm>
          <a:off x="2889621" y="1531591"/>
          <a:ext cx="6582229" cy="4238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91318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1999" cy="6857999"/>
          </a:xfrm>
          <a:prstGeom prst="rect">
            <a:avLst/>
          </a:prstGeom>
        </p:spPr>
      </p:pic>
      <p:pic>
        <p:nvPicPr>
          <p:cNvPr id="1026" name="Picture 2" descr="https://2.bp.blogspot.com/-xc9TkwLD_PU/V3ue1rNJCRI/AAAAAAAABg4/9Ny0Z-0BplIExxjUKXxvyqDk2D4g_FUzwCKgB/s1600/LOGO_B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699" y="308152"/>
            <a:ext cx="1100602" cy="101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7409016" y="626569"/>
            <a:ext cx="288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10883897" y="1837966"/>
            <a:ext cx="791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0727195" y="2316163"/>
            <a:ext cx="697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GB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2939434" y="308152"/>
            <a:ext cx="697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12706347" y="3518177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7899854" y="1453546"/>
            <a:ext cx="6966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Doobell_Rk3188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7240058" y="2416461"/>
            <a:ext cx="6478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 Build kernel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Ubuntu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8940874" y="3400525"/>
            <a:ext cx="8007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LED RGB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17429" y="803187"/>
            <a:ext cx="7712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 kernel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NAND flash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7114072" y="4260001"/>
            <a:ext cx="8007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Server</a:t>
            </a:r>
          </a:p>
        </p:txBody>
      </p:sp>
      <p:graphicFrame>
        <p:nvGraphicFramePr>
          <p:cNvPr id="21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775393"/>
              </p:ext>
            </p:extLst>
          </p:nvPr>
        </p:nvGraphicFramePr>
        <p:xfrm>
          <a:off x="-7899854" y="1231482"/>
          <a:ext cx="6582229" cy="4238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2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747420"/>
              </p:ext>
            </p:extLst>
          </p:nvPr>
        </p:nvGraphicFramePr>
        <p:xfrm>
          <a:off x="1981200" y="2034668"/>
          <a:ext cx="7220857" cy="3657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966918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pic>
        <p:nvPicPr>
          <p:cNvPr id="1026" name="Picture 2" descr="https://2.bp.blogspot.com/-xc9TkwLD_PU/V3ue1rNJCRI/AAAAAAAABg4/9Ny0Z-0BplIExxjUKXxvyqDk2D4g_FUzwCKgB/s1600/LOGO_B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699" y="308152"/>
            <a:ext cx="1100602" cy="101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5396472" y="639822"/>
            <a:ext cx="288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35564" y="251288"/>
            <a:ext cx="791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7262347" y="1992997"/>
            <a:ext cx="697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GB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-6753223" y="2822952"/>
            <a:ext cx="697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-8940800" y="3587751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434319" y="1513053"/>
            <a:ext cx="366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4319" y="2471525"/>
            <a:ext cx="6660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4319" y="3418874"/>
            <a:ext cx="3294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471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1999" cy="6857999"/>
          </a:xfrm>
          <a:prstGeom prst="rect">
            <a:avLst/>
          </a:prstGeom>
        </p:spPr>
      </p:pic>
      <p:pic>
        <p:nvPicPr>
          <p:cNvPr id="1026" name="Picture 2" descr="https://2.bp.blogspot.com/-xc9TkwLD_PU/V3ue1rNJCRI/AAAAAAAABg4/9Ny0Z-0BplIExxjUKXxvyqDk2D4g_FUzwCKgB/s1600/LOGO_B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699" y="308152"/>
            <a:ext cx="1100602" cy="101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7409016" y="626569"/>
            <a:ext cx="288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10883897" y="1837966"/>
            <a:ext cx="791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0727195" y="2316163"/>
            <a:ext cx="697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GB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2939434" y="308152"/>
            <a:ext cx="697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12706347" y="3518177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7899854" y="1453546"/>
            <a:ext cx="6966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Doobell_Rk3188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7240058" y="2416461"/>
            <a:ext cx="6478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 Build kernel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Ubuntu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8940874" y="3400525"/>
            <a:ext cx="8007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LED RGB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19145" y="814073"/>
            <a:ext cx="7712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Board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boot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ubuntu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7114072" y="4260001"/>
            <a:ext cx="8007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Server</a:t>
            </a:r>
          </a:p>
        </p:txBody>
      </p:sp>
      <p:graphicFrame>
        <p:nvGraphicFramePr>
          <p:cNvPr id="21" name="Content Placeholder 3"/>
          <p:cNvGraphicFramePr>
            <a:graphicFrameLocks noGrp="1"/>
          </p:cNvGraphicFramePr>
          <p:nvPr/>
        </p:nvGraphicFramePr>
        <p:xfrm>
          <a:off x="-7899854" y="1231482"/>
          <a:ext cx="6582229" cy="4238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2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077512"/>
              </p:ext>
            </p:extLst>
          </p:nvPr>
        </p:nvGraphicFramePr>
        <p:xfrm>
          <a:off x="-12990044" y="1571868"/>
          <a:ext cx="7220857" cy="3657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3" name="Content Placeholder 2"/>
          <p:cNvSpPr>
            <a:spLocks noGrp="1"/>
          </p:cNvSpPr>
          <p:nvPr/>
        </p:nvSpPr>
        <p:spPr>
          <a:xfrm>
            <a:off x="1894006" y="145354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board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picocom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điểu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khiển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" name="Picture 23"/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38" y="2316163"/>
            <a:ext cx="7079596" cy="3566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7397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1999" cy="6857999"/>
          </a:xfrm>
          <a:prstGeom prst="rect">
            <a:avLst/>
          </a:prstGeom>
        </p:spPr>
      </p:pic>
      <p:pic>
        <p:nvPicPr>
          <p:cNvPr id="1026" name="Picture 2" descr="https://2.bp.blogspot.com/-xc9TkwLD_PU/V3ue1rNJCRI/AAAAAAAABg4/9Ny0Z-0BplIExxjUKXxvyqDk2D4g_FUzwCKgB/s1600/LOGO_B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699" y="308152"/>
            <a:ext cx="1100602" cy="101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7409016" y="626569"/>
            <a:ext cx="288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10883897" y="1837966"/>
            <a:ext cx="791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0727195" y="2316163"/>
            <a:ext cx="697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GB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2939434" y="308152"/>
            <a:ext cx="697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12706347" y="3518177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7250217" y="1506836"/>
            <a:ext cx="6966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Doobell_Rk3188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6927847" y="2312808"/>
            <a:ext cx="6478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 Build kernel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Ubuntu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21814" y="783938"/>
            <a:ext cx="8007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LED RGB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8136077" y="3309650"/>
            <a:ext cx="7712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 Boot kernel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SDCard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NAND flash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7485620" y="4306492"/>
            <a:ext cx="8007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Server</a:t>
            </a:r>
          </a:p>
        </p:txBody>
      </p:sp>
      <p:pic>
        <p:nvPicPr>
          <p:cNvPr id="21" name="Content Placeholder 3"/>
          <p:cNvPicPr>
            <a:picLocks noGr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687" y="1491226"/>
            <a:ext cx="9506856" cy="3875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8894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1999" cy="6857999"/>
          </a:xfrm>
          <a:prstGeom prst="rect">
            <a:avLst/>
          </a:prstGeom>
        </p:spPr>
      </p:pic>
      <p:pic>
        <p:nvPicPr>
          <p:cNvPr id="1026" name="Picture 2" descr="https://2.bp.blogspot.com/-xc9TkwLD_PU/V3ue1rNJCRI/AAAAAAAABg4/9Ny0Z-0BplIExxjUKXxvyqDk2D4g_FUzwCKgB/s1600/LOGO_B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699" y="308152"/>
            <a:ext cx="1100602" cy="101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7409016" y="626569"/>
            <a:ext cx="288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10883897" y="1837966"/>
            <a:ext cx="791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0727195" y="2316163"/>
            <a:ext cx="697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GB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2939434" y="308152"/>
            <a:ext cx="697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12706347" y="3518177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7250217" y="1506836"/>
            <a:ext cx="6966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Doobell_Rk3188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6927847" y="2312808"/>
            <a:ext cx="6478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 Build kernel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Ubuntu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21814" y="783938"/>
            <a:ext cx="8007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LED RGB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8136077" y="3309650"/>
            <a:ext cx="7712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 Boot kernel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SDCard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NAND flash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7485620" y="4306492"/>
            <a:ext cx="8007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Server</a:t>
            </a:r>
          </a:p>
        </p:txBody>
      </p:sp>
      <p:pic>
        <p:nvPicPr>
          <p:cNvPr id="21" name="Content Placeholder 3"/>
          <p:cNvPicPr>
            <a:picLocks noGr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34056" y="1478200"/>
            <a:ext cx="9506856" cy="38755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047999" y="1859340"/>
            <a:ext cx="708297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#!/bin/</a:t>
            </a:r>
            <a:r>
              <a:rPr lang="en-GB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b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enable the </a:t>
            </a:r>
            <a:r>
              <a:rPr lang="en-GB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285 -&gt; green led</a:t>
            </a:r>
            <a:b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 285 &gt; /sys/class/</a:t>
            </a:r>
            <a:r>
              <a:rPr lang="en-GB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/export</a:t>
            </a:r>
            <a:b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set the direction to output</a:t>
            </a:r>
            <a:b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 "out" &gt; /sys/class/</a:t>
            </a:r>
            <a:r>
              <a:rPr lang="en-GB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/gpio285/direction</a:t>
            </a:r>
            <a:b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 true;</a:t>
            </a:r>
            <a:b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b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 0 &gt; /sys/class/</a:t>
            </a:r>
            <a:r>
              <a:rPr lang="en-GB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/gpio285/value #led on</a:t>
            </a:r>
            <a:b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  <a:r>
              <a:rPr lang="en-GB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 1</a:t>
            </a:r>
          </a:p>
          <a:p>
            <a:r>
              <a:rPr lang="en-GB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1 &gt; /sys/class/</a:t>
            </a:r>
            <a:r>
              <a:rPr lang="en-GB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/gpio285/value #led off</a:t>
            </a:r>
            <a:b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 1</a:t>
            </a:r>
            <a:b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846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1999" cy="6857999"/>
          </a:xfrm>
          <a:prstGeom prst="rect">
            <a:avLst/>
          </a:prstGeom>
        </p:spPr>
      </p:pic>
      <p:pic>
        <p:nvPicPr>
          <p:cNvPr id="1026" name="Picture 2" descr="https://2.bp.blogspot.com/-xc9TkwLD_PU/V3ue1rNJCRI/AAAAAAAABg4/9Ny0Z-0BplIExxjUKXxvyqDk2D4g_FUzwCKgB/s1600/LOGO_B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699" y="308152"/>
            <a:ext cx="1100602" cy="101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7409016" y="626569"/>
            <a:ext cx="288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10883897" y="1837966"/>
            <a:ext cx="791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0727195" y="2316163"/>
            <a:ext cx="697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GB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2939434" y="308152"/>
            <a:ext cx="697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12706347" y="3518177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7072539" y="1453546"/>
            <a:ext cx="6966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Doobell_Rk3188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7072539" y="2283942"/>
            <a:ext cx="6478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 Build kernel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Ubuntu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493438" y="4350943"/>
            <a:ext cx="8007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LED RGB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8235947" y="3309650"/>
            <a:ext cx="7712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 Boot kernel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SDCard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NAND flash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44762" y="784105"/>
            <a:ext cx="8007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Server</a:t>
            </a:r>
          </a:p>
        </p:txBody>
      </p:sp>
      <p:pic>
        <p:nvPicPr>
          <p:cNvPr id="21" name="Content Placeholder 3"/>
          <p:cNvPicPr>
            <a:picLocks noGr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522" y="1453546"/>
            <a:ext cx="8028952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74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1999" cy="6857999"/>
          </a:xfrm>
          <a:prstGeom prst="rect">
            <a:avLst/>
          </a:prstGeom>
        </p:spPr>
      </p:pic>
      <p:pic>
        <p:nvPicPr>
          <p:cNvPr id="1026" name="Picture 2" descr="https://2.bp.blogspot.com/-xc9TkwLD_PU/V3ue1rNJCRI/AAAAAAAABg4/9Ny0Z-0BplIExxjUKXxvyqDk2D4g_FUzwCKgB/s1600/LOGO_B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699" y="308152"/>
            <a:ext cx="1100602" cy="101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01900" y="698500"/>
            <a:ext cx="288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03500" y="1752600"/>
            <a:ext cx="791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03500" y="2352914"/>
            <a:ext cx="697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GB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2603500" y="2936399"/>
            <a:ext cx="697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603500" y="3552756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671075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1999" cy="6857999"/>
          </a:xfrm>
          <a:prstGeom prst="rect">
            <a:avLst/>
          </a:prstGeom>
        </p:spPr>
      </p:pic>
      <p:pic>
        <p:nvPicPr>
          <p:cNvPr id="1026" name="Picture 2" descr="https://2.bp.blogspot.com/-xc9TkwLD_PU/V3ue1rNJCRI/AAAAAAAABg4/9Ny0Z-0BplIExxjUKXxvyqDk2D4g_FUzwCKgB/s1600/LOGO_B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699" y="308152"/>
            <a:ext cx="1100602" cy="101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3462801" y="612109"/>
            <a:ext cx="288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7251700" y="1810657"/>
            <a:ext cx="791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7416798" y="2290355"/>
            <a:ext cx="697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GB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-7404102" y="2586633"/>
            <a:ext cx="697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010899" y="308152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67429" y="2430822"/>
            <a:ext cx="50064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tời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283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1999" cy="6857999"/>
          </a:xfrm>
          <a:prstGeom prst="rect">
            <a:avLst/>
          </a:prstGeom>
        </p:spPr>
      </p:pic>
      <p:pic>
        <p:nvPicPr>
          <p:cNvPr id="1026" name="Picture 2" descr="https://2.bp.blogspot.com/-xc9TkwLD_PU/V3ue1rNJCRI/AAAAAAAABg4/9Ny0Z-0BplIExxjUKXxvyqDk2D4g_FUzwCKgB/s1600/LOGO_B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699" y="308152"/>
            <a:ext cx="1100602" cy="101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3462801" y="612109"/>
            <a:ext cx="288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7251700" y="1810657"/>
            <a:ext cx="791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7416798" y="2290355"/>
            <a:ext cx="697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GB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-7404102" y="2586633"/>
            <a:ext cx="697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-9520701" y="181075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309149" y="2381514"/>
            <a:ext cx="50064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tời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4999" y="2663313"/>
            <a:ext cx="86228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watching!</a:t>
            </a:r>
          </a:p>
        </p:txBody>
      </p:sp>
    </p:spTree>
    <p:extLst>
      <p:ext uri="{BB962C8B-B14F-4D97-AF65-F5344CB8AC3E}">
        <p14:creationId xmlns:p14="http://schemas.microsoft.com/office/powerpoint/2010/main" val="637464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pic>
        <p:nvPicPr>
          <p:cNvPr id="1026" name="Picture 2" descr="https://2.bp.blogspot.com/-xc9TkwLD_PU/V3ue1rNJCRI/AAAAAAAABg4/9Ny0Z-0BplIExxjUKXxvyqDk2D4g_FUzwCKgB/s1600/LOGO_B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699" y="308152"/>
            <a:ext cx="1100602" cy="101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5396472" y="639822"/>
            <a:ext cx="288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35564" y="251288"/>
            <a:ext cx="791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7262347" y="1992997"/>
            <a:ext cx="697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GB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-6753223" y="2822952"/>
            <a:ext cx="697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-8940800" y="3587751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912285" y="856518"/>
            <a:ext cx="366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6808996" y="2438753"/>
            <a:ext cx="6660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388529" y="3378727"/>
            <a:ext cx="3294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://semiconvn.com/home/images/stories/1-loan/embedded_system_hanhtrinhs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573" y="1391751"/>
            <a:ext cx="4953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673706" y="5309284"/>
            <a:ext cx="2955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2301" y="3007132"/>
            <a:ext cx="47436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93889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12191999" cy="6857999"/>
          </a:xfrm>
          <a:prstGeom prst="rect">
            <a:avLst/>
          </a:prstGeom>
        </p:spPr>
      </p:pic>
      <p:pic>
        <p:nvPicPr>
          <p:cNvPr id="1026" name="Picture 2" descr="https://2.bp.blogspot.com/-xc9TkwLD_PU/V3ue1rNJCRI/AAAAAAAABg4/9Ny0Z-0BplIExxjUKXxvyqDk2D4g_FUzwCKgB/s1600/LOGO_B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699" y="308152"/>
            <a:ext cx="1100602" cy="101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5396472" y="639822"/>
            <a:ext cx="288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35564" y="251288"/>
            <a:ext cx="791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7262347" y="1992997"/>
            <a:ext cx="697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GB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-6753223" y="2822952"/>
            <a:ext cx="697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-8940800" y="3587751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912285" y="856518"/>
            <a:ext cx="366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6808996" y="2438753"/>
            <a:ext cx="6660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388529" y="3378727"/>
            <a:ext cx="3294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://semiconvn.com/home/images/stories/1-loan/embedded_system_hanhtrinhs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25282" y="365838"/>
            <a:ext cx="4953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673706" y="5309284"/>
            <a:ext cx="2955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8222203" y="5676295"/>
            <a:ext cx="47436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5122" name="Picture 2" descr="http://www.youramazingplaces.com/wp-content/uploads/2015/05/Smart-Homes-%E2%80%93-the-Future-or-Just-a-Fad1-620x39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707" y="1441293"/>
            <a:ext cx="6109264" cy="464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698255" y="2637751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2933322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12191999" cy="6857999"/>
          </a:xfrm>
          <a:prstGeom prst="rect">
            <a:avLst/>
          </a:prstGeom>
        </p:spPr>
      </p:pic>
      <p:pic>
        <p:nvPicPr>
          <p:cNvPr id="1026" name="Picture 2" descr="https://2.bp.blogspot.com/-xc9TkwLD_PU/V3ue1rNJCRI/AAAAAAAABg4/9Ny0Z-0BplIExxjUKXxvyqDk2D4g_FUzwCKgB/s1600/LOGO_B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699" y="308152"/>
            <a:ext cx="1100602" cy="101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5396472" y="639822"/>
            <a:ext cx="288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35564" y="251288"/>
            <a:ext cx="791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7262347" y="1992997"/>
            <a:ext cx="697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GB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-6753223" y="2822952"/>
            <a:ext cx="697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-8940800" y="3587751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-12151370" y="1509070"/>
            <a:ext cx="366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5873" y="1508164"/>
            <a:ext cx="5942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5873" y="4339937"/>
            <a:ext cx="3294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://semiconvn.com/home/images/stories/1-loan/embedded_system_hanhtrinhs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8847" y="-4329428"/>
            <a:ext cx="4953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673706" y="5309284"/>
            <a:ext cx="2955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8222203" y="5676295"/>
            <a:ext cx="47436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5122" name="Picture 2" descr="http://www.youramazingplaces.com/wp-content/uploads/2015/05/Smart-Homes-%E2%80%93-the-Future-or-Just-a-Fad1-620x39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59664" y="7272396"/>
            <a:ext cx="6109264" cy="464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12151370" y="2376370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48272" y="5141114"/>
            <a:ext cx="9570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33123" y="2237871"/>
            <a:ext cx="9570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vững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build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ở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797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1999" cy="6857999"/>
          </a:xfrm>
          <a:prstGeom prst="rect">
            <a:avLst/>
          </a:prstGeom>
        </p:spPr>
      </p:pic>
      <p:pic>
        <p:nvPicPr>
          <p:cNvPr id="1026" name="Picture 2" descr="https://2.bp.blogspot.com/-xc9TkwLD_PU/V3ue1rNJCRI/AAAAAAAABg4/9Ny0Z-0BplIExxjUKXxvyqDk2D4g_FUzwCKgB/s1600/LOGO_B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699" y="308152"/>
            <a:ext cx="1100602" cy="101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01900" y="698500"/>
            <a:ext cx="288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03500" y="1752600"/>
            <a:ext cx="791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03500" y="2352914"/>
            <a:ext cx="697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GB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2603500" y="2936399"/>
            <a:ext cx="697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603500" y="3552756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438328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12191999" cy="6857999"/>
          </a:xfrm>
          <a:prstGeom prst="rect">
            <a:avLst/>
          </a:prstGeom>
        </p:spPr>
      </p:pic>
      <p:pic>
        <p:nvPicPr>
          <p:cNvPr id="1026" name="Picture 2" descr="https://2.bp.blogspot.com/-xc9TkwLD_PU/V3ue1rNJCRI/AAAAAAAABg4/9Ny0Z-0BplIExxjUKXxvyqDk2D4g_FUzwCKgB/s1600/LOGO_B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699" y="308152"/>
            <a:ext cx="1100602" cy="101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5639209" y="612109"/>
            <a:ext cx="288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8153809" y="1514866"/>
            <a:ext cx="791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6022" y="308152"/>
            <a:ext cx="697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GB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8169991" y="2316163"/>
            <a:ext cx="697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-9539644" y="3001873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2434319" y="1513053"/>
            <a:ext cx="6259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Search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34319" y="2471525"/>
            <a:ext cx="5442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datasheet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34319" y="4382375"/>
            <a:ext cx="563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GM8136s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34319" y="3426950"/>
            <a:ext cx="563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248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6411"/>
            <a:ext cx="12191999" cy="6857999"/>
          </a:xfrm>
          <a:prstGeom prst="rect">
            <a:avLst/>
          </a:prstGeom>
        </p:spPr>
      </p:pic>
      <p:pic>
        <p:nvPicPr>
          <p:cNvPr id="1026" name="Picture 2" descr="https://2.bp.blogspot.com/-xc9TkwLD_PU/V3ue1rNJCRI/AAAAAAAABg4/9Ny0Z-0BplIExxjUKXxvyqDk2D4g_FUzwCKgB/s1600/LOGO_B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699" y="308152"/>
            <a:ext cx="1100602" cy="101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5639209" y="612109"/>
            <a:ext cx="288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8153809" y="1514866"/>
            <a:ext cx="791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6022" y="308152"/>
            <a:ext cx="697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GB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8169991" y="2316163"/>
            <a:ext cx="697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-9539644" y="3001873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3564394" y="852746"/>
            <a:ext cx="6259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5799649" y="2654718"/>
            <a:ext cx="5442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datasheet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6234468" y="4306199"/>
            <a:ext cx="563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GM8136s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7159621" y="3428460"/>
            <a:ext cx="563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/>
          <p:nvPr/>
        </p:nvPicPr>
        <p:blipFill>
          <a:blip r:embed="rId4"/>
          <a:stretch>
            <a:fillRect/>
          </a:stretch>
        </p:blipFill>
        <p:spPr>
          <a:xfrm>
            <a:off x="1282291" y="1487875"/>
            <a:ext cx="10623959" cy="504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16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2817</Words>
  <Application>Microsoft Office PowerPoint</Application>
  <PresentationFormat>Widescreen</PresentationFormat>
  <Paragraphs>437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Lê Nhật Thanh</dc:creator>
  <cp:lastModifiedBy>Lê Nhật Thanh</cp:lastModifiedBy>
  <cp:revision>41</cp:revision>
  <dcterms:created xsi:type="dcterms:W3CDTF">2017-01-01T06:04:54Z</dcterms:created>
  <dcterms:modified xsi:type="dcterms:W3CDTF">2017-01-03T01:30:36Z</dcterms:modified>
</cp:coreProperties>
</file>