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1" r:id="rId1"/>
  </p:sldMasterIdLst>
  <p:notesMasterIdLst>
    <p:notesMasterId r:id="rId34"/>
  </p:notesMasterIdLst>
  <p:handoutMasterIdLst>
    <p:handoutMasterId r:id="rId35"/>
  </p:handoutMasterIdLst>
  <p:sldIdLst>
    <p:sldId id="439" r:id="rId2"/>
    <p:sldId id="440" r:id="rId3"/>
    <p:sldId id="530" r:id="rId4"/>
    <p:sldId id="531" r:id="rId5"/>
    <p:sldId id="592" r:id="rId6"/>
    <p:sldId id="593" r:id="rId7"/>
    <p:sldId id="594" r:id="rId8"/>
    <p:sldId id="532" r:id="rId9"/>
    <p:sldId id="587" r:id="rId10"/>
    <p:sldId id="588" r:id="rId11"/>
    <p:sldId id="590" r:id="rId12"/>
    <p:sldId id="591" r:id="rId13"/>
    <p:sldId id="589" r:id="rId14"/>
    <p:sldId id="556" r:id="rId15"/>
    <p:sldId id="564" r:id="rId16"/>
    <p:sldId id="563" r:id="rId17"/>
    <p:sldId id="547" r:id="rId18"/>
    <p:sldId id="548" r:id="rId19"/>
    <p:sldId id="505" r:id="rId20"/>
    <p:sldId id="512" r:id="rId21"/>
    <p:sldId id="584" r:id="rId22"/>
    <p:sldId id="585" r:id="rId23"/>
    <p:sldId id="576" r:id="rId24"/>
    <p:sldId id="577" r:id="rId25"/>
    <p:sldId id="578" r:id="rId26"/>
    <p:sldId id="579" r:id="rId27"/>
    <p:sldId id="580" r:id="rId28"/>
    <p:sldId id="581" r:id="rId29"/>
    <p:sldId id="582" r:id="rId30"/>
    <p:sldId id="583" r:id="rId31"/>
    <p:sldId id="490" r:id="rId32"/>
    <p:sldId id="586"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33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59DEC6-82F4-49A4-AEE9-93D15EA3EBFC}" v="1" dt="2024-09-25T04:34:22.5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975" autoAdjust="0"/>
    <p:restoredTop sz="86323" autoAdjust="0"/>
  </p:normalViewPr>
  <p:slideViewPr>
    <p:cSldViewPr>
      <p:cViewPr varScale="1">
        <p:scale>
          <a:sx n="113" d="100"/>
          <a:sy n="113" d="100"/>
        </p:scale>
        <p:origin x="1074" y="108"/>
      </p:cViewPr>
      <p:guideLst>
        <p:guide orient="horz" pos="2160"/>
        <p:guide pos="2880"/>
      </p:guideLst>
    </p:cSldViewPr>
  </p:slideViewPr>
  <p:outlineViewPr>
    <p:cViewPr>
      <p:scale>
        <a:sx n="33" d="100"/>
        <a:sy n="33" d="100"/>
      </p:scale>
      <p:origin x="0" y="28860"/>
    </p:cViewPr>
  </p:outlineViewPr>
  <p:notesTextViewPr>
    <p:cViewPr>
      <p:scale>
        <a:sx n="3" d="2"/>
        <a:sy n="3" d="2"/>
      </p:scale>
      <p:origin x="0" y="0"/>
    </p:cViewPr>
  </p:notesTextViewPr>
  <p:notesViewPr>
    <p:cSldViewPr>
      <p:cViewPr varScale="1">
        <p:scale>
          <a:sx n="57" d="100"/>
          <a:sy n="57" d="100"/>
        </p:scale>
        <p:origin x="-25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515516C5-8B2B-4974-819B-53C937073EDF}"/>
    <pc:docChg chg="undo custSel addSld delSld modSld sldOrd">
      <pc:chgData name="Le Nhat Tung" userId="77b0905b33e1f80d" providerId="LiveId" clId="{515516C5-8B2B-4974-819B-53C937073EDF}" dt="2024-07-31T01:39:42.750" v="156"/>
      <pc:docMkLst>
        <pc:docMk/>
      </pc:docMkLst>
      <pc:sldChg chg="ord">
        <pc:chgData name="Le Nhat Tung" userId="77b0905b33e1f80d" providerId="LiveId" clId="{515516C5-8B2B-4974-819B-53C937073EDF}" dt="2024-07-30T22:48:28.589" v="110"/>
        <pc:sldMkLst>
          <pc:docMk/>
          <pc:sldMk cId="2971645287" sldId="440"/>
        </pc:sldMkLst>
      </pc:sldChg>
      <pc:sldChg chg="addSp mod">
        <pc:chgData name="Le Nhat Tung" userId="77b0905b33e1f80d" providerId="LiveId" clId="{515516C5-8B2B-4974-819B-53C937073EDF}" dt="2024-07-30T22:39:55.162" v="87" actId="9405"/>
        <pc:sldMkLst>
          <pc:docMk/>
          <pc:sldMk cId="3612067005" sldId="512"/>
        </pc:sldMkLst>
        <pc:inkChg chg="add">
          <ac:chgData name="Le Nhat Tung" userId="77b0905b33e1f80d" providerId="LiveId" clId="{515516C5-8B2B-4974-819B-53C937073EDF}" dt="2024-07-30T22:39:55.162" v="87" actId="9405"/>
          <ac:inkMkLst>
            <pc:docMk/>
            <pc:sldMk cId="3612067005" sldId="512"/>
            <ac:inkMk id="2" creationId="{875F25AD-2258-E142-8744-7410D08C8B1A}"/>
          </ac:inkMkLst>
        </pc:inkChg>
      </pc:sldChg>
      <pc:sldChg chg="modSp mod ord">
        <pc:chgData name="Le Nhat Tung" userId="77b0905b33e1f80d" providerId="LiveId" clId="{515516C5-8B2B-4974-819B-53C937073EDF}" dt="2024-07-30T22:48:33.374" v="112"/>
        <pc:sldMkLst>
          <pc:docMk/>
          <pc:sldMk cId="889273524" sldId="530"/>
        </pc:sldMkLst>
        <pc:spChg chg="mod">
          <ac:chgData name="Le Nhat Tung" userId="77b0905b33e1f80d" providerId="LiveId" clId="{515516C5-8B2B-4974-819B-53C937073EDF}" dt="2024-07-30T22:13:06.349" v="30" actId="15"/>
          <ac:spMkLst>
            <pc:docMk/>
            <pc:sldMk cId="889273524" sldId="530"/>
            <ac:spMk id="10245" creationId="{00000000-0000-0000-0000-000000000000}"/>
          </ac:spMkLst>
        </pc:spChg>
      </pc:sldChg>
      <pc:sldChg chg="modSp mod ord">
        <pc:chgData name="Le Nhat Tung" userId="77b0905b33e1f80d" providerId="LiveId" clId="{515516C5-8B2B-4974-819B-53C937073EDF}" dt="2024-07-31T01:35:57.892" v="132" actId="179"/>
        <pc:sldMkLst>
          <pc:docMk/>
          <pc:sldMk cId="640653025" sldId="532"/>
        </pc:sldMkLst>
        <pc:spChg chg="mod">
          <ac:chgData name="Le Nhat Tung" userId="77b0905b33e1f80d" providerId="LiveId" clId="{515516C5-8B2B-4974-819B-53C937073EDF}" dt="2024-07-31T01:35:57.892" v="132" actId="179"/>
          <ac:spMkLst>
            <pc:docMk/>
            <pc:sldMk cId="640653025" sldId="532"/>
            <ac:spMk id="182275" creationId="{00000000-0000-0000-0000-000000000000}"/>
          </ac:spMkLst>
        </pc:spChg>
      </pc:sldChg>
      <pc:sldChg chg="addSp delSp modSp new mod">
        <pc:chgData name="Le Nhat Tung" userId="77b0905b33e1f80d" providerId="LiveId" clId="{515516C5-8B2B-4974-819B-53C937073EDF}" dt="2024-07-30T23:03:57.658" v="127" actId="1036"/>
        <pc:sldMkLst>
          <pc:docMk/>
          <pc:sldMk cId="1143863702" sldId="586"/>
        </pc:sldMkLst>
        <pc:spChg chg="mod">
          <ac:chgData name="Le Nhat Tung" userId="77b0905b33e1f80d" providerId="LiveId" clId="{515516C5-8B2B-4974-819B-53C937073EDF}" dt="2024-07-30T22:11:29.912" v="23"/>
          <ac:spMkLst>
            <pc:docMk/>
            <pc:sldMk cId="1143863702" sldId="586"/>
            <ac:spMk id="2" creationId="{7A78A4F4-D9F2-DA18-EC44-5C0281E7A1DC}"/>
          </ac:spMkLst>
        </pc:spChg>
        <pc:spChg chg="del mod">
          <ac:chgData name="Le Nhat Tung" userId="77b0905b33e1f80d" providerId="LiveId" clId="{515516C5-8B2B-4974-819B-53C937073EDF}" dt="2024-07-30T22:09:43.668" v="13" actId="478"/>
          <ac:spMkLst>
            <pc:docMk/>
            <pc:sldMk cId="1143863702" sldId="586"/>
            <ac:spMk id="3" creationId="{C2A93F6D-E819-4925-5660-1DF03BC3349D}"/>
          </ac:spMkLst>
        </pc:spChg>
        <pc:spChg chg="add del mod">
          <ac:chgData name="Le Nhat Tung" userId="77b0905b33e1f80d" providerId="LiveId" clId="{515516C5-8B2B-4974-819B-53C937073EDF}" dt="2024-07-30T22:09:46.230" v="14" actId="478"/>
          <ac:spMkLst>
            <pc:docMk/>
            <pc:sldMk cId="1143863702" sldId="586"/>
            <ac:spMk id="4" creationId="{E3978D43-9A90-6DD9-A302-B0970C2CE707}"/>
          </ac:spMkLst>
        </pc:spChg>
        <pc:spChg chg="add mod">
          <ac:chgData name="Le Nhat Tung" userId="77b0905b33e1f80d" providerId="LiveId" clId="{515516C5-8B2B-4974-819B-53C937073EDF}" dt="2024-07-30T23:03:57.658" v="127" actId="1036"/>
          <ac:spMkLst>
            <pc:docMk/>
            <pc:sldMk cId="1143863702" sldId="586"/>
            <ac:spMk id="8" creationId="{1973EA26-1D69-007F-D55C-E5974F5FC862}"/>
          </ac:spMkLst>
        </pc:spChg>
        <pc:picChg chg="add mod">
          <ac:chgData name="Le Nhat Tung" userId="77b0905b33e1f80d" providerId="LiveId" clId="{515516C5-8B2B-4974-819B-53C937073EDF}" dt="2024-07-30T23:03:54.966" v="123" actId="1076"/>
          <ac:picMkLst>
            <pc:docMk/>
            <pc:sldMk cId="1143863702" sldId="586"/>
            <ac:picMk id="6" creationId="{12C97145-6B51-8499-FE79-B7478A579119}"/>
          </ac:picMkLst>
        </pc:picChg>
      </pc:sldChg>
      <pc:sldChg chg="addSp delSp modSp new mod ord">
        <pc:chgData name="Le Nhat Tung" userId="77b0905b33e1f80d" providerId="LiveId" clId="{515516C5-8B2B-4974-819B-53C937073EDF}" dt="2024-07-30T22:18:01.782" v="37"/>
        <pc:sldMkLst>
          <pc:docMk/>
          <pc:sldMk cId="319782661" sldId="587"/>
        </pc:sldMkLst>
        <pc:spChg chg="mod">
          <ac:chgData name="Le Nhat Tung" userId="77b0905b33e1f80d" providerId="LiveId" clId="{515516C5-8B2B-4974-819B-53C937073EDF}" dt="2024-07-30T22:17:00.673" v="34"/>
          <ac:spMkLst>
            <pc:docMk/>
            <pc:sldMk cId="319782661" sldId="587"/>
            <ac:spMk id="2" creationId="{F335151E-2CB6-4E7F-A515-9B35CFC2E3ED}"/>
          </ac:spMkLst>
        </pc:spChg>
        <pc:spChg chg="del">
          <ac:chgData name="Le Nhat Tung" userId="77b0905b33e1f80d" providerId="LiveId" clId="{515516C5-8B2B-4974-819B-53C937073EDF}" dt="2024-07-30T22:16:47.719" v="32" actId="478"/>
          <ac:spMkLst>
            <pc:docMk/>
            <pc:sldMk cId="319782661" sldId="587"/>
            <ac:spMk id="3" creationId="{2AE1D149-7E8B-A639-D1C9-D91332AD990C}"/>
          </ac:spMkLst>
        </pc:spChg>
        <pc:picChg chg="add">
          <ac:chgData name="Le Nhat Tung" userId="77b0905b33e1f80d" providerId="LiveId" clId="{515516C5-8B2B-4974-819B-53C937073EDF}" dt="2024-07-30T22:16:48.062" v="33" actId="22"/>
          <ac:picMkLst>
            <pc:docMk/>
            <pc:sldMk cId="319782661" sldId="587"/>
            <ac:picMk id="5" creationId="{0FC80706-881B-FCA2-D69D-D31D3FF8413A}"/>
          </ac:picMkLst>
        </pc:picChg>
      </pc:sldChg>
      <pc:sldChg chg="addSp delSp modSp new mod ord">
        <pc:chgData name="Le Nhat Tung" userId="77b0905b33e1f80d" providerId="LiveId" clId="{515516C5-8B2B-4974-819B-53C937073EDF}" dt="2024-07-30T22:25:03.667" v="58"/>
        <pc:sldMkLst>
          <pc:docMk/>
          <pc:sldMk cId="1221665705" sldId="588"/>
        </pc:sldMkLst>
        <pc:spChg chg="mod">
          <ac:chgData name="Le Nhat Tung" userId="77b0905b33e1f80d" providerId="LiveId" clId="{515516C5-8B2B-4974-819B-53C937073EDF}" dt="2024-07-30T22:25:03.667" v="58"/>
          <ac:spMkLst>
            <pc:docMk/>
            <pc:sldMk cId="1221665705" sldId="588"/>
            <ac:spMk id="2" creationId="{995BF497-71B3-EF1C-1475-5509C5D15441}"/>
          </ac:spMkLst>
        </pc:spChg>
        <pc:spChg chg="del">
          <ac:chgData name="Le Nhat Tung" userId="77b0905b33e1f80d" providerId="LiveId" clId="{515516C5-8B2B-4974-819B-53C937073EDF}" dt="2024-07-30T22:18:50.975" v="38" actId="478"/>
          <ac:spMkLst>
            <pc:docMk/>
            <pc:sldMk cId="1221665705" sldId="588"/>
            <ac:spMk id="3" creationId="{E7A5C79D-9BDA-86EA-AB2C-DFE3A35BB82E}"/>
          </ac:spMkLst>
        </pc:spChg>
        <pc:picChg chg="add mod">
          <ac:chgData name="Le Nhat Tung" userId="77b0905b33e1f80d" providerId="LiveId" clId="{515516C5-8B2B-4974-819B-53C937073EDF}" dt="2024-07-30T22:18:56.939" v="43" actId="1076"/>
          <ac:picMkLst>
            <pc:docMk/>
            <pc:sldMk cId="1221665705" sldId="588"/>
            <ac:picMk id="5" creationId="{0136AE14-2652-5896-D1C3-EDDA38859552}"/>
          </ac:picMkLst>
        </pc:picChg>
      </pc:sldChg>
      <pc:sldChg chg="addSp delSp modSp new mod">
        <pc:chgData name="Le Nhat Tung" userId="77b0905b33e1f80d" providerId="LiveId" clId="{515516C5-8B2B-4974-819B-53C937073EDF}" dt="2024-07-30T23:03:02.037" v="122" actId="1076"/>
        <pc:sldMkLst>
          <pc:docMk/>
          <pc:sldMk cId="3356344151" sldId="589"/>
        </pc:sldMkLst>
        <pc:spChg chg="mod">
          <ac:chgData name="Le Nhat Tung" userId="77b0905b33e1f80d" providerId="LiveId" clId="{515516C5-8B2B-4974-819B-53C937073EDF}" dt="2024-07-30T22:27:45.235" v="78" actId="20577"/>
          <ac:spMkLst>
            <pc:docMk/>
            <pc:sldMk cId="3356344151" sldId="589"/>
            <ac:spMk id="2" creationId="{DE5D12FC-8EB7-F764-2E78-35B7F70BA491}"/>
          </ac:spMkLst>
        </pc:spChg>
        <pc:spChg chg="del">
          <ac:chgData name="Le Nhat Tung" userId="77b0905b33e1f80d" providerId="LiveId" clId="{515516C5-8B2B-4974-819B-53C937073EDF}" dt="2024-07-30T22:26:13.852" v="63" actId="478"/>
          <ac:spMkLst>
            <pc:docMk/>
            <pc:sldMk cId="3356344151" sldId="589"/>
            <ac:spMk id="3" creationId="{17B65A08-F7F8-9A6C-8760-C2A4CBDB757D}"/>
          </ac:spMkLst>
        </pc:spChg>
        <pc:grpChg chg="mod">
          <ac:chgData name="Le Nhat Tung" userId="77b0905b33e1f80d" providerId="LiveId" clId="{515516C5-8B2B-4974-819B-53C937073EDF}" dt="2024-07-30T22:28:51.862" v="83"/>
          <ac:grpSpMkLst>
            <pc:docMk/>
            <pc:sldMk cId="3356344151" sldId="589"/>
            <ac:grpSpMk id="6" creationId="{91D3ECFD-D1C2-BDA0-B45A-1843E6984FC1}"/>
          </ac:grpSpMkLst>
        </pc:grpChg>
        <pc:picChg chg="add mod">
          <ac:chgData name="Le Nhat Tung" userId="77b0905b33e1f80d" providerId="LiveId" clId="{515516C5-8B2B-4974-819B-53C937073EDF}" dt="2024-07-30T23:03:02.037" v="122" actId="1076"/>
          <ac:picMkLst>
            <pc:docMk/>
            <pc:sldMk cId="3356344151" sldId="589"/>
            <ac:picMk id="8" creationId="{C9731415-F658-A29E-618D-DF855F22B06B}"/>
          </ac:picMkLst>
        </pc:picChg>
        <pc:picChg chg="add del mod">
          <ac:chgData name="Le Nhat Tung" userId="77b0905b33e1f80d" providerId="LiveId" clId="{515516C5-8B2B-4974-819B-53C937073EDF}" dt="2024-07-30T23:02:49.865" v="115" actId="478"/>
          <ac:picMkLst>
            <pc:docMk/>
            <pc:sldMk cId="3356344151" sldId="589"/>
            <ac:picMk id="1026" creationId="{67021497-3271-88E7-D88D-476689A46AFB}"/>
          </ac:picMkLst>
        </pc:picChg>
        <pc:inkChg chg="add del mod">
          <ac:chgData name="Le Nhat Tung" userId="77b0905b33e1f80d" providerId="LiveId" clId="{515516C5-8B2B-4974-819B-53C937073EDF}" dt="2024-07-30T22:28:52.181" v="84" actId="9405"/>
          <ac:inkMkLst>
            <pc:docMk/>
            <pc:sldMk cId="3356344151" sldId="589"/>
            <ac:inkMk id="4" creationId="{904D52F5-A857-98A5-9CEB-2B62E07B5CB2}"/>
          </ac:inkMkLst>
        </pc:inkChg>
        <pc:inkChg chg="add del mod">
          <ac:chgData name="Le Nhat Tung" userId="77b0905b33e1f80d" providerId="LiveId" clId="{515516C5-8B2B-4974-819B-53C937073EDF}" dt="2024-07-30T22:28:51.862" v="83"/>
          <ac:inkMkLst>
            <pc:docMk/>
            <pc:sldMk cId="3356344151" sldId="589"/>
            <ac:inkMk id="5" creationId="{393500C4-5B02-0301-FFBA-97B05F922D6F}"/>
          </ac:inkMkLst>
        </pc:inkChg>
      </pc:sldChg>
      <pc:sldChg chg="addSp delSp modSp new mod">
        <pc:chgData name="Le Nhat Tung" userId="77b0905b33e1f80d" providerId="LiveId" clId="{515516C5-8B2B-4974-819B-53C937073EDF}" dt="2024-07-30T22:25:05.894" v="59"/>
        <pc:sldMkLst>
          <pc:docMk/>
          <pc:sldMk cId="3745881401" sldId="590"/>
        </pc:sldMkLst>
        <pc:spChg chg="mod">
          <ac:chgData name="Le Nhat Tung" userId="77b0905b33e1f80d" providerId="LiveId" clId="{515516C5-8B2B-4974-819B-53C937073EDF}" dt="2024-07-30T22:25:05.894" v="59"/>
          <ac:spMkLst>
            <pc:docMk/>
            <pc:sldMk cId="3745881401" sldId="590"/>
            <ac:spMk id="2" creationId="{C5BF6BC0-848A-5CE5-3FA5-02F36291A91C}"/>
          </ac:spMkLst>
        </pc:spChg>
        <pc:spChg chg="del">
          <ac:chgData name="Le Nhat Tung" userId="77b0905b33e1f80d" providerId="LiveId" clId="{515516C5-8B2B-4974-819B-53C937073EDF}" dt="2024-07-30T22:23:08.762" v="48" actId="478"/>
          <ac:spMkLst>
            <pc:docMk/>
            <pc:sldMk cId="3745881401" sldId="590"/>
            <ac:spMk id="3" creationId="{1A9DC4DA-92AF-8624-D8DD-75F592BE56DC}"/>
          </ac:spMkLst>
        </pc:spChg>
        <pc:picChg chg="add mod">
          <ac:chgData name="Le Nhat Tung" userId="77b0905b33e1f80d" providerId="LiveId" clId="{515516C5-8B2B-4974-819B-53C937073EDF}" dt="2024-07-30T22:24:19.882" v="52" actId="1076"/>
          <ac:picMkLst>
            <pc:docMk/>
            <pc:sldMk cId="3745881401" sldId="590"/>
            <ac:picMk id="5" creationId="{39D5D957-F917-2F99-2A63-6C8C7FCC4D2E}"/>
          </ac:picMkLst>
        </pc:picChg>
      </pc:sldChg>
      <pc:sldChg chg="addSp delSp modSp new mod">
        <pc:chgData name="Le Nhat Tung" userId="77b0905b33e1f80d" providerId="LiveId" clId="{515516C5-8B2B-4974-819B-53C937073EDF}" dt="2024-07-30T22:25:08.673" v="60"/>
        <pc:sldMkLst>
          <pc:docMk/>
          <pc:sldMk cId="1133961523" sldId="591"/>
        </pc:sldMkLst>
        <pc:spChg chg="mod">
          <ac:chgData name="Le Nhat Tung" userId="77b0905b33e1f80d" providerId="LiveId" clId="{515516C5-8B2B-4974-819B-53C937073EDF}" dt="2024-07-30T22:25:08.673" v="60"/>
          <ac:spMkLst>
            <pc:docMk/>
            <pc:sldMk cId="1133961523" sldId="591"/>
            <ac:spMk id="2" creationId="{724D1FFC-3D1B-488B-FBD1-3295C6E7D361}"/>
          </ac:spMkLst>
        </pc:spChg>
        <pc:spChg chg="del">
          <ac:chgData name="Le Nhat Tung" userId="77b0905b33e1f80d" providerId="LiveId" clId="{515516C5-8B2B-4974-819B-53C937073EDF}" dt="2024-07-30T22:24:53.034" v="54" actId="478"/>
          <ac:spMkLst>
            <pc:docMk/>
            <pc:sldMk cId="1133961523" sldId="591"/>
            <ac:spMk id="3" creationId="{C667E597-8B5E-3FBD-993A-28CC5B3FD9A7}"/>
          </ac:spMkLst>
        </pc:spChg>
        <pc:picChg chg="add mod">
          <ac:chgData name="Le Nhat Tung" userId="77b0905b33e1f80d" providerId="LiveId" clId="{515516C5-8B2B-4974-819B-53C937073EDF}" dt="2024-07-30T22:24:58.036" v="57" actId="1076"/>
          <ac:picMkLst>
            <pc:docMk/>
            <pc:sldMk cId="1133961523" sldId="591"/>
            <ac:picMk id="5" creationId="{68D897C1-C2A8-DC0F-C8D0-F6729786C10A}"/>
          </ac:picMkLst>
        </pc:picChg>
      </pc:sldChg>
      <pc:sldChg chg="addSp delSp modSp new mod ord">
        <pc:chgData name="Le Nhat Tung" userId="77b0905b33e1f80d" providerId="LiveId" clId="{515516C5-8B2B-4974-819B-53C937073EDF}" dt="2024-07-31T01:34:09.626" v="129"/>
        <pc:sldMkLst>
          <pc:docMk/>
          <pc:sldMk cId="2853540214" sldId="592"/>
        </pc:sldMkLst>
        <pc:spChg chg="del">
          <ac:chgData name="Le Nhat Tung" userId="77b0905b33e1f80d" providerId="LiveId" clId="{515516C5-8B2B-4974-819B-53C937073EDF}" dt="2024-07-30T22:46:44.643" v="91" actId="478"/>
          <ac:spMkLst>
            <pc:docMk/>
            <pc:sldMk cId="2853540214" sldId="592"/>
            <ac:spMk id="2" creationId="{26251D87-F4DB-0871-F1D2-2E6D79E3902D}"/>
          </ac:spMkLst>
        </pc:spChg>
        <pc:spChg chg="del">
          <ac:chgData name="Le Nhat Tung" userId="77b0905b33e1f80d" providerId="LiveId" clId="{515516C5-8B2B-4974-819B-53C937073EDF}" dt="2024-07-30T22:46:44.643" v="91" actId="478"/>
          <ac:spMkLst>
            <pc:docMk/>
            <pc:sldMk cId="2853540214" sldId="592"/>
            <ac:spMk id="3" creationId="{0E070180-2B71-2054-B872-2A38CE3B1B6A}"/>
          </ac:spMkLst>
        </pc:spChg>
        <pc:spChg chg="add del">
          <ac:chgData name="Le Nhat Tung" userId="77b0905b33e1f80d" providerId="LiveId" clId="{515516C5-8B2B-4974-819B-53C937073EDF}" dt="2024-07-30T22:47:41.014" v="94" actId="22"/>
          <ac:spMkLst>
            <pc:docMk/>
            <pc:sldMk cId="2853540214" sldId="592"/>
            <ac:spMk id="7" creationId="{A3606689-1C4D-0028-DE83-02F8A0C56AC8}"/>
          </ac:spMkLst>
        </pc:spChg>
        <pc:spChg chg="add mod">
          <ac:chgData name="Le Nhat Tung" userId="77b0905b33e1f80d" providerId="LiveId" clId="{515516C5-8B2B-4974-819B-53C937073EDF}" dt="2024-07-30T22:47:54.230" v="106" actId="1076"/>
          <ac:spMkLst>
            <pc:docMk/>
            <pc:sldMk cId="2853540214" sldId="592"/>
            <ac:spMk id="9" creationId="{A01DAE37-EB63-F62F-B5F2-A42AF9E5DFD5}"/>
          </ac:spMkLst>
        </pc:spChg>
        <pc:picChg chg="add">
          <ac:chgData name="Le Nhat Tung" userId="77b0905b33e1f80d" providerId="LiveId" clId="{515516C5-8B2B-4974-819B-53C937073EDF}" dt="2024-07-30T22:47:32.193" v="92"/>
          <ac:picMkLst>
            <pc:docMk/>
            <pc:sldMk cId="2853540214" sldId="592"/>
            <ac:picMk id="2050" creationId="{16B24F15-EC27-CF62-5C09-80D2294DBA66}"/>
          </ac:picMkLst>
        </pc:picChg>
        <pc:inkChg chg="add del">
          <ac:chgData name="Le Nhat Tung" userId="77b0905b33e1f80d" providerId="LiveId" clId="{515516C5-8B2B-4974-819B-53C937073EDF}" dt="2024-07-30T22:46:44.643" v="91" actId="478"/>
          <ac:inkMkLst>
            <pc:docMk/>
            <pc:sldMk cId="2853540214" sldId="592"/>
            <ac:inkMk id="4" creationId="{2F8263D7-F3B6-3A8D-FE9D-C9FEAB964B87}"/>
          </ac:inkMkLst>
        </pc:inkChg>
        <pc:inkChg chg="add del">
          <ac:chgData name="Le Nhat Tung" userId="77b0905b33e1f80d" providerId="LiveId" clId="{515516C5-8B2B-4974-819B-53C937073EDF}" dt="2024-07-30T22:46:44.643" v="91" actId="478"/>
          <ac:inkMkLst>
            <pc:docMk/>
            <pc:sldMk cId="2853540214" sldId="592"/>
            <ac:inkMk id="5" creationId="{B08419B4-DB73-47B7-A755-CB34DE211747}"/>
          </ac:inkMkLst>
        </pc:inkChg>
      </pc:sldChg>
      <pc:sldChg chg="modSp new mod">
        <pc:chgData name="Le Nhat Tung" userId="77b0905b33e1f80d" providerId="LiveId" clId="{515516C5-8B2B-4974-819B-53C937073EDF}" dt="2024-07-31T01:38:25.757" v="153" actId="207"/>
        <pc:sldMkLst>
          <pc:docMk/>
          <pc:sldMk cId="2539691985" sldId="593"/>
        </pc:sldMkLst>
        <pc:spChg chg="mod">
          <ac:chgData name="Le Nhat Tung" userId="77b0905b33e1f80d" providerId="LiveId" clId="{515516C5-8B2B-4974-819B-53C937073EDF}" dt="2024-07-31T01:36:30.787" v="134"/>
          <ac:spMkLst>
            <pc:docMk/>
            <pc:sldMk cId="2539691985" sldId="593"/>
            <ac:spMk id="2" creationId="{C97BF62A-79A9-1F6B-4459-F989FDFD9EE0}"/>
          </ac:spMkLst>
        </pc:spChg>
        <pc:spChg chg="mod">
          <ac:chgData name="Le Nhat Tung" userId="77b0905b33e1f80d" providerId="LiveId" clId="{515516C5-8B2B-4974-819B-53C937073EDF}" dt="2024-07-31T01:38:25.757" v="153" actId="207"/>
          <ac:spMkLst>
            <pc:docMk/>
            <pc:sldMk cId="2539691985" sldId="593"/>
            <ac:spMk id="3" creationId="{EBCF8D43-AE1D-774C-3A65-FC94A6054D05}"/>
          </ac:spMkLst>
        </pc:spChg>
      </pc:sldChg>
      <pc:sldChg chg="add">
        <pc:chgData name="Le Nhat Tung" userId="77b0905b33e1f80d" providerId="LiveId" clId="{515516C5-8B2B-4974-819B-53C937073EDF}" dt="2024-07-31T01:39:42.750" v="156"/>
        <pc:sldMkLst>
          <pc:docMk/>
          <pc:sldMk cId="1308869683" sldId="594"/>
        </pc:sldMkLst>
      </pc:sldChg>
      <pc:sldChg chg="add del">
        <pc:chgData name="Le Nhat Tung" userId="77b0905b33e1f80d" providerId="LiveId" clId="{515516C5-8B2B-4974-819B-53C937073EDF}" dt="2024-07-31T01:39:23.961" v="155" actId="2696"/>
        <pc:sldMkLst>
          <pc:docMk/>
          <pc:sldMk cId="3525797728" sldId="594"/>
        </pc:sldMkLst>
      </pc:sldChg>
    </pc:docChg>
  </pc:docChgLst>
  <pc:docChgLst>
    <pc:chgData name="Le Nhat Tung" userId="77b0905b33e1f80d" providerId="LiveId" clId="{2C59DEC6-82F4-49A4-AEE9-93D15EA3EBFC}"/>
    <pc:docChg chg="modSld">
      <pc:chgData name="Le Nhat Tung" userId="77b0905b33e1f80d" providerId="LiveId" clId="{2C59DEC6-82F4-49A4-AEE9-93D15EA3EBFC}" dt="2024-09-25T04:34:22.513" v="0"/>
      <pc:docMkLst>
        <pc:docMk/>
      </pc:docMkLst>
      <pc:sldChg chg="addSp">
        <pc:chgData name="Le Nhat Tung" userId="77b0905b33e1f80d" providerId="LiveId" clId="{2C59DEC6-82F4-49A4-AEE9-93D15EA3EBFC}" dt="2024-09-25T04:34:22.513" v="0"/>
        <pc:sldMkLst>
          <pc:docMk/>
          <pc:sldMk cId="3356344151" sldId="589"/>
        </pc:sldMkLst>
        <pc:inkChg chg="add">
          <ac:chgData name="Le Nhat Tung" userId="77b0905b33e1f80d" providerId="LiveId" clId="{2C59DEC6-82F4-49A4-AEE9-93D15EA3EBFC}" dt="2024-09-25T04:34:22.513" v="0"/>
          <ac:inkMkLst>
            <pc:docMk/>
            <pc:sldMk cId="3356344151" sldId="589"/>
            <ac:inkMk id="3" creationId="{0E48A502-A850-AD2B-E3FB-301CE018DC29}"/>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1A1E54-5B88-4DCC-8136-E426A019C818}" type="datetimeFigureOut">
              <a:rPr lang="en-US" smtClean="0"/>
              <a:pPr/>
              <a:t>25/09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03DD3B-01CD-45B6-8030-679E494C5967}" type="slidenum">
              <a:rPr lang="en-US" smtClean="0"/>
              <a:pPr/>
              <a:t>‹#›</a:t>
            </a:fld>
            <a:endParaRPr lang="en-US" dirty="0"/>
          </a:p>
        </p:txBody>
      </p:sp>
    </p:spTree>
    <p:extLst>
      <p:ext uri="{BB962C8B-B14F-4D97-AF65-F5344CB8AC3E}">
        <p14:creationId xmlns:p14="http://schemas.microsoft.com/office/powerpoint/2010/main" val="983069456"/>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840" units="cm"/>
          <inkml:channel name="Y" type="integer" max="1200" units="cm"/>
          <inkml:channel name="T" type="integer" max="2.14748E9" units="dev"/>
        </inkml:traceFormat>
        <inkml:channelProperties>
          <inkml:channelProperty channel="X" name="resolution" value="127.15232" units="1/cm"/>
          <inkml:channelProperty channel="Y" name="resolution" value="63.82979" units="1/cm"/>
          <inkml:channelProperty channel="T" name="resolution" value="1" units="1/dev"/>
        </inkml:channelProperties>
      </inkml:inkSource>
      <inkml:timestamp xml:id="ts0" timeString="2024-09-25T04:29:53.614"/>
    </inkml:context>
    <inkml:brush xml:id="br0">
      <inkml:brushProperty name="width" value="0.05292" units="cm"/>
      <inkml:brushProperty name="height" value="0.05292" units="cm"/>
      <inkml:brushProperty name="color" value="#FF0000"/>
    </inkml:brush>
  </inkml:definitions>
  <inkml:trace contextRef="#ctx0" brushRef="#br0">4586 3157 0,'212'247'94,"652"494"-63,-582-547-31,53 53 16,1182 706-1,-793-530-15,16 53 16,777 441 0,-723-440-16,653 387 15,17-17 1,-1270-742-16,335 248 16,70 53-16,89 17 15,88 89 1,-299-212-1,-301-194-15,247 140 16,-246-140-16,405 335 16,-406-317-16,248 176 15,757 458 1,-510-388 0,-177-87 15,-265-160-31,-70 1 15,-71-19 1,-18-69-16,-34 17 16,52 17-1,-70-52 1,-18-159 125</inkml:trace>
  <inkml:trace contextRef="#ctx0" brushRef="#br0" timeOffset="1640.15">20532 4251 0,'-353'370'94,"-18"1"-78,142-142-1,-53 36-15,-565 511 32,353-318-17,124-140 1,-124 176-1,71-71 1,123-123-16,18 0 16,-212 247-1,159-247 1,141-89 0,17-52-16,-34 35 15,105-106-15,-159 159 16,18 0-1,36-18-15,87-140 16,-176 175-16,-17 54 0,-54 17 16,248-212-16,-389 424 15,-105 35 1,-565 476 15,970-863-31,-423 316 0,389-317 16,-513 476-1,124-158 1,512-406 0,87-71-16,-17 0 15,18 1-15,0-1 16,17-18 0,-52 36 62,-124 106-63,105-88-15,1-1 16,35-34-16,18-19 16,17-17-16,-35 53 15,18-35-15,0 35 16,-53 0-1,70-36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30T22:39:55.161"/>
    </inkml:context>
    <inkml:brush xml:id="br0">
      <inkml:brushProperty name="width" value="0.1" units="cm"/>
      <inkml:brushProperty name="height" value="0.1" units="cm"/>
      <inkml:brushProperty name="color" value="#E71224"/>
    </inkml:brush>
  </inkml:definitions>
  <inkml:trace contextRef="#ctx0" brushRef="#br0">1 0 24575,'4'0'0,"5"0"0,6 0 0,3 0 0,4 0 0,1 0 0,1 0 0,1 0 0,-1 0 0,1 0 0,-5 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E854831-01EB-409C-BAD6-09AACD654632}" type="datetimeFigureOut">
              <a:rPr lang="en-US"/>
              <a:pPr>
                <a:defRPr/>
              </a:pPr>
              <a:t>25/09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2D8747BF-E32F-4C5D-BB9D-96B7E3B67EAC}" type="slidenum">
              <a:rPr lang="en-US"/>
              <a:pPr>
                <a:defRPr/>
              </a:pPr>
              <a:t>‹#›</a:t>
            </a:fld>
            <a:endParaRPr lang="en-US" dirty="0"/>
          </a:p>
        </p:txBody>
      </p:sp>
    </p:spTree>
    <p:extLst>
      <p:ext uri="{BB962C8B-B14F-4D97-AF65-F5344CB8AC3E}">
        <p14:creationId xmlns:p14="http://schemas.microsoft.com/office/powerpoint/2010/main" val="291918937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a:t>
            </a:fld>
            <a:endParaRPr lang="en-US" dirty="0"/>
          </a:p>
        </p:txBody>
      </p:sp>
    </p:spTree>
    <p:extLst>
      <p:ext uri="{BB962C8B-B14F-4D97-AF65-F5344CB8AC3E}">
        <p14:creationId xmlns:p14="http://schemas.microsoft.com/office/powerpoint/2010/main" val="488755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2D8747BF-E32F-4C5D-BB9D-96B7E3B67EAC}" type="slidenum">
              <a:rPr lang="en-US" smtClean="0"/>
              <a:pPr>
                <a:defRPr/>
              </a:pPr>
              <a:t>2</a:t>
            </a:fld>
            <a:endParaRPr lang="en-US" dirty="0"/>
          </a:p>
        </p:txBody>
      </p:sp>
    </p:spTree>
    <p:extLst>
      <p:ext uri="{BB962C8B-B14F-4D97-AF65-F5344CB8AC3E}">
        <p14:creationId xmlns:p14="http://schemas.microsoft.com/office/powerpoint/2010/main" val="982110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07E4C3-44BD-4240-B430-1A88D0812EA3}" type="slidenum">
              <a:rPr lang="en-US" smtClean="0"/>
              <a:pPr eaLnBrk="1" hangingPunct="1"/>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always explicitly program a parameterless constructor </a:t>
            </a:r>
            <a:r>
              <a:rPr lang="en-US" sz="1200" b="1" i="0" kern="1200" dirty="0">
                <a:solidFill>
                  <a:schemeClr val="tx1"/>
                </a:solidFill>
                <a:effectLst/>
                <a:latin typeface="+mn-lt"/>
                <a:ea typeface="+mn-ea"/>
                <a:cs typeface="+mn-cs"/>
              </a:rPr>
              <a:t>for a class X any time you program </a:t>
            </a:r>
            <a:r>
              <a:rPr lang="en-US" sz="1200" b="1" i="1" kern="1200" dirty="0">
                <a:solidFill>
                  <a:schemeClr val="tx1"/>
                </a:solidFill>
                <a:effectLst/>
                <a:latin typeface="+mn-lt"/>
                <a:ea typeface="+mn-ea"/>
                <a:cs typeface="+mn-cs"/>
              </a:rPr>
              <a:t>any </a:t>
            </a:r>
            <a:r>
              <a:rPr lang="en-US" sz="1200" b="1" i="0" kern="1200" dirty="0">
                <a:solidFill>
                  <a:schemeClr val="tx1"/>
                </a:solidFill>
                <a:effectLst/>
                <a:latin typeface="+mn-lt"/>
                <a:ea typeface="+mn-ea"/>
                <a:cs typeface="+mn-cs"/>
              </a:rPr>
              <a:t>explicit constructor for class X, to</a:t>
            </a:r>
            <a:br>
              <a:rPr lang="en-US" sz="1200" b="1"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replace the “lost” default constructor.</a:t>
            </a:r>
            <a:br>
              <a:rPr lang="en-US" sz="1200" b="1" i="0" kern="1200" dirty="0">
                <a:solidFill>
                  <a:schemeClr val="tx1"/>
                </a:solidFill>
                <a:effectLst/>
                <a:latin typeface="+mn-lt"/>
                <a:ea typeface="+mn-ea"/>
                <a:cs typeface="+mn-cs"/>
              </a:rPr>
            </a:br>
            <a:br>
              <a:rPr lang="en-US" sz="1200" b="1"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pPr>
              <a:defRPr/>
            </a:pPr>
            <a:fld id="{2D8747BF-E32F-4C5D-BB9D-96B7E3B67EAC}" type="slidenum">
              <a:rPr lang="en-US" smtClean="0"/>
              <a:pPr>
                <a:defRPr/>
              </a:pPr>
              <a:t>15</a:t>
            </a:fld>
            <a:endParaRPr lang="en-US" dirty="0"/>
          </a:p>
        </p:txBody>
      </p:sp>
    </p:spTree>
    <p:extLst>
      <p:ext uri="{BB962C8B-B14F-4D97-AF65-F5344CB8AC3E}">
        <p14:creationId xmlns:p14="http://schemas.microsoft.com/office/powerpoint/2010/main" val="1450446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2D8747BF-E32F-4C5D-BB9D-96B7E3B67EAC}" type="slidenum">
              <a:rPr lang="en-US" smtClean="0"/>
              <a:pPr>
                <a:defRPr/>
              </a:pPr>
              <a:t>17</a:t>
            </a:fld>
            <a:endParaRPr lang="en-US" dirty="0"/>
          </a:p>
        </p:txBody>
      </p:sp>
    </p:spTree>
    <p:extLst>
      <p:ext uri="{BB962C8B-B14F-4D97-AF65-F5344CB8AC3E}">
        <p14:creationId xmlns:p14="http://schemas.microsoft.com/office/powerpoint/2010/main" val="3340539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2D8747BF-E32F-4C5D-BB9D-96B7E3B67EAC}" type="slidenum">
              <a:rPr lang="en-US" smtClean="0"/>
              <a:pPr>
                <a:defRPr/>
              </a:pPr>
              <a:t>32</a:t>
            </a:fld>
            <a:endParaRPr lang="en-US" dirty="0"/>
          </a:p>
        </p:txBody>
      </p:sp>
    </p:spTree>
    <p:extLst>
      <p:ext uri="{BB962C8B-B14F-4D97-AF65-F5344CB8AC3E}">
        <p14:creationId xmlns:p14="http://schemas.microsoft.com/office/powerpoint/2010/main" val="300684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002060"/>
                </a:solidFill>
                <a:latin typeface="Arial" pitchFamily="34" charset="0"/>
                <a:cs typeface="Arial"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34570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89A8590-671A-491D-8419-172FAC74D613}" type="datetime1">
              <a:rPr lang="en-US" smtClean="0"/>
              <a:t>25/09</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Session 05 - Interface and Inheritance</a:t>
            </a:r>
          </a:p>
        </p:txBody>
      </p:sp>
      <p:sp>
        <p:nvSpPr>
          <p:cNvPr id="6" name="Slide Number Placeholder 5"/>
          <p:cNvSpPr>
            <a:spLocks noGrp="1"/>
          </p:cNvSpPr>
          <p:nvPr>
            <p:ph type="sldNum" sz="quarter" idx="12"/>
          </p:nvPr>
        </p:nvSpPr>
        <p:spPr/>
        <p:txBody>
          <a:bodyPr/>
          <a:lstStyle>
            <a:lvl1pPr>
              <a:defRPr/>
            </a:lvl1pPr>
          </a:lstStyle>
          <a:p>
            <a:pPr>
              <a:defRPr/>
            </a:pPr>
            <a:fld id="{C254EB92-0B2B-4075-BCA3-94B886265CAF}" type="slidenum">
              <a:rPr lang="en-US"/>
              <a:pPr>
                <a:defRPr/>
              </a:pPr>
              <a:t>‹#›</a:t>
            </a:fld>
            <a:r>
              <a:rPr lang="en-US" dirty="0"/>
              <a:t>/11</a:t>
            </a:r>
          </a:p>
        </p:txBody>
      </p:sp>
    </p:spTree>
    <p:extLst>
      <p:ext uri="{BB962C8B-B14F-4D97-AF65-F5344CB8AC3E}">
        <p14:creationId xmlns:p14="http://schemas.microsoft.com/office/powerpoint/2010/main" val="894602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A52FE23-5E9B-490D-8567-C12BF7BB868D}" type="datetime1">
              <a:rPr lang="en-US" smtClean="0"/>
              <a:t>25/09</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Session 05 - Interface and Inheritance</a:t>
            </a:r>
          </a:p>
        </p:txBody>
      </p:sp>
      <p:sp>
        <p:nvSpPr>
          <p:cNvPr id="6" name="Slide Number Placeholder 5"/>
          <p:cNvSpPr>
            <a:spLocks noGrp="1"/>
          </p:cNvSpPr>
          <p:nvPr>
            <p:ph type="sldNum" sz="quarter" idx="12"/>
          </p:nvPr>
        </p:nvSpPr>
        <p:spPr/>
        <p:txBody>
          <a:bodyPr/>
          <a:lstStyle>
            <a:lvl1pPr>
              <a:defRPr/>
            </a:lvl1pPr>
          </a:lstStyle>
          <a:p>
            <a:pPr>
              <a:defRPr/>
            </a:pPr>
            <a:fld id="{EB67E24A-A1FD-41D3-A0A4-2F7DDDF04A0B}" type="slidenum">
              <a:rPr lang="en-US"/>
              <a:pPr>
                <a:defRPr/>
              </a:pPr>
              <a:t>‹#›</a:t>
            </a:fld>
            <a:r>
              <a:rPr lang="en-US" dirty="0"/>
              <a:t>/11</a:t>
            </a:r>
          </a:p>
        </p:txBody>
      </p:sp>
    </p:spTree>
    <p:extLst>
      <p:ext uri="{BB962C8B-B14F-4D97-AF65-F5344CB8AC3E}">
        <p14:creationId xmlns:p14="http://schemas.microsoft.com/office/powerpoint/2010/main" val="248297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Clr>
                <a:schemeClr val="tx1"/>
              </a:buClr>
              <a:buSzPct val="80000"/>
              <a:buFont typeface="Arial" pitchFamily="34" charset="0"/>
              <a:buChar char="•"/>
              <a:defRPr>
                <a:latin typeface="Arial" pitchFamily="34" charset="0"/>
                <a:cs typeface="Arial" pitchFamily="34" charset="0"/>
              </a:defRPr>
            </a:lvl1pPr>
            <a:lvl2pPr marL="742950" indent="-285750">
              <a:buClr>
                <a:schemeClr val="tx1"/>
              </a:buClr>
              <a:buFont typeface="Arial" pitchFamily="34" charset="0"/>
              <a:buChar char="•"/>
              <a:defRPr>
                <a:latin typeface="Arial" pitchFamily="34" charset="0"/>
              </a:defRPr>
            </a:lvl2pPr>
            <a:lvl3pPr marL="1143000" indent="-228600">
              <a:buClr>
                <a:schemeClr val="tx1"/>
              </a:buClr>
              <a:buFont typeface="Arial" pitchFamily="34" charset="0"/>
              <a:buChar char="•"/>
              <a:defRPr>
                <a:latin typeface="Arial" pitchFamily="34" charset="0"/>
              </a:defRPr>
            </a:lvl3pPr>
            <a:lvl4pPr marL="1600200" indent="-228600">
              <a:buClr>
                <a:schemeClr val="tx1"/>
              </a:buClr>
              <a:buFont typeface="Arial" pitchFamily="34" charset="0"/>
              <a:buChar char="•"/>
              <a:defRPr>
                <a:latin typeface="Arial" pitchFamily="34" charset="0"/>
              </a:defRPr>
            </a:lvl4pPr>
            <a:lvl5pPr marL="2057400" indent="-228600">
              <a:buClr>
                <a:schemeClr val="tx1"/>
              </a:buClr>
              <a:buFont typeface="Arial" pitchFamily="34" charset="0"/>
              <a:buChar char="•"/>
              <a:defRPr>
                <a:latin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613525"/>
            <a:ext cx="1066800" cy="244475"/>
          </a:xfrm>
        </p:spPr>
        <p:txBody>
          <a:bodyPr/>
          <a:lstStyle>
            <a:lvl1pPr>
              <a:defRPr/>
            </a:lvl1pPr>
          </a:lstStyle>
          <a:p>
            <a:pPr>
              <a:defRPr/>
            </a:pPr>
            <a:fld id="{4AD46B98-070D-4671-AB5D-8A9212B576D9}" type="datetime1">
              <a:rPr lang="en-US" smtClean="0"/>
              <a:t>25/09</a:t>
            </a:fld>
            <a:endParaRPr lang="en-US" dirty="0"/>
          </a:p>
        </p:txBody>
      </p:sp>
      <p:sp>
        <p:nvSpPr>
          <p:cNvPr id="5" name="Footer Placeholder 4"/>
          <p:cNvSpPr>
            <a:spLocks noGrp="1"/>
          </p:cNvSpPr>
          <p:nvPr>
            <p:ph type="ftr" sz="quarter" idx="11"/>
          </p:nvPr>
        </p:nvSpPr>
        <p:spPr>
          <a:xfrm>
            <a:off x="2057400" y="6613525"/>
            <a:ext cx="5486400" cy="244475"/>
          </a:xfrm>
        </p:spPr>
        <p:txBody>
          <a:bodyPr/>
          <a:lstStyle>
            <a:lvl1pPr>
              <a:defRPr/>
            </a:lvl1pPr>
          </a:lstStyle>
          <a:p>
            <a:pPr>
              <a:defRPr/>
            </a:pPr>
            <a:r>
              <a:rPr lang="en-US" dirty="0"/>
              <a:t>Session 05 - Interface and Inheritance</a:t>
            </a:r>
          </a:p>
        </p:txBody>
      </p:sp>
      <p:sp>
        <p:nvSpPr>
          <p:cNvPr id="6" name="Slide Number Placeholder 5"/>
          <p:cNvSpPr>
            <a:spLocks noGrp="1"/>
          </p:cNvSpPr>
          <p:nvPr>
            <p:ph type="sldNum" sz="quarter" idx="12"/>
          </p:nvPr>
        </p:nvSpPr>
        <p:spPr>
          <a:xfrm>
            <a:off x="8001000" y="6613525"/>
            <a:ext cx="685800" cy="244475"/>
          </a:xfrm>
        </p:spPr>
        <p:txBody>
          <a:bodyPr/>
          <a:lstStyle>
            <a:lvl1pPr>
              <a:defRPr/>
            </a:lvl1pPr>
          </a:lstStyle>
          <a:p>
            <a:pPr>
              <a:defRPr/>
            </a:pPr>
            <a:fld id="{017F965C-3CEB-45B2-B97C-76AD457A2442}" type="slidenum">
              <a:rPr lang="en-US"/>
              <a:pPr>
                <a:defRPr/>
              </a:pPr>
              <a:t>‹#›</a:t>
            </a:fld>
            <a:r>
              <a:rPr lang="en-US" dirty="0"/>
              <a:t>/11</a:t>
            </a:r>
          </a:p>
        </p:txBody>
      </p:sp>
    </p:spTree>
    <p:extLst>
      <p:ext uri="{BB962C8B-B14F-4D97-AF65-F5344CB8AC3E}">
        <p14:creationId xmlns:p14="http://schemas.microsoft.com/office/powerpoint/2010/main" val="386097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2770012-CD0A-45F7-8C3D-698DA3ABBD66}" type="datetime1">
              <a:rPr lang="en-US" smtClean="0"/>
              <a:t>25/09</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Session 05 - Interface and Inheritance</a:t>
            </a:r>
          </a:p>
        </p:txBody>
      </p:sp>
      <p:sp>
        <p:nvSpPr>
          <p:cNvPr id="6" name="Slide Number Placeholder 5"/>
          <p:cNvSpPr>
            <a:spLocks noGrp="1"/>
          </p:cNvSpPr>
          <p:nvPr>
            <p:ph type="sldNum" sz="quarter" idx="12"/>
          </p:nvPr>
        </p:nvSpPr>
        <p:spPr/>
        <p:txBody>
          <a:bodyPr/>
          <a:lstStyle>
            <a:lvl1pPr>
              <a:defRPr/>
            </a:lvl1pPr>
          </a:lstStyle>
          <a:p>
            <a:pPr>
              <a:defRPr/>
            </a:pPr>
            <a:fld id="{7F37CAB4-F23C-43F4-B686-8E1D365D3A45}" type="slidenum">
              <a:rPr lang="en-US"/>
              <a:pPr>
                <a:defRPr/>
              </a:pPr>
              <a:t>‹#›</a:t>
            </a:fld>
            <a:r>
              <a:rPr lang="en-US" dirty="0"/>
              <a:t>/11</a:t>
            </a:r>
          </a:p>
        </p:txBody>
      </p:sp>
    </p:spTree>
    <p:extLst>
      <p:ext uri="{BB962C8B-B14F-4D97-AF65-F5344CB8AC3E}">
        <p14:creationId xmlns:p14="http://schemas.microsoft.com/office/powerpoint/2010/main" val="22367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5273D24-1AFB-4D39-AC24-AAA016588FAC}" type="datetime1">
              <a:rPr lang="en-US" smtClean="0"/>
              <a:t>25/09</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Session 05 - Interface and Inheritance</a:t>
            </a:r>
          </a:p>
        </p:txBody>
      </p:sp>
      <p:sp>
        <p:nvSpPr>
          <p:cNvPr id="7" name="Slide Number Placeholder 5"/>
          <p:cNvSpPr>
            <a:spLocks noGrp="1"/>
          </p:cNvSpPr>
          <p:nvPr>
            <p:ph type="sldNum" sz="quarter" idx="12"/>
          </p:nvPr>
        </p:nvSpPr>
        <p:spPr/>
        <p:txBody>
          <a:bodyPr/>
          <a:lstStyle>
            <a:lvl1pPr>
              <a:defRPr/>
            </a:lvl1pPr>
          </a:lstStyle>
          <a:p>
            <a:pPr>
              <a:defRPr/>
            </a:pPr>
            <a:fld id="{A6F97DB9-6F1F-4587-B4D8-7611A9895928}" type="slidenum">
              <a:rPr lang="en-US"/>
              <a:pPr>
                <a:defRPr/>
              </a:pPr>
              <a:t>‹#›</a:t>
            </a:fld>
            <a:r>
              <a:rPr lang="en-US" dirty="0"/>
              <a:t>/11</a:t>
            </a:r>
          </a:p>
        </p:txBody>
      </p:sp>
    </p:spTree>
    <p:extLst>
      <p:ext uri="{BB962C8B-B14F-4D97-AF65-F5344CB8AC3E}">
        <p14:creationId xmlns:p14="http://schemas.microsoft.com/office/powerpoint/2010/main" val="3318395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6AD6341-F530-4948-BC7F-FF8CC6E6C387}" type="datetime1">
              <a:rPr lang="en-US" smtClean="0"/>
              <a:t>25/09</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Session 05 - Interface and Inheritance</a:t>
            </a:r>
          </a:p>
        </p:txBody>
      </p:sp>
      <p:sp>
        <p:nvSpPr>
          <p:cNvPr id="9" name="Slide Number Placeholder 5"/>
          <p:cNvSpPr>
            <a:spLocks noGrp="1"/>
          </p:cNvSpPr>
          <p:nvPr>
            <p:ph type="sldNum" sz="quarter" idx="12"/>
          </p:nvPr>
        </p:nvSpPr>
        <p:spPr/>
        <p:txBody>
          <a:bodyPr/>
          <a:lstStyle>
            <a:lvl1pPr>
              <a:defRPr/>
            </a:lvl1pPr>
          </a:lstStyle>
          <a:p>
            <a:pPr>
              <a:defRPr/>
            </a:pPr>
            <a:fld id="{C8FEAE02-80AB-4832-B1BF-4E3BB3B6CC7E}" type="slidenum">
              <a:rPr lang="en-US"/>
              <a:pPr>
                <a:defRPr/>
              </a:pPr>
              <a:t>‹#›</a:t>
            </a:fld>
            <a:r>
              <a:rPr lang="en-US" dirty="0"/>
              <a:t>/11</a:t>
            </a:r>
          </a:p>
        </p:txBody>
      </p:sp>
    </p:spTree>
    <p:extLst>
      <p:ext uri="{BB962C8B-B14F-4D97-AF65-F5344CB8AC3E}">
        <p14:creationId xmlns:p14="http://schemas.microsoft.com/office/powerpoint/2010/main" val="1229378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C2E9962-B0D8-4DFE-925F-D36DE511F9EA}" type="datetime1">
              <a:rPr lang="en-US" smtClean="0"/>
              <a:t>25/09</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a:t>Session 05 - Interface and Inheritance</a:t>
            </a:r>
          </a:p>
        </p:txBody>
      </p:sp>
      <p:sp>
        <p:nvSpPr>
          <p:cNvPr id="5" name="Slide Number Placeholder 5"/>
          <p:cNvSpPr>
            <a:spLocks noGrp="1"/>
          </p:cNvSpPr>
          <p:nvPr>
            <p:ph type="sldNum" sz="quarter" idx="12"/>
          </p:nvPr>
        </p:nvSpPr>
        <p:spPr/>
        <p:txBody>
          <a:bodyPr/>
          <a:lstStyle>
            <a:lvl1pPr>
              <a:defRPr/>
            </a:lvl1pPr>
          </a:lstStyle>
          <a:p>
            <a:pPr>
              <a:defRPr/>
            </a:pPr>
            <a:fld id="{CC0E600C-8C4E-4143-B853-68A70D9331C7}" type="slidenum">
              <a:rPr lang="en-US"/>
              <a:pPr>
                <a:defRPr/>
              </a:pPr>
              <a:t>‹#›</a:t>
            </a:fld>
            <a:r>
              <a:rPr lang="en-US" dirty="0"/>
              <a:t>/11</a:t>
            </a:r>
          </a:p>
        </p:txBody>
      </p:sp>
    </p:spTree>
    <p:extLst>
      <p:ext uri="{BB962C8B-B14F-4D97-AF65-F5344CB8AC3E}">
        <p14:creationId xmlns:p14="http://schemas.microsoft.com/office/powerpoint/2010/main" val="143879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8D34010-D506-4019-BE63-7E649D878C64}" type="datetime1">
              <a:rPr lang="en-US" smtClean="0"/>
              <a:t>25/09</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a:t>Session 05 - Interface and Inheritance</a:t>
            </a:r>
          </a:p>
        </p:txBody>
      </p:sp>
      <p:sp>
        <p:nvSpPr>
          <p:cNvPr id="4" name="Slide Number Placeholder 5"/>
          <p:cNvSpPr>
            <a:spLocks noGrp="1"/>
          </p:cNvSpPr>
          <p:nvPr>
            <p:ph type="sldNum" sz="quarter" idx="12"/>
          </p:nvPr>
        </p:nvSpPr>
        <p:spPr/>
        <p:txBody>
          <a:bodyPr/>
          <a:lstStyle>
            <a:lvl1pPr>
              <a:defRPr/>
            </a:lvl1pPr>
          </a:lstStyle>
          <a:p>
            <a:pPr>
              <a:defRPr/>
            </a:pPr>
            <a:fld id="{6D14D644-7D5F-464F-ACE6-65B648A8CD0E}" type="slidenum">
              <a:rPr lang="en-US"/>
              <a:pPr>
                <a:defRPr/>
              </a:pPr>
              <a:t>‹#›</a:t>
            </a:fld>
            <a:r>
              <a:rPr lang="en-US" dirty="0"/>
              <a:t>/11</a:t>
            </a:r>
          </a:p>
        </p:txBody>
      </p:sp>
    </p:spTree>
    <p:extLst>
      <p:ext uri="{BB962C8B-B14F-4D97-AF65-F5344CB8AC3E}">
        <p14:creationId xmlns:p14="http://schemas.microsoft.com/office/powerpoint/2010/main" val="205176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BD70A3E-15E0-4ABC-B915-7D68F836A878}" type="datetime1">
              <a:rPr lang="en-US" smtClean="0"/>
              <a:t>25/09</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Session 05 - Interface and Inheritance</a:t>
            </a:r>
          </a:p>
        </p:txBody>
      </p:sp>
      <p:sp>
        <p:nvSpPr>
          <p:cNvPr id="7" name="Slide Number Placeholder 5"/>
          <p:cNvSpPr>
            <a:spLocks noGrp="1"/>
          </p:cNvSpPr>
          <p:nvPr>
            <p:ph type="sldNum" sz="quarter" idx="12"/>
          </p:nvPr>
        </p:nvSpPr>
        <p:spPr/>
        <p:txBody>
          <a:bodyPr/>
          <a:lstStyle>
            <a:lvl1pPr>
              <a:defRPr/>
            </a:lvl1pPr>
          </a:lstStyle>
          <a:p>
            <a:pPr>
              <a:defRPr/>
            </a:pPr>
            <a:fld id="{CC417B27-8B09-402C-8D0C-F158C101AFFB}" type="slidenum">
              <a:rPr lang="en-US"/>
              <a:pPr>
                <a:defRPr/>
              </a:pPr>
              <a:t>‹#›</a:t>
            </a:fld>
            <a:r>
              <a:rPr lang="en-US" dirty="0"/>
              <a:t>/11</a:t>
            </a:r>
          </a:p>
        </p:txBody>
      </p:sp>
    </p:spTree>
    <p:extLst>
      <p:ext uri="{BB962C8B-B14F-4D97-AF65-F5344CB8AC3E}">
        <p14:creationId xmlns:p14="http://schemas.microsoft.com/office/powerpoint/2010/main" val="3325677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A9E2914-4A27-4FE1-95CA-C91057F339BE}" type="datetime1">
              <a:rPr lang="en-US" smtClean="0"/>
              <a:t>25/09</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Session 05 - Interface and Inheritance</a:t>
            </a:r>
          </a:p>
        </p:txBody>
      </p:sp>
      <p:sp>
        <p:nvSpPr>
          <p:cNvPr id="7" name="Slide Number Placeholder 5"/>
          <p:cNvSpPr>
            <a:spLocks noGrp="1"/>
          </p:cNvSpPr>
          <p:nvPr>
            <p:ph type="sldNum" sz="quarter" idx="12"/>
          </p:nvPr>
        </p:nvSpPr>
        <p:spPr/>
        <p:txBody>
          <a:bodyPr/>
          <a:lstStyle>
            <a:lvl1pPr>
              <a:defRPr/>
            </a:lvl1pPr>
          </a:lstStyle>
          <a:p>
            <a:pPr>
              <a:defRPr/>
            </a:pPr>
            <a:fld id="{D45AB066-4475-48FE-A074-7E4CA38B9454}" type="slidenum">
              <a:rPr lang="en-US"/>
              <a:pPr>
                <a:defRPr/>
              </a:pPr>
              <a:t>‹#›</a:t>
            </a:fld>
            <a:r>
              <a:rPr lang="en-US" dirty="0"/>
              <a:t>/11</a:t>
            </a:r>
          </a:p>
        </p:txBody>
      </p:sp>
    </p:spTree>
    <p:extLst>
      <p:ext uri="{BB962C8B-B14F-4D97-AF65-F5344CB8AC3E}">
        <p14:creationId xmlns:p14="http://schemas.microsoft.com/office/powerpoint/2010/main" val="3289877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28600"/>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295400"/>
            <a:ext cx="82296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Arial" pitchFamily="34" charset="0"/>
                <a:cs typeface="Arial" pitchFamily="34" charset="0"/>
              </a:defRPr>
            </a:lvl1pPr>
          </a:lstStyle>
          <a:p>
            <a:pPr>
              <a:defRPr/>
            </a:pPr>
            <a:fld id="{EC1D999E-32DB-45E4-9FD4-198DA1F99893}" type="datetime1">
              <a:rPr lang="en-US" smtClean="0"/>
              <a:t>25/09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Arial" pitchFamily="34" charset="0"/>
                <a:cs typeface="Arial" pitchFamily="34" charset="0"/>
              </a:defRPr>
            </a:lvl1pPr>
          </a:lstStyle>
          <a:p>
            <a:pPr>
              <a:defRPr/>
            </a:pPr>
            <a:r>
              <a:rPr lang="en-US" dirty="0"/>
              <a:t>Session 05 - Interface and Inheritance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cs typeface="Arial" pitchFamily="34" charset="0"/>
              </a:defRPr>
            </a:lvl1pPr>
          </a:lstStyle>
          <a:p>
            <a:pPr>
              <a:defRPr/>
            </a:pPr>
            <a:fld id="{2730B33F-D76C-4370-BF16-00D48C2939F7}" type="slidenum">
              <a:rPr lang="en-US" smtClean="0"/>
              <a:pPr>
                <a:defRPr/>
              </a:pPr>
              <a:t>‹#›</a:t>
            </a:fld>
            <a:r>
              <a:rPr lang="en-US" dirty="0"/>
              <a:t>/11</a:t>
            </a:r>
          </a:p>
        </p:txBody>
      </p:sp>
      <p:pic>
        <p:nvPicPr>
          <p:cNvPr id="1031" name="Picture 10"/>
          <p:cNvPicPr>
            <a:picLocks noChangeAspect="1" noChangeArrowheads="1"/>
          </p:cNvPicPr>
          <p:nvPr userDrawn="1"/>
        </p:nvPicPr>
        <p:blipFill>
          <a:blip r:embed="rId13">
            <a:extLst>
              <a:ext uri="{28A0092B-C50C-407E-A947-70E740481C1C}">
                <a14:useLocalDpi xmlns:a14="http://schemas.microsoft.com/office/drawing/2010/main" val="0"/>
              </a:ext>
            </a:extLst>
          </a:blip>
          <a:stretch>
            <a:fillRect/>
          </a:stretch>
        </p:blipFill>
        <p:spPr bwMode="auto">
          <a:xfrm>
            <a:off x="0" y="78105"/>
            <a:ext cx="1600200" cy="32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sldNum="0" hdr="0" ftr="0" dt="0"/>
  <p:txStyles>
    <p:titleStyle>
      <a:lvl1pPr algn="ctr" rtl="0" eaLnBrk="0" fontAlgn="base" hangingPunct="0">
        <a:spcBef>
          <a:spcPct val="0"/>
        </a:spcBef>
        <a:spcAft>
          <a:spcPct val="0"/>
        </a:spcAft>
        <a:defRPr sz="4000" b="1" kern="1200">
          <a:solidFill>
            <a:srgbClr val="002060"/>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30.png"/><Relationship Id="rId4" Type="http://schemas.openxmlformats.org/officeDocument/2006/relationships/customXml" Target="../ink/ink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youtube.com/playlist?list=PLyxSzL3F748401hWFgJ8gKMnN6MM8QQ7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ctrTitle"/>
          </p:nvPr>
        </p:nvSpPr>
        <p:spPr>
          <a:xfrm>
            <a:off x="304800" y="1676400"/>
            <a:ext cx="8534400" cy="2438400"/>
          </a:xfrm>
        </p:spPr>
        <p:txBody>
          <a:bodyPr/>
          <a:lstStyle/>
          <a:p>
            <a:pPr eaLnBrk="1" hangingPunct="1"/>
            <a:br>
              <a:rPr lang="en-US" sz="4000" dirty="0">
                <a:latin typeface="Arial" charset="0"/>
                <a:cs typeface="Arial" charset="0"/>
              </a:rPr>
            </a:br>
            <a:r>
              <a:rPr lang="en-US" sz="4000" dirty="0">
                <a:latin typeface="Arial" charset="0"/>
                <a:cs typeface="Arial" charset="0"/>
              </a:rPr>
              <a:t>Inheritance</a:t>
            </a:r>
            <a:br>
              <a:rPr lang="en-US" sz="4000" dirty="0">
                <a:latin typeface="Arial" charset="0"/>
                <a:cs typeface="Arial" charset="0"/>
              </a:rPr>
            </a:br>
            <a:br>
              <a:rPr lang="en-US" dirty="0"/>
            </a:br>
            <a:endParaRPr lang="en-US" sz="2400" b="0" dirty="0"/>
          </a:p>
        </p:txBody>
      </p:sp>
    </p:spTree>
    <p:extLst>
      <p:ext uri="{BB962C8B-B14F-4D97-AF65-F5344CB8AC3E}">
        <p14:creationId xmlns:p14="http://schemas.microsoft.com/office/powerpoint/2010/main" val="428212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F497-71B3-EF1C-1475-5509C5D15441}"/>
              </a:ext>
            </a:extLst>
          </p:cNvPr>
          <p:cNvSpPr>
            <a:spLocks noGrp="1"/>
          </p:cNvSpPr>
          <p:nvPr>
            <p:ph type="title"/>
          </p:nvPr>
        </p:nvSpPr>
        <p:spPr/>
        <p:txBody>
          <a:bodyPr/>
          <a:lstStyle/>
          <a:p>
            <a:r>
              <a:rPr lang="en-US"/>
              <a:t>Inheritance</a:t>
            </a:r>
          </a:p>
        </p:txBody>
      </p:sp>
      <p:pic>
        <p:nvPicPr>
          <p:cNvPr id="5" name="Picture 4">
            <a:extLst>
              <a:ext uri="{FF2B5EF4-FFF2-40B4-BE49-F238E27FC236}">
                <a16:creationId xmlns:a16="http://schemas.microsoft.com/office/drawing/2014/main" id="{0136AE14-2652-5896-D1C3-EDDA38859552}"/>
              </a:ext>
            </a:extLst>
          </p:cNvPr>
          <p:cNvPicPr>
            <a:picLocks noChangeAspect="1"/>
          </p:cNvPicPr>
          <p:nvPr/>
        </p:nvPicPr>
        <p:blipFill>
          <a:blip r:embed="rId2"/>
          <a:stretch>
            <a:fillRect/>
          </a:stretch>
        </p:blipFill>
        <p:spPr>
          <a:xfrm>
            <a:off x="967622" y="1295400"/>
            <a:ext cx="7208755" cy="4999846"/>
          </a:xfrm>
          <a:prstGeom prst="rect">
            <a:avLst/>
          </a:prstGeom>
        </p:spPr>
      </p:pic>
    </p:spTree>
    <p:extLst>
      <p:ext uri="{BB962C8B-B14F-4D97-AF65-F5344CB8AC3E}">
        <p14:creationId xmlns:p14="http://schemas.microsoft.com/office/powerpoint/2010/main" val="1221665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F6BC0-848A-5CE5-3FA5-02F36291A91C}"/>
              </a:ext>
            </a:extLst>
          </p:cNvPr>
          <p:cNvSpPr>
            <a:spLocks noGrp="1"/>
          </p:cNvSpPr>
          <p:nvPr>
            <p:ph type="title"/>
          </p:nvPr>
        </p:nvSpPr>
        <p:spPr/>
        <p:txBody>
          <a:bodyPr/>
          <a:lstStyle/>
          <a:p>
            <a:r>
              <a:rPr lang="en-US"/>
              <a:t>Inheritance</a:t>
            </a:r>
          </a:p>
        </p:txBody>
      </p:sp>
      <p:pic>
        <p:nvPicPr>
          <p:cNvPr id="5" name="Picture 4">
            <a:extLst>
              <a:ext uri="{FF2B5EF4-FFF2-40B4-BE49-F238E27FC236}">
                <a16:creationId xmlns:a16="http://schemas.microsoft.com/office/drawing/2014/main" id="{39D5D957-F917-2F99-2A63-6C8C7FCC4D2E}"/>
              </a:ext>
            </a:extLst>
          </p:cNvPr>
          <p:cNvPicPr>
            <a:picLocks noChangeAspect="1"/>
          </p:cNvPicPr>
          <p:nvPr/>
        </p:nvPicPr>
        <p:blipFill>
          <a:blip r:embed="rId2"/>
          <a:stretch>
            <a:fillRect/>
          </a:stretch>
        </p:blipFill>
        <p:spPr>
          <a:xfrm>
            <a:off x="1066800" y="1143000"/>
            <a:ext cx="6781604" cy="5172635"/>
          </a:xfrm>
          <a:prstGeom prst="rect">
            <a:avLst/>
          </a:prstGeom>
        </p:spPr>
      </p:pic>
    </p:spTree>
    <p:extLst>
      <p:ext uri="{BB962C8B-B14F-4D97-AF65-F5344CB8AC3E}">
        <p14:creationId xmlns:p14="http://schemas.microsoft.com/office/powerpoint/2010/main" val="3745881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D1FFC-3D1B-488B-FBD1-3295C6E7D361}"/>
              </a:ext>
            </a:extLst>
          </p:cNvPr>
          <p:cNvSpPr>
            <a:spLocks noGrp="1"/>
          </p:cNvSpPr>
          <p:nvPr>
            <p:ph type="title"/>
          </p:nvPr>
        </p:nvSpPr>
        <p:spPr/>
        <p:txBody>
          <a:bodyPr/>
          <a:lstStyle/>
          <a:p>
            <a:r>
              <a:rPr lang="en-US"/>
              <a:t>Inheritance</a:t>
            </a:r>
          </a:p>
        </p:txBody>
      </p:sp>
      <p:pic>
        <p:nvPicPr>
          <p:cNvPr id="5" name="Picture 4">
            <a:extLst>
              <a:ext uri="{FF2B5EF4-FFF2-40B4-BE49-F238E27FC236}">
                <a16:creationId xmlns:a16="http://schemas.microsoft.com/office/drawing/2014/main" id="{68D897C1-C2A8-DC0F-C8D0-F6729786C10A}"/>
              </a:ext>
            </a:extLst>
          </p:cNvPr>
          <p:cNvPicPr>
            <a:picLocks noChangeAspect="1"/>
          </p:cNvPicPr>
          <p:nvPr/>
        </p:nvPicPr>
        <p:blipFill>
          <a:blip r:embed="rId2"/>
          <a:stretch>
            <a:fillRect/>
          </a:stretch>
        </p:blipFill>
        <p:spPr>
          <a:xfrm>
            <a:off x="609600" y="1143000"/>
            <a:ext cx="7747294" cy="5019782"/>
          </a:xfrm>
          <a:prstGeom prst="rect">
            <a:avLst/>
          </a:prstGeom>
        </p:spPr>
      </p:pic>
    </p:spTree>
    <p:extLst>
      <p:ext uri="{BB962C8B-B14F-4D97-AF65-F5344CB8AC3E}">
        <p14:creationId xmlns:p14="http://schemas.microsoft.com/office/powerpoint/2010/main" val="1133961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D12FC-8EB7-F764-2E78-35B7F70BA491}"/>
              </a:ext>
            </a:extLst>
          </p:cNvPr>
          <p:cNvSpPr>
            <a:spLocks noGrp="1"/>
          </p:cNvSpPr>
          <p:nvPr>
            <p:ph type="title"/>
          </p:nvPr>
        </p:nvSpPr>
        <p:spPr/>
        <p:txBody>
          <a:bodyPr/>
          <a:lstStyle/>
          <a:p>
            <a:r>
              <a:rPr lang="en-US"/>
              <a:t>??? </a:t>
            </a:r>
          </a:p>
        </p:txBody>
      </p:sp>
      <p:pic>
        <p:nvPicPr>
          <p:cNvPr id="8" name="Picture 7">
            <a:extLst>
              <a:ext uri="{FF2B5EF4-FFF2-40B4-BE49-F238E27FC236}">
                <a16:creationId xmlns:a16="http://schemas.microsoft.com/office/drawing/2014/main" id="{C9731415-F658-A29E-618D-DF855F22B06B}"/>
              </a:ext>
            </a:extLst>
          </p:cNvPr>
          <p:cNvPicPr>
            <a:picLocks noChangeAspect="1"/>
          </p:cNvPicPr>
          <p:nvPr/>
        </p:nvPicPr>
        <p:blipFill>
          <a:blip r:embed="rId2"/>
          <a:stretch>
            <a:fillRect/>
          </a:stretch>
        </p:blipFill>
        <p:spPr>
          <a:xfrm>
            <a:off x="1016510" y="1295400"/>
            <a:ext cx="7110979" cy="4768440"/>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E48A502-A850-AD2B-E3FB-301CE018DC29}"/>
                  </a:ext>
                </a:extLst>
              </p14:cNvPr>
              <p14:cNvContentPartPr/>
              <p14:nvPr/>
            </p14:nvContentPartPr>
            <p14:xfrm>
              <a:off x="1650960" y="1136520"/>
              <a:ext cx="6534720" cy="4997880"/>
            </p14:xfrm>
          </p:contentPart>
        </mc:Choice>
        <mc:Fallback>
          <p:pic>
            <p:nvPicPr>
              <p:cNvPr id="3" name="Ink 2">
                <a:extLst>
                  <a:ext uri="{FF2B5EF4-FFF2-40B4-BE49-F238E27FC236}">
                    <a16:creationId xmlns:a16="http://schemas.microsoft.com/office/drawing/2014/main" id="{0E48A502-A850-AD2B-E3FB-301CE018DC29}"/>
                  </a:ext>
                </a:extLst>
              </p:cNvPr>
              <p:cNvPicPr/>
              <p:nvPr/>
            </p:nvPicPr>
            <p:blipFill>
              <a:blip r:embed="rId4"/>
              <a:stretch>
                <a:fillRect/>
              </a:stretch>
            </p:blipFill>
            <p:spPr>
              <a:xfrm>
                <a:off x="1641600" y="1127160"/>
                <a:ext cx="6553440" cy="5016600"/>
              </a:xfrm>
              <a:prstGeom prst="rect">
                <a:avLst/>
              </a:prstGeom>
            </p:spPr>
          </p:pic>
        </mc:Fallback>
      </mc:AlternateContent>
    </p:spTree>
    <p:extLst>
      <p:ext uri="{BB962C8B-B14F-4D97-AF65-F5344CB8AC3E}">
        <p14:creationId xmlns:p14="http://schemas.microsoft.com/office/powerpoint/2010/main" val="3356344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p:cNvSpPr>
          <p:nvPr>
            <p:ph type="title"/>
          </p:nvPr>
        </p:nvSpPr>
        <p:spPr/>
        <p:txBody>
          <a:bodyPr/>
          <a:lstStyle/>
          <a:p>
            <a:r>
              <a:rPr lang="en-US" dirty="0"/>
              <a:t>Inheritance…</a:t>
            </a:r>
          </a:p>
        </p:txBody>
      </p:sp>
      <p:sp>
        <p:nvSpPr>
          <p:cNvPr id="184323" name="Rectangle 3"/>
          <p:cNvSpPr>
            <a:spLocks noGrp="1"/>
          </p:cNvSpPr>
          <p:nvPr>
            <p:ph type="body" idx="1"/>
          </p:nvPr>
        </p:nvSpPr>
        <p:spPr>
          <a:xfrm>
            <a:off x="457200" y="1295401"/>
            <a:ext cx="8229600" cy="533400"/>
          </a:xfrm>
        </p:spPr>
        <p:txBody>
          <a:bodyPr/>
          <a:lstStyle/>
          <a:p>
            <a:pPr algn="just"/>
            <a:r>
              <a:rPr lang="en-US" sz="2400" b="1" dirty="0">
                <a:solidFill>
                  <a:srgbClr val="0000CC"/>
                </a:solidFill>
              </a:rPr>
              <a:t>How to construct a class hierarchy? </a:t>
            </a:r>
            <a:r>
              <a:rPr lang="en-US" sz="2400" b="1" dirty="0">
                <a:solidFill>
                  <a:srgbClr val="0000CC"/>
                </a:solidFill>
                <a:sym typeface="Wingdings" pitchFamily="2" charset="2"/>
              </a:rPr>
              <a:t> Intersection</a:t>
            </a:r>
            <a:endParaRPr lang="en-US" sz="2400" b="1" dirty="0">
              <a:solidFill>
                <a:srgbClr val="0000CC"/>
              </a:solidFill>
            </a:endParaRPr>
          </a:p>
        </p:txBody>
      </p:sp>
      <p:sp>
        <p:nvSpPr>
          <p:cNvPr id="5" name="Rectangle 3"/>
          <p:cNvSpPr txBox="1">
            <a:spLocks noChangeArrowheads="1"/>
          </p:cNvSpPr>
          <p:nvPr/>
        </p:nvSpPr>
        <p:spPr bwMode="auto">
          <a:xfrm>
            <a:off x="76200" y="1905000"/>
            <a:ext cx="8915400" cy="1219200"/>
          </a:xfrm>
          <a:prstGeom prst="rect">
            <a:avLst/>
          </a:prstGeom>
          <a:noFill/>
          <a:ln w="9525">
            <a:no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Char char="l"/>
              <a:defRPr/>
            </a:pPr>
            <a:r>
              <a:rPr lang="en-US" sz="2000" dirty="0">
                <a:latin typeface="Arial" pitchFamily="34" charset="0"/>
                <a:cs typeface="Arial" pitchFamily="34" charset="0"/>
              </a:rPr>
              <a:t>Electric Products&lt; </a:t>
            </a:r>
            <a:r>
              <a:rPr lang="en-US" sz="2000" dirty="0">
                <a:solidFill>
                  <a:srgbClr val="FF0000"/>
                </a:solidFill>
                <a:latin typeface="Arial" pitchFamily="34" charset="0"/>
                <a:cs typeface="Arial" pitchFamily="34" charset="0"/>
              </a:rPr>
              <a:t>code, name, make, price</a:t>
            </a:r>
            <a:r>
              <a:rPr lang="en-US" sz="2000" dirty="0">
                <a:latin typeface="Arial" pitchFamily="34" charset="0"/>
                <a:cs typeface="Arial" pitchFamily="34" charset="0"/>
              </a:rPr>
              <a:t>, guaranty, voltage, power&gt;</a:t>
            </a:r>
          </a:p>
          <a:p>
            <a:pPr marL="342900" indent="-342900" eaLnBrk="0" hangingPunct="0">
              <a:spcBef>
                <a:spcPct val="20000"/>
              </a:spcBef>
              <a:buClr>
                <a:schemeClr val="tx2">
                  <a:lumMod val="60000"/>
                  <a:lumOff val="40000"/>
                </a:schemeClr>
              </a:buClr>
              <a:buSzPct val="80000"/>
              <a:buFont typeface="Wingdings" pitchFamily="2" charset="2"/>
              <a:buChar char="l"/>
              <a:defRPr/>
            </a:pPr>
            <a:r>
              <a:rPr lang="en-US" sz="2000" dirty="0">
                <a:latin typeface="Arial" pitchFamily="34" charset="0"/>
                <a:cs typeface="Arial" pitchFamily="34" charset="0"/>
              </a:rPr>
              <a:t>Ceramic  Products &lt; </a:t>
            </a:r>
            <a:r>
              <a:rPr lang="en-US" sz="2000" dirty="0">
                <a:solidFill>
                  <a:srgbClr val="FF0000"/>
                </a:solidFill>
                <a:latin typeface="Arial" pitchFamily="34" charset="0"/>
                <a:cs typeface="Arial" pitchFamily="34" charset="0"/>
              </a:rPr>
              <a:t>code, name, make, price</a:t>
            </a:r>
            <a:r>
              <a:rPr lang="en-US" sz="2000" dirty="0">
                <a:latin typeface="Arial" pitchFamily="34" charset="0"/>
                <a:cs typeface="Arial" pitchFamily="34" charset="0"/>
              </a:rPr>
              <a:t>, type &gt;</a:t>
            </a:r>
          </a:p>
          <a:p>
            <a:pPr marL="342900" indent="-342900" eaLnBrk="0" hangingPunct="0">
              <a:spcBef>
                <a:spcPct val="20000"/>
              </a:spcBef>
              <a:buClr>
                <a:schemeClr val="tx2">
                  <a:lumMod val="60000"/>
                  <a:lumOff val="40000"/>
                </a:schemeClr>
              </a:buClr>
              <a:buSzPct val="80000"/>
              <a:buFont typeface="Wingdings" pitchFamily="2" charset="2"/>
              <a:buChar char="l"/>
              <a:defRPr/>
            </a:pPr>
            <a:r>
              <a:rPr lang="en-US" sz="2000" dirty="0">
                <a:latin typeface="Arial" pitchFamily="34" charset="0"/>
                <a:cs typeface="Arial" pitchFamily="34" charset="0"/>
              </a:rPr>
              <a:t>Food  Products &lt;</a:t>
            </a:r>
            <a:r>
              <a:rPr lang="en-US" sz="2000" dirty="0">
                <a:solidFill>
                  <a:srgbClr val="FF0000"/>
                </a:solidFill>
                <a:latin typeface="Arial" pitchFamily="34" charset="0"/>
                <a:cs typeface="Arial" pitchFamily="34" charset="0"/>
              </a:rPr>
              <a:t> code, name, make, price</a:t>
            </a:r>
            <a:r>
              <a:rPr lang="en-US" sz="2000" dirty="0">
                <a:latin typeface="Arial" pitchFamily="34" charset="0"/>
                <a:cs typeface="Arial" pitchFamily="34" charset="0"/>
              </a:rPr>
              <a:t> , date, expiredDate &gt;</a:t>
            </a:r>
          </a:p>
          <a:p>
            <a:pPr marL="342900" indent="-342900" eaLnBrk="0" hangingPunct="0">
              <a:spcBef>
                <a:spcPct val="20000"/>
              </a:spcBef>
              <a:buClr>
                <a:schemeClr val="tx2">
                  <a:lumMod val="60000"/>
                  <a:lumOff val="40000"/>
                </a:schemeClr>
              </a:buClr>
              <a:buSzPct val="80000"/>
              <a:buFont typeface="Wingdings" pitchFamily="2" charset="2"/>
              <a:buChar char="l"/>
              <a:defRPr/>
            </a:pPr>
            <a:endParaRPr lang="en-US" sz="2000" dirty="0">
              <a:latin typeface="Arial" pitchFamily="34" charset="0"/>
              <a:cs typeface="Arial" pitchFamily="34" charset="0"/>
            </a:endParaRPr>
          </a:p>
        </p:txBody>
      </p:sp>
      <p:grpSp>
        <p:nvGrpSpPr>
          <p:cNvPr id="6" name="Group 16"/>
          <p:cNvGrpSpPr>
            <a:grpSpLocks/>
          </p:cNvGrpSpPr>
          <p:nvPr/>
        </p:nvGrpSpPr>
        <p:grpSpPr bwMode="auto">
          <a:xfrm>
            <a:off x="1066800" y="3276600"/>
            <a:ext cx="6629400" cy="3276600"/>
            <a:chOff x="576" y="1680"/>
            <a:chExt cx="4176" cy="2064"/>
          </a:xfrm>
        </p:grpSpPr>
        <p:sp>
          <p:nvSpPr>
            <p:cNvPr id="7" name="Rectangle 5"/>
            <p:cNvSpPr>
              <a:spLocks noChangeArrowheads="1"/>
            </p:cNvSpPr>
            <p:nvPr/>
          </p:nvSpPr>
          <p:spPr bwMode="auto">
            <a:xfrm>
              <a:off x="2016" y="1680"/>
              <a:ext cx="1248" cy="240"/>
            </a:xfrm>
            <a:prstGeom prst="rect">
              <a:avLst/>
            </a:prstGeom>
            <a:solidFill>
              <a:srgbClr val="660033"/>
            </a:solidFill>
            <a:ln w="9525">
              <a:solidFill>
                <a:schemeClr val="tx1"/>
              </a:solidFill>
              <a:miter lim="800000"/>
              <a:headEnd/>
              <a:tailEnd/>
            </a:ln>
          </p:spPr>
          <p:txBody>
            <a:bodyPr wrap="none" anchor="ctr"/>
            <a:lstStyle/>
            <a:p>
              <a:pPr algn="ctr"/>
              <a:r>
                <a:rPr lang="en-US" b="1" dirty="0">
                  <a:solidFill>
                    <a:schemeClr val="bg1"/>
                  </a:solidFill>
                </a:rPr>
                <a:t>Product</a:t>
              </a:r>
            </a:p>
          </p:txBody>
        </p:sp>
        <p:sp>
          <p:nvSpPr>
            <p:cNvPr id="8" name="Rectangle 6"/>
            <p:cNvSpPr>
              <a:spLocks noChangeArrowheads="1"/>
            </p:cNvSpPr>
            <p:nvPr/>
          </p:nvSpPr>
          <p:spPr bwMode="auto">
            <a:xfrm>
              <a:off x="2016" y="1920"/>
              <a:ext cx="1248" cy="720"/>
            </a:xfrm>
            <a:prstGeom prst="rect">
              <a:avLst/>
            </a:prstGeom>
            <a:solidFill>
              <a:schemeClr val="accent1"/>
            </a:solidFill>
            <a:ln w="9525">
              <a:solidFill>
                <a:schemeClr val="tx1"/>
              </a:solidFill>
              <a:miter lim="800000"/>
              <a:headEnd/>
              <a:tailEnd/>
            </a:ln>
          </p:spPr>
          <p:txBody>
            <a:bodyPr wrap="none" anchor="ctr"/>
            <a:lstStyle/>
            <a:p>
              <a:r>
                <a:rPr lang="en-US" dirty="0"/>
                <a:t>code</a:t>
              </a:r>
            </a:p>
            <a:p>
              <a:r>
                <a:rPr lang="en-US" dirty="0"/>
                <a:t>name</a:t>
              </a:r>
            </a:p>
            <a:p>
              <a:r>
                <a:rPr lang="en-US" dirty="0"/>
                <a:t>make</a:t>
              </a:r>
            </a:p>
            <a:p>
              <a:r>
                <a:rPr lang="en-US" dirty="0"/>
                <a:t>price</a:t>
              </a:r>
            </a:p>
          </p:txBody>
        </p:sp>
        <p:sp>
          <p:nvSpPr>
            <p:cNvPr id="9" name="Rectangle 7"/>
            <p:cNvSpPr>
              <a:spLocks noChangeArrowheads="1"/>
            </p:cNvSpPr>
            <p:nvPr/>
          </p:nvSpPr>
          <p:spPr bwMode="auto">
            <a:xfrm>
              <a:off x="576" y="2976"/>
              <a:ext cx="1248" cy="240"/>
            </a:xfrm>
            <a:prstGeom prst="rect">
              <a:avLst/>
            </a:prstGeom>
            <a:solidFill>
              <a:srgbClr val="660033"/>
            </a:solidFill>
            <a:ln w="9525">
              <a:solidFill>
                <a:schemeClr val="tx1"/>
              </a:solidFill>
              <a:miter lim="800000"/>
              <a:headEnd/>
              <a:tailEnd/>
            </a:ln>
          </p:spPr>
          <p:txBody>
            <a:bodyPr wrap="none" anchor="ctr"/>
            <a:lstStyle/>
            <a:p>
              <a:pPr algn="ctr"/>
              <a:r>
                <a:rPr lang="en-US" b="1" dirty="0">
                  <a:solidFill>
                    <a:schemeClr val="bg1"/>
                  </a:solidFill>
                </a:rPr>
                <a:t>ElectricProduct</a:t>
              </a:r>
            </a:p>
          </p:txBody>
        </p:sp>
        <p:sp>
          <p:nvSpPr>
            <p:cNvPr id="10" name="Rectangle 8"/>
            <p:cNvSpPr>
              <a:spLocks noChangeArrowheads="1"/>
            </p:cNvSpPr>
            <p:nvPr/>
          </p:nvSpPr>
          <p:spPr bwMode="auto">
            <a:xfrm>
              <a:off x="576" y="3216"/>
              <a:ext cx="1248" cy="528"/>
            </a:xfrm>
            <a:prstGeom prst="rect">
              <a:avLst/>
            </a:prstGeom>
            <a:solidFill>
              <a:schemeClr val="accent1"/>
            </a:solidFill>
            <a:ln w="9525">
              <a:solidFill>
                <a:schemeClr val="tx1"/>
              </a:solidFill>
              <a:miter lim="800000"/>
              <a:headEnd/>
              <a:tailEnd/>
            </a:ln>
          </p:spPr>
          <p:txBody>
            <a:bodyPr wrap="none" anchor="ctr"/>
            <a:lstStyle/>
            <a:p>
              <a:r>
                <a:rPr lang="en-US" dirty="0"/>
                <a:t>guaranty</a:t>
              </a:r>
            </a:p>
            <a:p>
              <a:r>
                <a:rPr lang="en-US" dirty="0"/>
                <a:t>voltage</a:t>
              </a:r>
            </a:p>
            <a:p>
              <a:r>
                <a:rPr lang="en-US" dirty="0"/>
                <a:t>power</a:t>
              </a:r>
            </a:p>
          </p:txBody>
        </p:sp>
        <p:sp>
          <p:nvSpPr>
            <p:cNvPr id="11" name="Rectangle 9"/>
            <p:cNvSpPr>
              <a:spLocks noChangeArrowheads="1"/>
            </p:cNvSpPr>
            <p:nvPr/>
          </p:nvSpPr>
          <p:spPr bwMode="auto">
            <a:xfrm>
              <a:off x="2016" y="2976"/>
              <a:ext cx="1248" cy="240"/>
            </a:xfrm>
            <a:prstGeom prst="rect">
              <a:avLst/>
            </a:prstGeom>
            <a:solidFill>
              <a:srgbClr val="660033"/>
            </a:solidFill>
            <a:ln w="9525">
              <a:solidFill>
                <a:schemeClr val="tx1"/>
              </a:solidFill>
              <a:miter lim="800000"/>
              <a:headEnd/>
              <a:tailEnd/>
            </a:ln>
          </p:spPr>
          <p:txBody>
            <a:bodyPr wrap="none" anchor="ctr"/>
            <a:lstStyle/>
            <a:p>
              <a:pPr algn="ctr"/>
              <a:r>
                <a:rPr lang="en-US" b="1" dirty="0">
                  <a:solidFill>
                    <a:schemeClr val="bg1"/>
                  </a:solidFill>
                </a:rPr>
                <a:t>Ceramic</a:t>
              </a:r>
            </a:p>
          </p:txBody>
        </p:sp>
        <p:sp>
          <p:nvSpPr>
            <p:cNvPr id="12" name="Rectangle 10"/>
            <p:cNvSpPr>
              <a:spLocks noChangeArrowheads="1"/>
            </p:cNvSpPr>
            <p:nvPr/>
          </p:nvSpPr>
          <p:spPr bwMode="auto">
            <a:xfrm>
              <a:off x="2016" y="3216"/>
              <a:ext cx="1248" cy="240"/>
            </a:xfrm>
            <a:prstGeom prst="rect">
              <a:avLst/>
            </a:prstGeom>
            <a:solidFill>
              <a:schemeClr val="accent1"/>
            </a:solidFill>
            <a:ln w="9525">
              <a:solidFill>
                <a:schemeClr val="tx1"/>
              </a:solidFill>
              <a:miter lim="800000"/>
              <a:headEnd/>
              <a:tailEnd/>
            </a:ln>
          </p:spPr>
          <p:txBody>
            <a:bodyPr wrap="none" anchor="ctr"/>
            <a:lstStyle/>
            <a:p>
              <a:r>
                <a:rPr lang="en-US" dirty="0"/>
                <a:t>type</a:t>
              </a:r>
            </a:p>
          </p:txBody>
        </p:sp>
        <p:sp>
          <p:nvSpPr>
            <p:cNvPr id="13" name="Rectangle 11"/>
            <p:cNvSpPr>
              <a:spLocks noChangeArrowheads="1"/>
            </p:cNvSpPr>
            <p:nvPr/>
          </p:nvSpPr>
          <p:spPr bwMode="auto">
            <a:xfrm>
              <a:off x="3504" y="2976"/>
              <a:ext cx="1248" cy="240"/>
            </a:xfrm>
            <a:prstGeom prst="rect">
              <a:avLst/>
            </a:prstGeom>
            <a:solidFill>
              <a:srgbClr val="660033"/>
            </a:solidFill>
            <a:ln w="9525">
              <a:solidFill>
                <a:schemeClr val="tx1"/>
              </a:solidFill>
              <a:miter lim="800000"/>
              <a:headEnd/>
              <a:tailEnd/>
            </a:ln>
          </p:spPr>
          <p:txBody>
            <a:bodyPr wrap="none" anchor="ctr"/>
            <a:lstStyle/>
            <a:p>
              <a:pPr algn="ctr"/>
              <a:r>
                <a:rPr lang="en-US" b="1" dirty="0">
                  <a:solidFill>
                    <a:schemeClr val="bg1"/>
                  </a:solidFill>
                </a:rPr>
                <a:t>Food</a:t>
              </a:r>
            </a:p>
          </p:txBody>
        </p:sp>
        <p:sp>
          <p:nvSpPr>
            <p:cNvPr id="14" name="Rectangle 12"/>
            <p:cNvSpPr>
              <a:spLocks noChangeArrowheads="1"/>
            </p:cNvSpPr>
            <p:nvPr/>
          </p:nvSpPr>
          <p:spPr bwMode="auto">
            <a:xfrm>
              <a:off x="3504" y="3216"/>
              <a:ext cx="1248" cy="384"/>
            </a:xfrm>
            <a:prstGeom prst="rect">
              <a:avLst/>
            </a:prstGeom>
            <a:solidFill>
              <a:schemeClr val="accent1"/>
            </a:solidFill>
            <a:ln w="9525">
              <a:solidFill>
                <a:schemeClr val="tx1"/>
              </a:solidFill>
              <a:miter lim="800000"/>
              <a:headEnd/>
              <a:tailEnd/>
            </a:ln>
          </p:spPr>
          <p:txBody>
            <a:bodyPr wrap="none" anchor="ctr"/>
            <a:lstStyle/>
            <a:p>
              <a:r>
                <a:rPr lang="en-US" dirty="0"/>
                <a:t>date</a:t>
              </a:r>
            </a:p>
            <a:p>
              <a:r>
                <a:rPr lang="en-US" dirty="0"/>
                <a:t>expiredDate</a:t>
              </a:r>
            </a:p>
          </p:txBody>
        </p:sp>
        <p:sp>
          <p:nvSpPr>
            <p:cNvPr id="15" name="Line 13"/>
            <p:cNvSpPr>
              <a:spLocks noChangeShapeType="1"/>
            </p:cNvSpPr>
            <p:nvPr/>
          </p:nvSpPr>
          <p:spPr bwMode="auto">
            <a:xfrm flipV="1">
              <a:off x="1632" y="2640"/>
              <a:ext cx="384" cy="336"/>
            </a:xfrm>
            <a:prstGeom prst="line">
              <a:avLst/>
            </a:prstGeom>
            <a:noFill/>
            <a:ln w="9525">
              <a:solidFill>
                <a:schemeClr val="tx1"/>
              </a:solidFill>
              <a:round/>
              <a:headEnd/>
              <a:tailEnd type="triangle" w="med" len="med"/>
            </a:ln>
          </p:spPr>
          <p:txBody>
            <a:bodyPr/>
            <a:lstStyle/>
            <a:p>
              <a:endParaRPr lang="en-US" dirty="0"/>
            </a:p>
          </p:txBody>
        </p:sp>
        <p:sp>
          <p:nvSpPr>
            <p:cNvPr id="16" name="Line 14"/>
            <p:cNvSpPr>
              <a:spLocks noChangeShapeType="1"/>
            </p:cNvSpPr>
            <p:nvPr/>
          </p:nvSpPr>
          <p:spPr bwMode="auto">
            <a:xfrm flipV="1">
              <a:off x="2640" y="2640"/>
              <a:ext cx="0" cy="336"/>
            </a:xfrm>
            <a:prstGeom prst="line">
              <a:avLst/>
            </a:prstGeom>
            <a:noFill/>
            <a:ln w="9525">
              <a:solidFill>
                <a:schemeClr val="tx1"/>
              </a:solidFill>
              <a:round/>
              <a:headEnd/>
              <a:tailEnd type="triangle" w="med" len="med"/>
            </a:ln>
          </p:spPr>
          <p:txBody>
            <a:bodyPr/>
            <a:lstStyle/>
            <a:p>
              <a:endParaRPr lang="en-US" dirty="0"/>
            </a:p>
          </p:txBody>
        </p:sp>
        <p:sp>
          <p:nvSpPr>
            <p:cNvPr id="17" name="Line 15"/>
            <p:cNvSpPr>
              <a:spLocks noChangeShapeType="1"/>
            </p:cNvSpPr>
            <p:nvPr/>
          </p:nvSpPr>
          <p:spPr bwMode="auto">
            <a:xfrm flipH="1" flipV="1">
              <a:off x="3264" y="2640"/>
              <a:ext cx="432" cy="336"/>
            </a:xfrm>
            <a:prstGeom prst="line">
              <a:avLst/>
            </a:prstGeom>
            <a:noFill/>
            <a:ln w="9525">
              <a:solidFill>
                <a:schemeClr val="tx1"/>
              </a:solidFill>
              <a:round/>
              <a:headEnd/>
              <a:tailEnd type="triangle" w="med" len="med"/>
            </a:ln>
          </p:spPr>
          <p:txBody>
            <a:bodyPr/>
            <a:lstStyle/>
            <a:p>
              <a:endParaRPr lang="en-US" dirty="0"/>
            </a:p>
          </p:txBody>
        </p:sp>
      </p:grpSp>
    </p:spTree>
    <p:extLst>
      <p:ext uri="{BB962C8B-B14F-4D97-AF65-F5344CB8AC3E}">
        <p14:creationId xmlns:p14="http://schemas.microsoft.com/office/powerpoint/2010/main" val="1050126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p:cNvSpPr>
          <p:nvPr>
            <p:ph type="title"/>
          </p:nvPr>
        </p:nvSpPr>
        <p:spPr/>
        <p:txBody>
          <a:bodyPr/>
          <a:lstStyle/>
          <a:p>
            <a:br>
              <a:rPr lang="en-US" sz="4000" dirty="0"/>
            </a:br>
            <a:r>
              <a:rPr lang="en-US" sz="4000" dirty="0"/>
              <a:t> Inheritance…: “super” Keyword</a:t>
            </a:r>
            <a:br>
              <a:rPr lang="en-US" sz="4000" dirty="0"/>
            </a:br>
            <a:endParaRPr lang="en-US" sz="4000" dirty="0"/>
          </a:p>
        </p:txBody>
      </p:sp>
      <p:sp>
        <p:nvSpPr>
          <p:cNvPr id="183299" name="Rectangle 3"/>
          <p:cNvSpPr>
            <a:spLocks noGrp="1"/>
          </p:cNvSpPr>
          <p:nvPr>
            <p:ph type="body" idx="1"/>
          </p:nvPr>
        </p:nvSpPr>
        <p:spPr/>
        <p:txBody>
          <a:bodyPr/>
          <a:lstStyle/>
          <a:p>
            <a:pPr>
              <a:buClrTx/>
              <a:buSzTx/>
              <a:buFont typeface="Arial" charset="0"/>
              <a:buChar char="•"/>
            </a:pPr>
            <a:r>
              <a:rPr lang="en-US" dirty="0"/>
              <a:t>Constructors Are </a:t>
            </a:r>
            <a:r>
              <a:rPr lang="en-US" b="1" dirty="0"/>
              <a:t>Not</a:t>
            </a:r>
            <a:r>
              <a:rPr lang="en-US" dirty="0"/>
              <a:t> Inherited</a:t>
            </a:r>
          </a:p>
          <a:p>
            <a:pPr>
              <a:buClrTx/>
              <a:buSzTx/>
              <a:buFont typeface="Arial" charset="0"/>
              <a:buChar char="•"/>
            </a:pPr>
            <a:r>
              <a:rPr lang="en-US" dirty="0"/>
              <a:t>super(...) for Constructor Reuse</a:t>
            </a:r>
          </a:p>
          <a:p>
            <a:pPr lvl="1">
              <a:buClrTx/>
              <a:buFont typeface="Arial" charset="0"/>
              <a:buChar char="•"/>
            </a:pPr>
            <a:r>
              <a:rPr lang="en-US" dirty="0"/>
              <a:t>super(arguments); </a:t>
            </a:r>
            <a:r>
              <a:rPr lang="en-US" sz="2400" i="1" dirty="0"/>
              <a:t>//invoke a superclass constructor</a:t>
            </a:r>
          </a:p>
          <a:p>
            <a:pPr lvl="1">
              <a:buClrTx/>
              <a:buFont typeface="Arial" charset="0"/>
              <a:buChar char="•"/>
            </a:pPr>
            <a:r>
              <a:rPr lang="en-US" dirty="0"/>
              <a:t>The call </a:t>
            </a:r>
            <a:r>
              <a:rPr lang="en-US" b="1" i="1" dirty="0"/>
              <a:t>must </a:t>
            </a:r>
            <a:r>
              <a:rPr lang="en-US" b="1" dirty="0"/>
              <a:t>be the </a:t>
            </a:r>
            <a:r>
              <a:rPr lang="en-US" b="1" i="1" dirty="0"/>
              <a:t>first </a:t>
            </a:r>
            <a:r>
              <a:rPr lang="en-US" b="1" dirty="0"/>
              <a:t>statement in the</a:t>
            </a:r>
            <a:br>
              <a:rPr lang="en-US" b="1" dirty="0"/>
            </a:br>
            <a:r>
              <a:rPr lang="en-US" b="1" dirty="0"/>
              <a:t>subclass constructor</a:t>
            </a:r>
            <a:endParaRPr lang="en-US" dirty="0"/>
          </a:p>
          <a:p>
            <a:pPr>
              <a:buClrTx/>
              <a:buSzTx/>
              <a:buFont typeface="Arial" charset="0"/>
              <a:buChar char="•"/>
            </a:pPr>
            <a:r>
              <a:rPr lang="en-US" dirty="0"/>
              <a:t>Replacing the Default Parameterless Constructor</a:t>
            </a:r>
            <a:br>
              <a:rPr lang="en-US" dirty="0"/>
            </a:br>
            <a:br>
              <a:rPr lang="en-US" dirty="0"/>
            </a:br>
            <a:br>
              <a:rPr lang="en-US" dirty="0"/>
            </a:br>
            <a:br>
              <a:rPr lang="en-US" dirty="0"/>
            </a:br>
            <a:br>
              <a:rPr lang="en-US" dirty="0"/>
            </a:br>
            <a:br>
              <a:rPr lang="en-US" dirty="0"/>
            </a:br>
            <a:endParaRPr lang="en-US" dirty="0">
              <a:latin typeface="Calibri" pitchFamily="34" charset="0"/>
            </a:endParaRPr>
          </a:p>
        </p:txBody>
      </p:sp>
    </p:spTree>
    <p:extLst>
      <p:ext uri="{BB962C8B-B14F-4D97-AF65-F5344CB8AC3E}">
        <p14:creationId xmlns:p14="http://schemas.microsoft.com/office/powerpoint/2010/main" val="2544415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p:cNvSpPr>
          <p:nvPr>
            <p:ph type="title"/>
          </p:nvPr>
        </p:nvSpPr>
        <p:spPr/>
        <p:txBody>
          <a:bodyPr/>
          <a:lstStyle/>
          <a:p>
            <a:br>
              <a:rPr lang="en-US" b="1" dirty="0"/>
            </a:br>
            <a:br>
              <a:rPr lang="en-US" b="1" dirty="0"/>
            </a:br>
            <a:r>
              <a:rPr lang="en-US" sz="4000" dirty="0"/>
              <a:t> Inheritance…: “super” Keyword </a:t>
            </a:r>
            <a:br>
              <a:rPr lang="en-US" sz="4000" dirty="0"/>
            </a:br>
            <a:br>
              <a:rPr lang="en-US" dirty="0"/>
            </a:br>
            <a:endParaRPr lang="en-US" b="1" dirty="0"/>
          </a:p>
        </p:txBody>
      </p:sp>
      <p:sp>
        <p:nvSpPr>
          <p:cNvPr id="183299" name="Rectangle 3"/>
          <p:cNvSpPr>
            <a:spLocks noGrp="1"/>
          </p:cNvSpPr>
          <p:nvPr>
            <p:ph type="body" idx="1"/>
          </p:nvPr>
        </p:nvSpPr>
        <p:spPr/>
        <p:txBody>
          <a:bodyPr/>
          <a:lstStyle/>
          <a:p>
            <a:pPr>
              <a:buClrTx/>
              <a:buSzTx/>
              <a:buFont typeface="Arial" charset="0"/>
              <a:buChar char="•"/>
            </a:pPr>
            <a:r>
              <a:rPr lang="en-US" dirty="0"/>
              <a:t>We use the Java keyword super as the qualifier for a method call:</a:t>
            </a:r>
            <a:br>
              <a:rPr lang="en-US" dirty="0"/>
            </a:br>
            <a:r>
              <a:rPr lang="en-US" i="1" dirty="0"/>
              <a:t>super. methodName(arguments);</a:t>
            </a:r>
          </a:p>
          <a:p>
            <a:pPr>
              <a:buClrTx/>
              <a:buSzTx/>
              <a:buFont typeface="Arial" charset="0"/>
              <a:buChar char="•"/>
            </a:pPr>
            <a:r>
              <a:rPr lang="en-US" dirty="0"/>
              <a:t>Whenever we wish to invoke the version of method methodName that was defined by our superclass.</a:t>
            </a:r>
          </a:p>
          <a:p>
            <a:pPr algn="just"/>
            <a:r>
              <a:rPr lang="en-US" b="1" u="sng" dirty="0"/>
              <a:t>super()</a:t>
            </a:r>
            <a:r>
              <a:rPr lang="en-US" dirty="0"/>
              <a:t> is used to access the superclass's constructor. And It must be the first statement in the constructor of the subclass.</a:t>
            </a:r>
          </a:p>
          <a:p>
            <a:pPr marL="0" indent="0">
              <a:buClrTx/>
              <a:buSzTx/>
              <a:buNone/>
            </a:pPr>
            <a:br>
              <a:rPr lang="en-US" dirty="0"/>
            </a:br>
            <a:br>
              <a:rPr lang="en-US" dirty="0"/>
            </a:br>
            <a:br>
              <a:rPr lang="en-US" dirty="0"/>
            </a:br>
            <a:br>
              <a:rPr lang="en-US" dirty="0"/>
            </a:br>
            <a:endParaRPr lang="en-US" dirty="0">
              <a:latin typeface="Calibri" pitchFamily="34" charset="0"/>
            </a:endParaRPr>
          </a:p>
        </p:txBody>
      </p:sp>
    </p:spTree>
    <p:extLst>
      <p:ext uri="{BB962C8B-B14F-4D97-AF65-F5344CB8AC3E}">
        <p14:creationId xmlns:p14="http://schemas.microsoft.com/office/powerpoint/2010/main" val="2891903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76200"/>
            <a:ext cx="8229600" cy="1143000"/>
          </a:xfrm>
        </p:spPr>
        <p:txBody>
          <a:bodyPr/>
          <a:lstStyle/>
          <a:p>
            <a:r>
              <a:rPr lang="en-US" sz="4000" dirty="0"/>
              <a:t>Inheritance…</a:t>
            </a:r>
          </a:p>
        </p:txBody>
      </p:sp>
      <p:pic>
        <p:nvPicPr>
          <p:cNvPr id="49156" name="Picture 2"/>
          <p:cNvPicPr>
            <a:picLocks noChangeAspect="1" noChangeArrowheads="1"/>
          </p:cNvPicPr>
          <p:nvPr/>
        </p:nvPicPr>
        <p:blipFill>
          <a:blip r:embed="rId3"/>
          <a:srcRect/>
          <a:stretch>
            <a:fillRect/>
          </a:stretch>
        </p:blipFill>
        <p:spPr bwMode="auto">
          <a:xfrm>
            <a:off x="525463" y="914400"/>
            <a:ext cx="8093075" cy="5486400"/>
          </a:xfrm>
          <a:prstGeom prst="rect">
            <a:avLst/>
          </a:prstGeom>
          <a:noFill/>
          <a:ln w="9525">
            <a:noFill/>
            <a:miter lim="800000"/>
            <a:headEnd/>
            <a:tailEnd/>
          </a:ln>
        </p:spPr>
      </p:pic>
    </p:spTree>
    <p:extLst>
      <p:ext uri="{BB962C8B-B14F-4D97-AF65-F5344CB8AC3E}">
        <p14:creationId xmlns:p14="http://schemas.microsoft.com/office/powerpoint/2010/main" val="1720014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81" name="Picture 4"/>
          <p:cNvPicPr>
            <a:picLocks noChangeAspect="1" noChangeArrowheads="1"/>
          </p:cNvPicPr>
          <p:nvPr/>
        </p:nvPicPr>
        <p:blipFill>
          <a:blip r:embed="rId2"/>
          <a:srcRect/>
          <a:stretch>
            <a:fillRect/>
          </a:stretch>
        </p:blipFill>
        <p:spPr bwMode="auto">
          <a:xfrm>
            <a:off x="0" y="1066800"/>
            <a:ext cx="4495800" cy="5162550"/>
          </a:xfrm>
          <a:prstGeom prst="rect">
            <a:avLst/>
          </a:prstGeom>
          <a:noFill/>
          <a:ln w="9525">
            <a:noFill/>
            <a:miter lim="800000"/>
            <a:headEnd/>
            <a:tailEnd/>
          </a:ln>
        </p:spPr>
      </p:pic>
      <p:sp>
        <p:nvSpPr>
          <p:cNvPr id="7" name="Title 1"/>
          <p:cNvSpPr>
            <a:spLocks noGrp="1"/>
          </p:cNvSpPr>
          <p:nvPr>
            <p:ph type="title"/>
          </p:nvPr>
        </p:nvSpPr>
        <p:spPr>
          <a:xfrm>
            <a:off x="457200" y="-76200"/>
            <a:ext cx="8229600" cy="1143000"/>
          </a:xfrm>
        </p:spPr>
        <p:txBody>
          <a:bodyPr/>
          <a:lstStyle/>
          <a:p>
            <a:r>
              <a:rPr lang="en-US" sz="4000" dirty="0"/>
              <a:t>Inheritance…</a:t>
            </a:r>
          </a:p>
        </p:txBody>
      </p:sp>
      <p:pic>
        <p:nvPicPr>
          <p:cNvPr id="50180" name="Picture 3"/>
          <p:cNvPicPr>
            <a:picLocks noChangeAspect="1" noChangeArrowheads="1"/>
          </p:cNvPicPr>
          <p:nvPr/>
        </p:nvPicPr>
        <p:blipFill>
          <a:blip r:embed="rId3"/>
          <a:srcRect/>
          <a:stretch>
            <a:fillRect/>
          </a:stretch>
        </p:blipFill>
        <p:spPr bwMode="auto">
          <a:xfrm>
            <a:off x="4410075" y="2057400"/>
            <a:ext cx="4657725" cy="3438525"/>
          </a:xfrm>
          <a:prstGeom prst="rect">
            <a:avLst/>
          </a:prstGeom>
          <a:noFill/>
          <a:ln w="9525">
            <a:noFill/>
            <a:miter lim="800000"/>
            <a:headEnd/>
            <a:tailEnd/>
          </a:ln>
        </p:spPr>
      </p:pic>
    </p:spTree>
    <p:extLst>
      <p:ext uri="{BB962C8B-B14F-4D97-AF65-F5344CB8AC3E}">
        <p14:creationId xmlns:p14="http://schemas.microsoft.com/office/powerpoint/2010/main" val="3378056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p:cNvSpPr>
          <p:nvPr>
            <p:ph type="title"/>
          </p:nvPr>
        </p:nvSpPr>
        <p:spPr/>
        <p:txBody>
          <a:bodyPr/>
          <a:lstStyle/>
          <a:p>
            <a:r>
              <a:rPr lang="en-US" sz="3600" b="1" dirty="0"/>
              <a:t>Overriding and Hiding Methods (1)</a:t>
            </a:r>
          </a:p>
        </p:txBody>
      </p:sp>
      <p:sp>
        <p:nvSpPr>
          <p:cNvPr id="6149" name="Rectangle 3"/>
          <p:cNvSpPr>
            <a:spLocks noGrp="1"/>
          </p:cNvSpPr>
          <p:nvPr>
            <p:ph type="body" idx="1"/>
          </p:nvPr>
        </p:nvSpPr>
        <p:spPr/>
        <p:txBody>
          <a:bodyPr/>
          <a:lstStyle/>
          <a:p>
            <a:pPr>
              <a:buClrTx/>
              <a:buSzTx/>
              <a:buFont typeface="Arial" charset="0"/>
              <a:buChar char="•"/>
            </a:pPr>
            <a:r>
              <a:rPr lang="en-US" sz="2800" b="1" dirty="0"/>
              <a:t>Overriding a method</a:t>
            </a:r>
            <a:r>
              <a:rPr lang="en-US" sz="2800" dirty="0"/>
              <a:t>: An instance method in a subclass with the same signature (name, plus the number and the type of its parameters) and return type as an instance method in the superclass overrides the superclass's method.</a:t>
            </a:r>
          </a:p>
          <a:p>
            <a:pPr lvl="1">
              <a:buClrTx/>
              <a:buFont typeface="Arial" charset="0"/>
              <a:buChar char="•"/>
            </a:pPr>
            <a:r>
              <a:rPr lang="en-US" sz="2400" dirty="0"/>
              <a:t>Use the </a:t>
            </a:r>
            <a:r>
              <a:rPr lang="en-US" sz="2400" b="1" dirty="0">
                <a:solidFill>
                  <a:srgbClr val="0000CC"/>
                </a:solidFill>
              </a:rPr>
              <a:t>@Override</a:t>
            </a:r>
            <a:r>
              <a:rPr lang="en-US" sz="2400" dirty="0"/>
              <a:t> annotation that instructs the compiler that you intend to override a method in the superclass (you may not use it because overriding </a:t>
            </a:r>
            <a:r>
              <a:rPr lang="en-US" sz="2400"/>
              <a:t>is the </a:t>
            </a:r>
            <a:r>
              <a:rPr lang="en-US" sz="2400" dirty="0"/>
              <a:t>default in Java).</a:t>
            </a:r>
          </a:p>
          <a:p>
            <a:pPr>
              <a:buClrTx/>
              <a:buSzTx/>
              <a:buFont typeface="Arial" charset="0"/>
              <a:buChar char="•"/>
            </a:pPr>
            <a:r>
              <a:rPr lang="en-US" sz="2800" b="1" dirty="0"/>
              <a:t>Hiding a method</a:t>
            </a:r>
            <a:r>
              <a:rPr lang="en-US" sz="2800" dirty="0"/>
              <a:t>: Re-implementing a static method implemented in super class</a:t>
            </a:r>
          </a:p>
        </p:txBody>
      </p:sp>
    </p:spTree>
    <p:extLst>
      <p:ext uri="{BB962C8B-B14F-4D97-AF65-F5344CB8AC3E}">
        <p14:creationId xmlns:p14="http://schemas.microsoft.com/office/powerpoint/2010/main" val="1467535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p:cNvSpPr>
          <p:nvPr>
            <p:ph type="title"/>
          </p:nvPr>
        </p:nvSpPr>
        <p:spPr/>
        <p:txBody>
          <a:bodyPr/>
          <a:lstStyle/>
          <a:p>
            <a:r>
              <a:rPr lang="en-US" b="1" dirty="0">
                <a:latin typeface="Calibri" pitchFamily="34" charset="0"/>
                <a:cs typeface="Arial" charset="0"/>
              </a:rPr>
              <a:t>Objectives</a:t>
            </a:r>
          </a:p>
        </p:txBody>
      </p:sp>
      <p:sp>
        <p:nvSpPr>
          <p:cNvPr id="3077" name="Rectangle 3"/>
          <p:cNvSpPr>
            <a:spLocks noGrp="1"/>
          </p:cNvSpPr>
          <p:nvPr>
            <p:ph type="body" idx="1"/>
          </p:nvPr>
        </p:nvSpPr>
        <p:spPr>
          <a:xfrm>
            <a:off x="457200" y="1371600"/>
            <a:ext cx="8229600" cy="4525963"/>
          </a:xfrm>
        </p:spPr>
        <p:txBody>
          <a:bodyPr/>
          <a:lstStyle/>
          <a:p>
            <a:pPr>
              <a:buClrTx/>
              <a:buSzTx/>
              <a:buFont typeface="Arial" charset="0"/>
              <a:buChar char="•"/>
            </a:pPr>
            <a:r>
              <a:rPr lang="en-US" dirty="0"/>
              <a:t>Study concepts: superclass, subclass</a:t>
            </a:r>
          </a:p>
          <a:p>
            <a:pPr>
              <a:buClrTx/>
              <a:buSzTx/>
              <a:buFont typeface="Arial" charset="0"/>
              <a:buChar char="•"/>
            </a:pPr>
            <a:r>
              <a:rPr lang="en-US" dirty="0"/>
              <a:t>Understand the “is-a” relationship </a:t>
            </a:r>
          </a:p>
          <a:p>
            <a:pPr>
              <a:buClrTx/>
              <a:buSzTx/>
              <a:buFont typeface="Arial" charset="0"/>
              <a:buChar char="•"/>
            </a:pPr>
            <a:r>
              <a:rPr lang="en-US" dirty="0"/>
              <a:t>Functions in inheritance</a:t>
            </a:r>
          </a:p>
          <a:p>
            <a:pPr>
              <a:buClrTx/>
              <a:buSzTx/>
              <a:buFont typeface="Arial" charset="0"/>
              <a:buChar char="•"/>
            </a:pPr>
            <a:r>
              <a:rPr lang="en-US" dirty="0"/>
              <a:t>Using an “</a:t>
            </a:r>
            <a:r>
              <a:rPr lang="en-US" dirty="0" err="1"/>
              <a:t>instanceof</a:t>
            </a:r>
            <a:r>
              <a:rPr lang="en-US" dirty="0"/>
              <a:t>” operator</a:t>
            </a:r>
          </a:p>
        </p:txBody>
      </p:sp>
    </p:spTree>
    <p:extLst>
      <p:ext uri="{BB962C8B-B14F-4D97-AF65-F5344CB8AC3E}">
        <p14:creationId xmlns:p14="http://schemas.microsoft.com/office/powerpoint/2010/main" val="2971645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p:cNvSpPr>
          <p:nvPr>
            <p:ph type="title"/>
          </p:nvPr>
        </p:nvSpPr>
        <p:spPr>
          <a:xfrm>
            <a:off x="457200" y="274638"/>
            <a:ext cx="8229600" cy="639762"/>
          </a:xfrm>
        </p:spPr>
        <p:txBody>
          <a:bodyPr/>
          <a:lstStyle/>
          <a:p>
            <a:r>
              <a:rPr lang="en-US" sz="3600" b="1" dirty="0"/>
              <a:t>Overriding and Hiding Methods (2)</a:t>
            </a:r>
            <a:endParaRPr lang="en-US" sz="3600" b="1" dirty="0">
              <a:latin typeface="Calibri" pitchFamily="34" charset="0"/>
              <a:cs typeface="Arial" charset="0"/>
            </a:endParaRPr>
          </a:p>
        </p:txBody>
      </p:sp>
      <p:pic>
        <p:nvPicPr>
          <p:cNvPr id="4098" name="Picture 2"/>
          <p:cNvPicPr>
            <a:picLocks noChangeAspect="1" noChangeArrowheads="1"/>
          </p:cNvPicPr>
          <p:nvPr/>
        </p:nvPicPr>
        <p:blipFill>
          <a:blip r:embed="rId2"/>
          <a:srcRect/>
          <a:stretch>
            <a:fillRect/>
          </a:stretch>
        </p:blipFill>
        <p:spPr bwMode="auto">
          <a:xfrm>
            <a:off x="199806" y="838200"/>
            <a:ext cx="5515194" cy="56007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5791200" y="2743200"/>
            <a:ext cx="2986688" cy="1676400"/>
          </a:xfrm>
          <a:prstGeom prst="rect">
            <a:avLst/>
          </a:prstGeom>
          <a:noFill/>
          <a:ln w="9525">
            <a:noFill/>
            <a:miter lim="800000"/>
            <a:headEnd/>
            <a:tailEnd/>
          </a:ln>
          <a:effectLst/>
        </p:spPr>
      </p:pic>
      <p:cxnSp>
        <p:nvCxnSpPr>
          <p:cNvPr id="9" name="Straight Arrow Connector 8"/>
          <p:cNvCxnSpPr/>
          <p:nvPr/>
        </p:nvCxnSpPr>
        <p:spPr>
          <a:xfrm rot="5400000" flipH="1" flipV="1">
            <a:off x="457200" y="3124200"/>
            <a:ext cx="2590800" cy="158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flipH="1" flipV="1">
            <a:off x="456406" y="3352006"/>
            <a:ext cx="3048000" cy="158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75406" y="2590006"/>
            <a:ext cx="3048000" cy="1588"/>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76200" y="3810000"/>
            <a:ext cx="2743200" cy="1588"/>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flipH="1" flipV="1">
            <a:off x="1485900" y="3771900"/>
            <a:ext cx="2362200" cy="7620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724400" y="2971800"/>
            <a:ext cx="1905000" cy="12954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6200000" flipH="1">
            <a:off x="4914900" y="2019300"/>
            <a:ext cx="1981200" cy="14478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6200000" flipH="1">
            <a:off x="4648201" y="1981200"/>
            <a:ext cx="2209799" cy="175260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875F25AD-2258-E142-8744-7410D08C8B1A}"/>
                  </a:ext>
                </a:extLst>
              </p14:cNvPr>
              <p14:cNvContentPartPr/>
              <p14:nvPr/>
            </p14:nvContentPartPr>
            <p14:xfrm>
              <a:off x="3191467" y="1422240"/>
              <a:ext cx="75600" cy="360"/>
            </p14:xfrm>
          </p:contentPart>
        </mc:Choice>
        <mc:Fallback xmlns="">
          <p:pic>
            <p:nvPicPr>
              <p:cNvPr id="2" name="Ink 1">
                <a:extLst>
                  <a:ext uri="{FF2B5EF4-FFF2-40B4-BE49-F238E27FC236}">
                    <a16:creationId xmlns:a16="http://schemas.microsoft.com/office/drawing/2014/main" id="{875F25AD-2258-E142-8744-7410D08C8B1A}"/>
                  </a:ext>
                </a:extLst>
              </p:cNvPr>
              <p:cNvPicPr/>
              <p:nvPr/>
            </p:nvPicPr>
            <p:blipFill>
              <a:blip r:embed="rId5"/>
              <a:stretch>
                <a:fillRect/>
              </a:stretch>
            </p:blipFill>
            <p:spPr>
              <a:xfrm>
                <a:off x="3173827" y="1404240"/>
                <a:ext cx="111240" cy="36000"/>
              </a:xfrm>
              <a:prstGeom prst="rect">
                <a:avLst/>
              </a:prstGeom>
            </p:spPr>
          </p:pic>
        </mc:Fallback>
      </mc:AlternateContent>
    </p:spTree>
    <p:extLst>
      <p:ext uri="{BB962C8B-B14F-4D97-AF65-F5344CB8AC3E}">
        <p14:creationId xmlns:p14="http://schemas.microsoft.com/office/powerpoint/2010/main" val="3612067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15962"/>
          </a:xfrm>
        </p:spPr>
        <p:txBody>
          <a:bodyPr/>
          <a:lstStyle/>
          <a:p>
            <a:r>
              <a:rPr lang="en-US" dirty="0"/>
              <a:t>Using an “</a:t>
            </a:r>
            <a:r>
              <a:rPr lang="en-US" dirty="0" err="1"/>
              <a:t>instanceof</a:t>
            </a:r>
            <a:r>
              <a:rPr lang="en-US" dirty="0"/>
              <a:t>” operator</a:t>
            </a:r>
            <a:br>
              <a:rPr lang="en-US" dirty="0"/>
            </a:br>
            <a:endParaRPr lang="en-US" dirty="0"/>
          </a:p>
        </p:txBody>
      </p:sp>
      <p:sp>
        <p:nvSpPr>
          <p:cNvPr id="3" name="Content Placeholder 2"/>
          <p:cNvSpPr>
            <a:spLocks noGrp="1"/>
          </p:cNvSpPr>
          <p:nvPr>
            <p:ph idx="1"/>
          </p:nvPr>
        </p:nvSpPr>
        <p:spPr/>
        <p:txBody>
          <a:bodyPr/>
          <a:lstStyle/>
          <a:p>
            <a:r>
              <a:rPr lang="en-US" sz="2600" dirty="0"/>
              <a:t>Dynamic and Static type</a:t>
            </a:r>
          </a:p>
          <a:p>
            <a:pPr lvl="1">
              <a:buFont typeface="Wingdings" pitchFamily="2" charset="2"/>
              <a:buChar char="§"/>
            </a:pPr>
            <a:r>
              <a:rPr lang="en-US" sz="2000" dirty="0"/>
              <a:t>dynamic type: A reference variable that has the type of the superclass can store the address of the object of sub class. It is called to be </a:t>
            </a:r>
            <a:r>
              <a:rPr lang="en-US" sz="2000" i="1" dirty="0"/>
              <a:t>dynamic type</a:t>
            </a:r>
            <a:r>
              <a:rPr lang="en-US" sz="2000" dirty="0"/>
              <a:t>, the type that is has at runtime. </a:t>
            </a:r>
            <a:br>
              <a:rPr lang="en-US" sz="2400" dirty="0"/>
            </a:br>
            <a:r>
              <a:rPr lang="en-US" sz="2400" i="1" dirty="0">
                <a:solidFill>
                  <a:srgbClr val="FF0000"/>
                </a:solidFill>
              </a:rPr>
              <a:t>  Rectangle obj1 = new Box();</a:t>
            </a:r>
          </a:p>
          <a:p>
            <a:pPr lvl="1">
              <a:buFont typeface="Wingdings" pitchFamily="2" charset="2"/>
              <a:buChar char="§"/>
            </a:pPr>
            <a:r>
              <a:rPr lang="en-US" sz="2000" dirty="0"/>
              <a:t>Static type: The type that it has when first declared. Static type checking is enforced by the compiler.</a:t>
            </a:r>
            <a:br>
              <a:rPr lang="en-US" sz="2400" dirty="0"/>
            </a:br>
            <a:r>
              <a:rPr lang="en-US" sz="2400" i="1" dirty="0">
                <a:solidFill>
                  <a:srgbClr val="FF0000"/>
                </a:solidFill>
              </a:rPr>
              <a:t>   Box obj2 = new Box();</a:t>
            </a:r>
          </a:p>
          <a:p>
            <a:r>
              <a:rPr lang="en-US" i="1" dirty="0"/>
              <a:t>“</a:t>
            </a:r>
            <a:r>
              <a:rPr lang="en-US" i="1" dirty="0" err="1"/>
              <a:t>Instanceof</a:t>
            </a:r>
            <a:r>
              <a:rPr lang="en-US" i="1" dirty="0"/>
              <a:t>” operator: </a:t>
            </a:r>
            <a:r>
              <a:rPr lang="en-US" sz="2000" dirty="0"/>
              <a:t>It checks whether the reference of an object belongs to the provided type or not, the </a:t>
            </a:r>
            <a:r>
              <a:rPr lang="en-US" sz="2000" dirty="0" err="1"/>
              <a:t>instanceof</a:t>
            </a:r>
            <a:r>
              <a:rPr lang="en-US" sz="2000" dirty="0"/>
              <a:t> operator will return true or false.</a:t>
            </a:r>
            <a:br>
              <a:rPr lang="en-US" sz="2000" dirty="0"/>
            </a:br>
            <a:r>
              <a:rPr lang="en-US" sz="2000" i="1" dirty="0">
                <a:solidFill>
                  <a:srgbClr val="FF0000"/>
                </a:solidFill>
              </a:rPr>
              <a:t>    If ( obj1  </a:t>
            </a:r>
            <a:r>
              <a:rPr lang="en-US" sz="2000" i="1" dirty="0" err="1">
                <a:solidFill>
                  <a:srgbClr val="FF0000"/>
                </a:solidFill>
              </a:rPr>
              <a:t>instanceof</a:t>
            </a:r>
            <a:r>
              <a:rPr lang="en-US" sz="2000" i="1" dirty="0">
                <a:solidFill>
                  <a:srgbClr val="FF0000"/>
                </a:solidFill>
              </a:rPr>
              <a:t>  Box)</a:t>
            </a:r>
            <a:br>
              <a:rPr lang="en-US" sz="2000" i="1" dirty="0">
                <a:solidFill>
                  <a:srgbClr val="FF0000"/>
                </a:solidFill>
              </a:rPr>
            </a:br>
            <a:r>
              <a:rPr lang="en-US" sz="2000" i="1" dirty="0">
                <a:solidFill>
                  <a:srgbClr val="FF0000"/>
                </a:solidFill>
              </a:rPr>
              <a:t>          </a:t>
            </a:r>
            <a:r>
              <a:rPr lang="en-US" sz="2000" i="1" dirty="0" err="1">
                <a:solidFill>
                  <a:srgbClr val="FF0000"/>
                </a:solidFill>
              </a:rPr>
              <a:t>System.out.println</a:t>
            </a:r>
            <a:r>
              <a:rPr lang="en-US" sz="2000" i="1" dirty="0">
                <a:solidFill>
                  <a:srgbClr val="FF0000"/>
                </a:solidFill>
              </a:rPr>
              <a:t>(“ obj1 is pointing to the Box object”);</a:t>
            </a:r>
          </a:p>
        </p:txBody>
      </p:sp>
    </p:spTree>
    <p:extLst>
      <p:ext uri="{BB962C8B-B14F-4D97-AF65-F5344CB8AC3E}">
        <p14:creationId xmlns:p14="http://schemas.microsoft.com/office/powerpoint/2010/main" val="2916732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Casting</a:t>
            </a:r>
          </a:p>
        </p:txBody>
      </p:sp>
      <p:sp>
        <p:nvSpPr>
          <p:cNvPr id="3" name="Content Placeholder 2"/>
          <p:cNvSpPr>
            <a:spLocks noGrp="1"/>
          </p:cNvSpPr>
          <p:nvPr>
            <p:ph idx="1"/>
          </p:nvPr>
        </p:nvSpPr>
        <p:spPr/>
        <p:txBody>
          <a:bodyPr/>
          <a:lstStyle/>
          <a:p>
            <a:r>
              <a:rPr lang="en-US" sz="2400" dirty="0"/>
              <a:t>A variable that has the type of the superclass only calls methods of the superclass. To call methods of the subclass we must </a:t>
            </a:r>
            <a:r>
              <a:rPr lang="en-US" sz="2400" i="1" dirty="0"/>
              <a:t>cast explicitly</a:t>
            </a:r>
          </a:p>
          <a:p>
            <a:r>
              <a:rPr lang="en-US" sz="2400" i="1" dirty="0"/>
              <a:t>for example,</a:t>
            </a:r>
          </a:p>
          <a:p>
            <a:pPr marL="0" indent="0">
              <a:buNone/>
            </a:pPr>
            <a:r>
              <a:rPr lang="en-US" sz="2400" dirty="0"/>
              <a:t>     </a:t>
            </a:r>
            <a:r>
              <a:rPr lang="en-US" sz="2400" i="1" dirty="0">
                <a:solidFill>
                  <a:srgbClr val="FF0000"/>
                </a:solidFill>
              </a:rPr>
              <a:t>Rectangle </a:t>
            </a:r>
            <a:r>
              <a:rPr lang="en-US" sz="2400" i="1" dirty="0" err="1">
                <a:solidFill>
                  <a:srgbClr val="FF0000"/>
                </a:solidFill>
              </a:rPr>
              <a:t>obj</a:t>
            </a:r>
            <a:r>
              <a:rPr lang="en-US" sz="2400" i="1" dirty="0">
                <a:solidFill>
                  <a:srgbClr val="FF0000"/>
                </a:solidFill>
              </a:rPr>
              <a:t> = new Box();</a:t>
            </a:r>
            <a:br>
              <a:rPr lang="en-US" sz="2400" i="1" dirty="0">
                <a:solidFill>
                  <a:srgbClr val="FF0000"/>
                </a:solidFill>
              </a:rPr>
            </a:br>
            <a:r>
              <a:rPr lang="en-US" sz="2400" i="1" dirty="0">
                <a:solidFill>
                  <a:srgbClr val="FF0000"/>
                </a:solidFill>
              </a:rPr>
              <a:t>     ((Box)</a:t>
            </a:r>
            <a:r>
              <a:rPr lang="en-US" sz="2400" i="1" dirty="0" err="1">
                <a:solidFill>
                  <a:srgbClr val="FF0000"/>
                </a:solidFill>
              </a:rPr>
              <a:t>obj</a:t>
            </a:r>
            <a:r>
              <a:rPr lang="en-US" sz="2400" i="1" dirty="0">
                <a:solidFill>
                  <a:srgbClr val="FF0000"/>
                </a:solidFill>
              </a:rPr>
              <a:t>).</a:t>
            </a:r>
            <a:r>
              <a:rPr lang="en-US" sz="2400" i="1" dirty="0" err="1">
                <a:solidFill>
                  <a:srgbClr val="FF0000"/>
                </a:solidFill>
              </a:rPr>
              <a:t>setHeight</a:t>
            </a:r>
            <a:r>
              <a:rPr lang="en-US" sz="2400" i="1" dirty="0">
                <a:solidFill>
                  <a:srgbClr val="FF0000"/>
                </a:solidFill>
              </a:rPr>
              <a:t>(300);</a:t>
            </a:r>
          </a:p>
        </p:txBody>
      </p:sp>
    </p:spTree>
    <p:extLst>
      <p:ext uri="{BB962C8B-B14F-4D97-AF65-F5344CB8AC3E}">
        <p14:creationId xmlns:p14="http://schemas.microsoft.com/office/powerpoint/2010/main" val="762480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7239000" y="274638"/>
            <a:ext cx="1447800" cy="715962"/>
          </a:xfrm>
        </p:spPr>
        <p:txBody>
          <a:bodyPr/>
          <a:lstStyle/>
          <a:p>
            <a:r>
              <a:rPr lang="en-US" b="1" dirty="0">
                <a:latin typeface="Arial" charset="0"/>
                <a:cs typeface="Arial" charset="0"/>
              </a:rPr>
              <a:t>Test</a:t>
            </a:r>
          </a:p>
        </p:txBody>
      </p:sp>
      <p:pic>
        <p:nvPicPr>
          <p:cNvPr id="52228" name="Picture 2"/>
          <p:cNvPicPr>
            <a:picLocks noChangeAspect="1" noChangeArrowheads="1"/>
          </p:cNvPicPr>
          <p:nvPr/>
        </p:nvPicPr>
        <p:blipFill>
          <a:blip r:embed="rId2"/>
          <a:srcRect/>
          <a:stretch>
            <a:fillRect/>
          </a:stretch>
        </p:blipFill>
        <p:spPr bwMode="auto">
          <a:xfrm>
            <a:off x="152400" y="1219200"/>
            <a:ext cx="5373688" cy="4800600"/>
          </a:xfrm>
          <a:prstGeom prst="rect">
            <a:avLst/>
          </a:prstGeom>
          <a:noFill/>
          <a:ln w="9525">
            <a:noFill/>
            <a:miter lim="800000"/>
            <a:headEnd/>
            <a:tailEnd/>
          </a:ln>
        </p:spPr>
      </p:pic>
      <p:sp>
        <p:nvSpPr>
          <p:cNvPr id="6" name="Rectangle 5"/>
          <p:cNvSpPr/>
          <p:nvPr/>
        </p:nvSpPr>
        <p:spPr>
          <a:xfrm>
            <a:off x="6248400" y="18288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 ABC</a:t>
            </a:r>
          </a:p>
        </p:txBody>
      </p:sp>
      <p:sp>
        <p:nvSpPr>
          <p:cNvPr id="8" name="Rectangle 7"/>
          <p:cNvSpPr/>
          <p:nvPr/>
        </p:nvSpPr>
        <p:spPr>
          <a:xfrm>
            <a:off x="6248400" y="25146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 AAC</a:t>
            </a:r>
          </a:p>
        </p:txBody>
      </p:sp>
      <p:sp>
        <p:nvSpPr>
          <p:cNvPr id="9" name="Rectangle 8"/>
          <p:cNvSpPr/>
          <p:nvPr/>
        </p:nvSpPr>
        <p:spPr>
          <a:xfrm>
            <a:off x="6248400" y="32004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 ABA</a:t>
            </a:r>
          </a:p>
        </p:txBody>
      </p:sp>
      <p:sp>
        <p:nvSpPr>
          <p:cNvPr id="10" name="Rectangle 9"/>
          <p:cNvSpPr/>
          <p:nvPr/>
        </p:nvSpPr>
        <p:spPr>
          <a:xfrm>
            <a:off x="6248400" y="39624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 Compile-time error</a:t>
            </a:r>
          </a:p>
        </p:txBody>
      </p:sp>
      <p:sp>
        <p:nvSpPr>
          <p:cNvPr id="11" name="Rectangle 10"/>
          <p:cNvSpPr/>
          <p:nvPr/>
        </p:nvSpPr>
        <p:spPr>
          <a:xfrm>
            <a:off x="5867400" y="5105400"/>
            <a:ext cx="2895600" cy="838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CC"/>
                </a:solidFill>
              </a:rPr>
              <a:t>Study_1A and Study_1C  are inconvertible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0"/>
                                        </p:tgtEl>
                                        <p:attrNameLst>
                                          <p:attrName>r</p:attrName>
                                        </p:attrNameLst>
                                      </p:cBhvr>
                                    </p:animRot>
                                  </p:childTnLst>
                                </p:cTn>
                              </p:par>
                              <p:par>
                                <p:cTn id="7" presetID="2" presetClass="entr" presetSubtype="4"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anim calcmode="lin" valueType="num">
                                      <p:cBhvr additive="base">
                                        <p:cTn id="9" dur="500" fill="hold"/>
                                        <p:tgtEl>
                                          <p:spTgt spid="11"/>
                                        </p:tgtEl>
                                        <p:attrNameLst>
                                          <p:attrName>ppt_x</p:attrName>
                                        </p:attrNameLst>
                                      </p:cBhvr>
                                      <p:tavLst>
                                        <p:tav tm="0">
                                          <p:val>
                                            <p:strVal val="#ppt_x"/>
                                          </p:val>
                                        </p:tav>
                                        <p:tav tm="100000">
                                          <p:val>
                                            <p:strVal val="#ppt_x"/>
                                          </p:val>
                                        </p:tav>
                                      </p:tavLst>
                                    </p:anim>
                                    <p:anim calcmode="lin" valueType="num">
                                      <p:cBhvr additive="base">
                                        <p:cTn id="1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7010400" y="274638"/>
            <a:ext cx="1676400" cy="563562"/>
          </a:xfrm>
        </p:spPr>
        <p:txBody>
          <a:bodyPr/>
          <a:lstStyle/>
          <a:p>
            <a:r>
              <a:rPr lang="en-US" b="1" dirty="0">
                <a:latin typeface="Arial" charset="0"/>
                <a:cs typeface="Arial" charset="0"/>
              </a:rPr>
              <a:t>Test</a:t>
            </a:r>
          </a:p>
        </p:txBody>
      </p:sp>
      <p:sp>
        <p:nvSpPr>
          <p:cNvPr id="6" name="Rectangle 5"/>
          <p:cNvSpPr/>
          <p:nvPr/>
        </p:nvSpPr>
        <p:spPr>
          <a:xfrm>
            <a:off x="6248400" y="18288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 ABC</a:t>
            </a:r>
          </a:p>
        </p:txBody>
      </p:sp>
      <p:sp>
        <p:nvSpPr>
          <p:cNvPr id="7" name="Rectangle 6"/>
          <p:cNvSpPr/>
          <p:nvPr/>
        </p:nvSpPr>
        <p:spPr>
          <a:xfrm>
            <a:off x="6248400" y="25146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 AAC</a:t>
            </a:r>
          </a:p>
        </p:txBody>
      </p:sp>
      <p:sp>
        <p:nvSpPr>
          <p:cNvPr id="8" name="Rectangle 7"/>
          <p:cNvSpPr/>
          <p:nvPr/>
        </p:nvSpPr>
        <p:spPr>
          <a:xfrm>
            <a:off x="6248400" y="32004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 ABA</a:t>
            </a:r>
          </a:p>
        </p:txBody>
      </p:sp>
      <p:sp>
        <p:nvSpPr>
          <p:cNvPr id="9" name="Rectangle 8"/>
          <p:cNvSpPr/>
          <p:nvPr/>
        </p:nvSpPr>
        <p:spPr>
          <a:xfrm>
            <a:off x="6248400" y="39624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 Compile-time error</a:t>
            </a:r>
          </a:p>
        </p:txBody>
      </p:sp>
      <p:sp>
        <p:nvSpPr>
          <p:cNvPr id="10" name="Rectangle 9"/>
          <p:cNvSpPr/>
          <p:nvPr/>
        </p:nvSpPr>
        <p:spPr>
          <a:xfrm>
            <a:off x="5867400" y="5105400"/>
            <a:ext cx="2895600" cy="838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CC"/>
                </a:solidFill>
              </a:rPr>
              <a:t>The  java.lang.Object class does not have the M() method</a:t>
            </a:r>
          </a:p>
        </p:txBody>
      </p:sp>
      <p:pic>
        <p:nvPicPr>
          <p:cNvPr id="53257" name="Picture 3"/>
          <p:cNvPicPr>
            <a:picLocks noChangeAspect="1" noChangeArrowheads="1"/>
          </p:cNvPicPr>
          <p:nvPr/>
        </p:nvPicPr>
        <p:blipFill>
          <a:blip r:embed="rId2"/>
          <a:srcRect/>
          <a:stretch>
            <a:fillRect/>
          </a:stretch>
        </p:blipFill>
        <p:spPr bwMode="auto">
          <a:xfrm>
            <a:off x="304800" y="1066800"/>
            <a:ext cx="5116513" cy="5029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9"/>
                                        </p:tgtEl>
                                        <p:attrNameLst>
                                          <p:attrName>r</p:attrName>
                                        </p:attrNameLst>
                                      </p:cBhvr>
                                    </p:animRot>
                                  </p:childTnLst>
                                </p:cTn>
                              </p:par>
                              <p:par>
                                <p:cTn id="7" presetID="2" presetClass="entr" presetSubtype="4"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anim calcmode="lin" valueType="num">
                                      <p:cBhvr additive="base">
                                        <p:cTn id="9" dur="500" fill="hold"/>
                                        <p:tgtEl>
                                          <p:spTgt spid="10"/>
                                        </p:tgtEl>
                                        <p:attrNameLst>
                                          <p:attrName>ppt_x</p:attrName>
                                        </p:attrNameLst>
                                      </p:cBhvr>
                                      <p:tavLst>
                                        <p:tav tm="0">
                                          <p:val>
                                            <p:strVal val="#ppt_x"/>
                                          </p:val>
                                        </p:tav>
                                        <p:tav tm="100000">
                                          <p:val>
                                            <p:strVal val="#ppt_x"/>
                                          </p:val>
                                        </p:tav>
                                      </p:tavLst>
                                    </p:anim>
                                    <p:anim calcmode="lin" valueType="num">
                                      <p:cBhvr additive="base">
                                        <p:cTn id="1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7315200" y="274638"/>
            <a:ext cx="1371600" cy="563562"/>
          </a:xfrm>
        </p:spPr>
        <p:txBody>
          <a:bodyPr/>
          <a:lstStyle/>
          <a:p>
            <a:r>
              <a:rPr lang="en-US" b="1" dirty="0">
                <a:latin typeface="Arial" charset="0"/>
                <a:cs typeface="Arial" charset="0"/>
              </a:rPr>
              <a:t>Test</a:t>
            </a:r>
          </a:p>
        </p:txBody>
      </p:sp>
      <p:pic>
        <p:nvPicPr>
          <p:cNvPr id="54276" name="Picture 2"/>
          <p:cNvPicPr>
            <a:picLocks noChangeAspect="1" noChangeArrowheads="1"/>
          </p:cNvPicPr>
          <p:nvPr/>
        </p:nvPicPr>
        <p:blipFill>
          <a:blip r:embed="rId2"/>
          <a:srcRect/>
          <a:stretch>
            <a:fillRect/>
          </a:stretch>
        </p:blipFill>
        <p:spPr bwMode="auto">
          <a:xfrm>
            <a:off x="609600" y="1143000"/>
            <a:ext cx="4837113" cy="4800600"/>
          </a:xfrm>
          <a:prstGeom prst="rect">
            <a:avLst/>
          </a:prstGeom>
          <a:noFill/>
          <a:ln w="9525">
            <a:noFill/>
            <a:miter lim="800000"/>
            <a:headEnd/>
            <a:tailEnd/>
          </a:ln>
        </p:spPr>
      </p:pic>
      <p:sp>
        <p:nvSpPr>
          <p:cNvPr id="5" name="Rectangle 4"/>
          <p:cNvSpPr/>
          <p:nvPr/>
        </p:nvSpPr>
        <p:spPr>
          <a:xfrm>
            <a:off x="6248400" y="18288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 ABC</a:t>
            </a:r>
          </a:p>
        </p:txBody>
      </p:sp>
      <p:sp>
        <p:nvSpPr>
          <p:cNvPr id="6" name="Rectangle 5"/>
          <p:cNvSpPr/>
          <p:nvPr/>
        </p:nvSpPr>
        <p:spPr>
          <a:xfrm>
            <a:off x="6248400" y="25146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 AAA</a:t>
            </a:r>
          </a:p>
        </p:txBody>
      </p:sp>
      <p:sp>
        <p:nvSpPr>
          <p:cNvPr id="7" name="Rectangle 6"/>
          <p:cNvSpPr/>
          <p:nvPr/>
        </p:nvSpPr>
        <p:spPr>
          <a:xfrm>
            <a:off x="6248400" y="32004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 ABA</a:t>
            </a:r>
          </a:p>
        </p:txBody>
      </p:sp>
      <p:sp>
        <p:nvSpPr>
          <p:cNvPr id="8" name="Rectangle 7"/>
          <p:cNvSpPr/>
          <p:nvPr/>
        </p:nvSpPr>
        <p:spPr>
          <a:xfrm>
            <a:off x="6248400" y="39624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 None of the others</a:t>
            </a:r>
          </a:p>
        </p:txBody>
      </p:sp>
      <p:sp>
        <p:nvSpPr>
          <p:cNvPr id="9" name="Rectangle 8"/>
          <p:cNvSpPr/>
          <p:nvPr/>
        </p:nvSpPr>
        <p:spPr>
          <a:xfrm>
            <a:off x="5867400" y="5105400"/>
            <a:ext cx="2895600" cy="838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CC"/>
                </a:solidFill>
              </a:rPr>
              <a:t>AB and a ClassCastException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8"/>
                                        </p:tgtEl>
                                        <p:attrNameLst>
                                          <p:attrName>r</p:attrName>
                                        </p:attrNameLst>
                                      </p:cBhvr>
                                    </p:animRot>
                                  </p:childTnLst>
                                </p:cTn>
                              </p:par>
                              <p:par>
                                <p:cTn id="7" presetID="2" presetClass="entr" presetSubtype="4"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anim calcmode="lin" valueType="num">
                                      <p:cBhvr additive="base">
                                        <p:cTn id="9" dur="500" fill="hold"/>
                                        <p:tgtEl>
                                          <p:spTgt spid="9"/>
                                        </p:tgtEl>
                                        <p:attrNameLst>
                                          <p:attrName>ppt_x</p:attrName>
                                        </p:attrNameLst>
                                      </p:cBhvr>
                                      <p:tavLst>
                                        <p:tav tm="0">
                                          <p:val>
                                            <p:strVal val="#ppt_x"/>
                                          </p:val>
                                        </p:tav>
                                        <p:tav tm="100000">
                                          <p:val>
                                            <p:strVal val="#ppt_x"/>
                                          </p:val>
                                        </p:tav>
                                      </p:tavLst>
                                    </p:anim>
                                    <p:anim calcmode="lin" valueType="num">
                                      <p:cBhvr additive="base">
                                        <p:cTn id="1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6858000" y="274638"/>
            <a:ext cx="1828800" cy="639762"/>
          </a:xfrm>
        </p:spPr>
        <p:txBody>
          <a:bodyPr/>
          <a:lstStyle/>
          <a:p>
            <a:r>
              <a:rPr lang="en-US" b="1" dirty="0">
                <a:latin typeface="Arial" charset="0"/>
                <a:cs typeface="Arial" charset="0"/>
              </a:rPr>
              <a:t>Test</a:t>
            </a:r>
          </a:p>
        </p:txBody>
      </p:sp>
      <p:pic>
        <p:nvPicPr>
          <p:cNvPr id="55300" name="Picture 2"/>
          <p:cNvPicPr>
            <a:picLocks noChangeAspect="1" noChangeArrowheads="1"/>
          </p:cNvPicPr>
          <p:nvPr/>
        </p:nvPicPr>
        <p:blipFill>
          <a:blip r:embed="rId2"/>
          <a:srcRect/>
          <a:stretch>
            <a:fillRect/>
          </a:stretch>
        </p:blipFill>
        <p:spPr bwMode="auto">
          <a:xfrm>
            <a:off x="457200" y="1143000"/>
            <a:ext cx="4991100" cy="5029200"/>
          </a:xfrm>
          <a:prstGeom prst="rect">
            <a:avLst/>
          </a:prstGeom>
          <a:noFill/>
          <a:ln w="9525">
            <a:noFill/>
            <a:miter lim="800000"/>
            <a:headEnd/>
            <a:tailEnd/>
          </a:ln>
        </p:spPr>
      </p:pic>
      <p:sp>
        <p:nvSpPr>
          <p:cNvPr id="5" name="Rectangle 4"/>
          <p:cNvSpPr/>
          <p:nvPr/>
        </p:nvSpPr>
        <p:spPr>
          <a:xfrm>
            <a:off x="6248400" y="18288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 AAA</a:t>
            </a:r>
          </a:p>
        </p:txBody>
      </p:sp>
      <p:sp>
        <p:nvSpPr>
          <p:cNvPr id="6" name="Rectangle 5"/>
          <p:cNvSpPr/>
          <p:nvPr/>
        </p:nvSpPr>
        <p:spPr>
          <a:xfrm>
            <a:off x="6248400" y="25146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 ACB</a:t>
            </a:r>
          </a:p>
        </p:txBody>
      </p:sp>
      <p:sp>
        <p:nvSpPr>
          <p:cNvPr id="7" name="Rectangle 6"/>
          <p:cNvSpPr/>
          <p:nvPr/>
        </p:nvSpPr>
        <p:spPr>
          <a:xfrm>
            <a:off x="6248400" y="32004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 None of the others</a:t>
            </a:r>
          </a:p>
        </p:txBody>
      </p:sp>
      <p:sp>
        <p:nvSpPr>
          <p:cNvPr id="8" name="Rectangle 7"/>
          <p:cNvSpPr/>
          <p:nvPr/>
        </p:nvSpPr>
        <p:spPr>
          <a:xfrm>
            <a:off x="6248400" y="39624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 ABC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7010400" y="274638"/>
            <a:ext cx="1676400" cy="639762"/>
          </a:xfrm>
        </p:spPr>
        <p:txBody>
          <a:bodyPr/>
          <a:lstStyle/>
          <a:p>
            <a:r>
              <a:rPr lang="en-US" b="1" dirty="0">
                <a:latin typeface="Arial" charset="0"/>
                <a:cs typeface="Arial" charset="0"/>
              </a:rPr>
              <a:t>Test</a:t>
            </a:r>
          </a:p>
        </p:txBody>
      </p:sp>
      <p:pic>
        <p:nvPicPr>
          <p:cNvPr id="56324" name="Picture 2"/>
          <p:cNvPicPr>
            <a:picLocks noChangeAspect="1" noChangeArrowheads="1"/>
          </p:cNvPicPr>
          <p:nvPr/>
        </p:nvPicPr>
        <p:blipFill>
          <a:blip r:embed="rId2"/>
          <a:srcRect/>
          <a:stretch>
            <a:fillRect/>
          </a:stretch>
        </p:blipFill>
        <p:spPr bwMode="auto">
          <a:xfrm>
            <a:off x="304800" y="1066800"/>
            <a:ext cx="5321300" cy="5334000"/>
          </a:xfrm>
          <a:prstGeom prst="rect">
            <a:avLst/>
          </a:prstGeom>
          <a:noFill/>
          <a:ln w="9525">
            <a:noFill/>
            <a:miter lim="800000"/>
            <a:headEnd/>
            <a:tailEnd/>
          </a:ln>
        </p:spPr>
      </p:pic>
      <p:sp>
        <p:nvSpPr>
          <p:cNvPr id="5" name="Rectangle 4"/>
          <p:cNvSpPr/>
          <p:nvPr/>
        </p:nvSpPr>
        <p:spPr>
          <a:xfrm>
            <a:off x="6248400" y="18288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 ABC</a:t>
            </a:r>
          </a:p>
        </p:txBody>
      </p:sp>
      <p:sp>
        <p:nvSpPr>
          <p:cNvPr id="6" name="Rectangle 5"/>
          <p:cNvSpPr/>
          <p:nvPr/>
        </p:nvSpPr>
        <p:spPr>
          <a:xfrm>
            <a:off x="6248400" y="25146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 AAA</a:t>
            </a:r>
          </a:p>
        </p:txBody>
      </p:sp>
      <p:sp>
        <p:nvSpPr>
          <p:cNvPr id="7" name="Rectangle 6"/>
          <p:cNvSpPr/>
          <p:nvPr/>
        </p:nvSpPr>
        <p:spPr>
          <a:xfrm>
            <a:off x="6248400" y="32004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 ABA</a:t>
            </a:r>
          </a:p>
        </p:txBody>
      </p:sp>
      <p:sp>
        <p:nvSpPr>
          <p:cNvPr id="8" name="Rectangle 7"/>
          <p:cNvSpPr/>
          <p:nvPr/>
        </p:nvSpPr>
        <p:spPr>
          <a:xfrm>
            <a:off x="6248400" y="39624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 None of the others</a:t>
            </a:r>
          </a:p>
        </p:txBody>
      </p:sp>
      <p:sp>
        <p:nvSpPr>
          <p:cNvPr id="9" name="Rectangle 8"/>
          <p:cNvSpPr/>
          <p:nvPr/>
        </p:nvSpPr>
        <p:spPr>
          <a:xfrm>
            <a:off x="5867400" y="5105400"/>
            <a:ext cx="2895600" cy="838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CC"/>
                </a:solidFill>
              </a:rPr>
              <a:t>Compile-time error</a:t>
            </a:r>
          </a:p>
          <a:p>
            <a:pPr algn="ctr">
              <a:defRPr/>
            </a:pPr>
            <a:r>
              <a:rPr lang="en-US" dirty="0">
                <a:solidFill>
                  <a:srgbClr val="0000CC"/>
                </a:solidFill>
              </a:rPr>
              <a:t>( Type conformity violation)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8"/>
                                        </p:tgtEl>
                                        <p:attrNameLst>
                                          <p:attrName>r</p:attrName>
                                        </p:attrNameLst>
                                      </p:cBhvr>
                                    </p:animRot>
                                  </p:childTnLst>
                                </p:cTn>
                              </p:par>
                              <p:par>
                                <p:cTn id="7" presetID="2" presetClass="entr" presetSubtype="4"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anim calcmode="lin" valueType="num">
                                      <p:cBhvr additive="base">
                                        <p:cTn id="9" dur="500" fill="hold"/>
                                        <p:tgtEl>
                                          <p:spTgt spid="9"/>
                                        </p:tgtEl>
                                        <p:attrNameLst>
                                          <p:attrName>ppt_x</p:attrName>
                                        </p:attrNameLst>
                                      </p:cBhvr>
                                      <p:tavLst>
                                        <p:tav tm="0">
                                          <p:val>
                                            <p:strVal val="#ppt_x"/>
                                          </p:val>
                                        </p:tav>
                                        <p:tav tm="100000">
                                          <p:val>
                                            <p:strVal val="#ppt_x"/>
                                          </p:val>
                                        </p:tav>
                                      </p:tavLst>
                                    </p:anim>
                                    <p:anim calcmode="lin" valueType="num">
                                      <p:cBhvr additive="base">
                                        <p:cTn id="1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6553200" y="274638"/>
            <a:ext cx="2133600" cy="715962"/>
          </a:xfrm>
        </p:spPr>
        <p:txBody>
          <a:bodyPr/>
          <a:lstStyle/>
          <a:p>
            <a:r>
              <a:rPr lang="en-US" b="1" dirty="0">
                <a:latin typeface="Arial" charset="0"/>
                <a:cs typeface="Arial" charset="0"/>
              </a:rPr>
              <a:t>Test</a:t>
            </a:r>
          </a:p>
        </p:txBody>
      </p:sp>
      <p:sp>
        <p:nvSpPr>
          <p:cNvPr id="5" name="Rectangle 4"/>
          <p:cNvSpPr/>
          <p:nvPr/>
        </p:nvSpPr>
        <p:spPr>
          <a:xfrm>
            <a:off x="6248400" y="18288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   120</a:t>
            </a:r>
          </a:p>
        </p:txBody>
      </p:sp>
      <p:sp>
        <p:nvSpPr>
          <p:cNvPr id="6" name="Rectangle 5"/>
          <p:cNvSpPr/>
          <p:nvPr/>
        </p:nvSpPr>
        <p:spPr>
          <a:xfrm>
            <a:off x="6248400" y="25146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  120A</a:t>
            </a:r>
          </a:p>
        </p:txBody>
      </p:sp>
      <p:sp>
        <p:nvSpPr>
          <p:cNvPr id="7" name="Rectangle 6"/>
          <p:cNvSpPr/>
          <p:nvPr/>
        </p:nvSpPr>
        <p:spPr>
          <a:xfrm>
            <a:off x="6248400" y="32004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  None of the others</a:t>
            </a:r>
          </a:p>
        </p:txBody>
      </p:sp>
      <p:sp>
        <p:nvSpPr>
          <p:cNvPr id="8" name="Rectangle 7"/>
          <p:cNvSpPr/>
          <p:nvPr/>
        </p:nvSpPr>
        <p:spPr>
          <a:xfrm>
            <a:off x="6248400" y="39624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  A120</a:t>
            </a:r>
          </a:p>
        </p:txBody>
      </p:sp>
      <p:pic>
        <p:nvPicPr>
          <p:cNvPr id="57352" name="Picture 2"/>
          <p:cNvPicPr>
            <a:picLocks noChangeAspect="1" noChangeArrowheads="1"/>
          </p:cNvPicPr>
          <p:nvPr/>
        </p:nvPicPr>
        <p:blipFill>
          <a:blip r:embed="rId2"/>
          <a:srcRect/>
          <a:stretch>
            <a:fillRect/>
          </a:stretch>
        </p:blipFill>
        <p:spPr bwMode="auto">
          <a:xfrm>
            <a:off x="304800" y="1143000"/>
            <a:ext cx="5070475" cy="4343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6553200" y="274638"/>
            <a:ext cx="2133600" cy="639762"/>
          </a:xfrm>
        </p:spPr>
        <p:txBody>
          <a:bodyPr/>
          <a:lstStyle/>
          <a:p>
            <a:r>
              <a:rPr lang="en-US" b="1" dirty="0">
                <a:latin typeface="Arial" charset="0"/>
                <a:cs typeface="Arial" charset="0"/>
              </a:rPr>
              <a:t>Test</a:t>
            </a:r>
          </a:p>
        </p:txBody>
      </p:sp>
      <p:sp>
        <p:nvSpPr>
          <p:cNvPr id="6" name="Rectangle 5"/>
          <p:cNvSpPr/>
          <p:nvPr/>
        </p:nvSpPr>
        <p:spPr>
          <a:xfrm>
            <a:off x="6248400" y="18288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 A7500</a:t>
            </a:r>
          </a:p>
        </p:txBody>
      </p:sp>
      <p:sp>
        <p:nvSpPr>
          <p:cNvPr id="7" name="Rectangle 6"/>
          <p:cNvSpPr/>
          <p:nvPr/>
        </p:nvSpPr>
        <p:spPr>
          <a:xfrm>
            <a:off x="6248400" y="25146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 500A7</a:t>
            </a:r>
          </a:p>
        </p:txBody>
      </p:sp>
      <p:sp>
        <p:nvSpPr>
          <p:cNvPr id="8" name="Rectangle 7"/>
          <p:cNvSpPr/>
          <p:nvPr/>
        </p:nvSpPr>
        <p:spPr>
          <a:xfrm>
            <a:off x="6248400" y="32004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 500</a:t>
            </a:r>
          </a:p>
        </p:txBody>
      </p:sp>
      <p:sp>
        <p:nvSpPr>
          <p:cNvPr id="9" name="Rectangle 8"/>
          <p:cNvSpPr/>
          <p:nvPr/>
        </p:nvSpPr>
        <p:spPr>
          <a:xfrm>
            <a:off x="6248400" y="39624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 None of the others</a:t>
            </a:r>
          </a:p>
        </p:txBody>
      </p:sp>
      <p:sp>
        <p:nvSpPr>
          <p:cNvPr id="10" name="Rectangle 9"/>
          <p:cNvSpPr/>
          <p:nvPr/>
        </p:nvSpPr>
        <p:spPr>
          <a:xfrm>
            <a:off x="5867400" y="5105400"/>
            <a:ext cx="2895600" cy="838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CC"/>
                </a:solidFill>
              </a:rPr>
              <a:t>Compile-time error</a:t>
            </a:r>
          </a:p>
          <a:p>
            <a:pPr algn="ctr">
              <a:defRPr/>
            </a:pPr>
            <a:r>
              <a:rPr lang="en-US" dirty="0">
                <a:solidFill>
                  <a:srgbClr val="0000CC"/>
                </a:solidFill>
              </a:rPr>
              <a:t>( static  code can not access instance variables)</a:t>
            </a:r>
          </a:p>
        </p:txBody>
      </p:sp>
      <p:pic>
        <p:nvPicPr>
          <p:cNvPr id="58377" name="Picture 3"/>
          <p:cNvPicPr>
            <a:picLocks noChangeAspect="1" noChangeArrowheads="1"/>
          </p:cNvPicPr>
          <p:nvPr/>
        </p:nvPicPr>
        <p:blipFill>
          <a:blip r:embed="rId2"/>
          <a:srcRect/>
          <a:stretch>
            <a:fillRect/>
          </a:stretch>
        </p:blipFill>
        <p:spPr bwMode="auto">
          <a:xfrm>
            <a:off x="304800" y="1066800"/>
            <a:ext cx="5048250" cy="4572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9"/>
                                        </p:tgtEl>
                                        <p:attrNameLst>
                                          <p:attrName>r</p:attrName>
                                        </p:attrNameLst>
                                      </p:cBhvr>
                                    </p:animRot>
                                  </p:childTnLst>
                                </p:cTn>
                              </p:par>
                              <p:par>
                                <p:cTn id="7" presetID="2" presetClass="entr" presetSubtype="4"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anim calcmode="lin" valueType="num">
                                      <p:cBhvr additive="base">
                                        <p:cTn id="9" dur="500" fill="hold"/>
                                        <p:tgtEl>
                                          <p:spTgt spid="10"/>
                                        </p:tgtEl>
                                        <p:attrNameLst>
                                          <p:attrName>ppt_x</p:attrName>
                                        </p:attrNameLst>
                                      </p:cBhvr>
                                      <p:tavLst>
                                        <p:tav tm="0">
                                          <p:val>
                                            <p:strVal val="#ppt_x"/>
                                          </p:val>
                                        </p:tav>
                                        <p:tav tm="100000">
                                          <p:val>
                                            <p:strVal val="#ppt_x"/>
                                          </p:val>
                                        </p:tav>
                                      </p:tavLst>
                                    </p:anim>
                                    <p:anim calcmode="lin" valueType="num">
                                      <p:cBhvr additive="base">
                                        <p:cTn id="1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p:cNvSpPr>
          <p:nvPr>
            <p:ph type="title"/>
          </p:nvPr>
        </p:nvSpPr>
        <p:spPr/>
        <p:txBody>
          <a:bodyPr/>
          <a:lstStyle/>
          <a:p>
            <a:r>
              <a:rPr lang="en-US" sz="3600" dirty="0"/>
              <a:t>Implementing </a:t>
            </a:r>
            <a:br>
              <a:rPr lang="en-US" sz="3600" dirty="0"/>
            </a:br>
            <a:r>
              <a:rPr lang="en-US" sz="3600" dirty="0"/>
              <a:t>Object-Oriented Relationships</a:t>
            </a:r>
          </a:p>
        </p:txBody>
      </p:sp>
      <p:sp>
        <p:nvSpPr>
          <p:cNvPr id="10245" name="Rectangle 3"/>
          <p:cNvSpPr>
            <a:spLocks noGrp="1"/>
          </p:cNvSpPr>
          <p:nvPr>
            <p:ph type="body" idx="1"/>
          </p:nvPr>
        </p:nvSpPr>
        <p:spPr/>
        <p:txBody>
          <a:bodyPr/>
          <a:lstStyle/>
          <a:p>
            <a:pPr>
              <a:buClrTx/>
              <a:buSzTx/>
              <a:buFont typeface="Arial" charset="0"/>
              <a:buChar char="•"/>
            </a:pPr>
            <a:r>
              <a:rPr lang="en-US" dirty="0"/>
              <a:t>3 common relations in classes:</a:t>
            </a:r>
          </a:p>
          <a:p>
            <a:pPr lvl="1"/>
            <a:r>
              <a:rPr lang="en-US" dirty="0"/>
              <a:t>“is a/ a kind of”</a:t>
            </a:r>
          </a:p>
          <a:p>
            <a:pPr lvl="1"/>
            <a:r>
              <a:rPr lang="en-US" dirty="0"/>
              <a:t>“has a”</a:t>
            </a:r>
          </a:p>
          <a:p>
            <a:pPr lvl="1"/>
            <a:r>
              <a:rPr lang="en-US" dirty="0"/>
              <a:t>association</a:t>
            </a:r>
          </a:p>
          <a:p>
            <a:pPr>
              <a:buClrTx/>
              <a:buSzTx/>
              <a:buFont typeface="Arial" charset="0"/>
              <a:buChar char="•"/>
            </a:pPr>
            <a:r>
              <a:rPr lang="en-US" dirty="0"/>
              <a:t>Examples:</a:t>
            </a:r>
          </a:p>
          <a:p>
            <a:pPr lvl="1"/>
            <a:r>
              <a:rPr lang="en-US" dirty="0"/>
              <a:t>Student is a person</a:t>
            </a:r>
          </a:p>
          <a:p>
            <a:pPr lvl="1"/>
            <a:r>
              <a:rPr lang="en-US" dirty="0"/>
              <a:t>“A home is a house that has a family and a pet.”</a:t>
            </a:r>
          </a:p>
          <a:p>
            <a:pPr lvl="1"/>
            <a:r>
              <a:rPr lang="en-US" dirty="0"/>
              <a:t>An invoice contains </a:t>
            </a:r>
            <a:r>
              <a:rPr lang="en-US"/>
              <a:t>some products and a product </a:t>
            </a:r>
            <a:r>
              <a:rPr lang="en-US" dirty="0"/>
              <a:t>can be contained </a:t>
            </a:r>
            <a:r>
              <a:rPr lang="en-US"/>
              <a:t>in some invoices</a:t>
            </a:r>
            <a:endParaRPr lang="en-US" sz="3200" dirty="0"/>
          </a:p>
        </p:txBody>
      </p:sp>
    </p:spTree>
    <p:extLst>
      <p:ext uri="{BB962C8B-B14F-4D97-AF65-F5344CB8AC3E}">
        <p14:creationId xmlns:p14="http://schemas.microsoft.com/office/powerpoint/2010/main" val="8892735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7086600" y="274638"/>
            <a:ext cx="1600200" cy="639762"/>
          </a:xfrm>
        </p:spPr>
        <p:txBody>
          <a:bodyPr/>
          <a:lstStyle/>
          <a:p>
            <a:r>
              <a:rPr lang="en-US" b="1" dirty="0">
                <a:latin typeface="Arial" charset="0"/>
                <a:cs typeface="Arial" charset="0"/>
              </a:rPr>
              <a:t>Test</a:t>
            </a:r>
          </a:p>
        </p:txBody>
      </p:sp>
      <p:pic>
        <p:nvPicPr>
          <p:cNvPr id="59396" name="Picture 2"/>
          <p:cNvPicPr>
            <a:picLocks noChangeAspect="1" noChangeArrowheads="1"/>
          </p:cNvPicPr>
          <p:nvPr/>
        </p:nvPicPr>
        <p:blipFill>
          <a:blip r:embed="rId2"/>
          <a:srcRect/>
          <a:stretch>
            <a:fillRect/>
          </a:stretch>
        </p:blipFill>
        <p:spPr bwMode="auto">
          <a:xfrm>
            <a:off x="228600" y="1219200"/>
            <a:ext cx="5229225" cy="4724400"/>
          </a:xfrm>
          <a:prstGeom prst="rect">
            <a:avLst/>
          </a:prstGeom>
          <a:noFill/>
          <a:ln w="9525">
            <a:noFill/>
            <a:miter lim="800000"/>
            <a:headEnd/>
            <a:tailEnd/>
          </a:ln>
        </p:spPr>
      </p:pic>
      <p:sp>
        <p:nvSpPr>
          <p:cNvPr id="5" name="Rectangle 4"/>
          <p:cNvSpPr/>
          <p:nvPr/>
        </p:nvSpPr>
        <p:spPr>
          <a:xfrm>
            <a:off x="6248400" y="18288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a) A1210</a:t>
            </a:r>
          </a:p>
        </p:txBody>
      </p:sp>
      <p:sp>
        <p:nvSpPr>
          <p:cNvPr id="6" name="Rectangle 5"/>
          <p:cNvSpPr/>
          <p:nvPr/>
        </p:nvSpPr>
        <p:spPr>
          <a:xfrm>
            <a:off x="6248400" y="25146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b) 10A12</a:t>
            </a:r>
          </a:p>
        </p:txBody>
      </p:sp>
      <p:sp>
        <p:nvSpPr>
          <p:cNvPr id="7" name="Rectangle 6"/>
          <p:cNvSpPr/>
          <p:nvPr/>
        </p:nvSpPr>
        <p:spPr>
          <a:xfrm>
            <a:off x="6248400" y="32004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 17</a:t>
            </a:r>
          </a:p>
        </p:txBody>
      </p:sp>
      <p:sp>
        <p:nvSpPr>
          <p:cNvPr id="8" name="Rectangle 7"/>
          <p:cNvSpPr/>
          <p:nvPr/>
        </p:nvSpPr>
        <p:spPr>
          <a:xfrm>
            <a:off x="6248400" y="3962400"/>
            <a:ext cx="175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d) None of the others</a:t>
            </a:r>
          </a:p>
        </p:txBody>
      </p:sp>
      <p:sp>
        <p:nvSpPr>
          <p:cNvPr id="9" name="Rectangle 8"/>
          <p:cNvSpPr/>
          <p:nvPr/>
        </p:nvSpPr>
        <p:spPr>
          <a:xfrm>
            <a:off x="5867400" y="5105400"/>
            <a:ext cx="2895600" cy="838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0000CC"/>
                </a:solidFill>
              </a:rPr>
              <a:t>Compile-time error</a:t>
            </a:r>
          </a:p>
          <a:p>
            <a:pPr algn="ctr">
              <a:defRPr/>
            </a:pPr>
            <a:r>
              <a:rPr lang="en-US" dirty="0">
                <a:solidFill>
                  <a:srgbClr val="0000CC"/>
                </a:solidFill>
              </a:rPr>
              <a:t>( The y variable is out of scope)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8"/>
                                        </p:tgtEl>
                                        <p:attrNameLst>
                                          <p:attrName>r</p:attrName>
                                        </p:attrNameLst>
                                      </p:cBhvr>
                                    </p:animRot>
                                  </p:childTnLst>
                                </p:cTn>
                              </p:par>
                              <p:par>
                                <p:cTn id="7" presetID="2" presetClass="entr" presetSubtype="4"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anim calcmode="lin" valueType="num">
                                      <p:cBhvr additive="base">
                                        <p:cTn id="9" dur="500" fill="hold"/>
                                        <p:tgtEl>
                                          <p:spTgt spid="9"/>
                                        </p:tgtEl>
                                        <p:attrNameLst>
                                          <p:attrName>ppt_x</p:attrName>
                                        </p:attrNameLst>
                                      </p:cBhvr>
                                      <p:tavLst>
                                        <p:tav tm="0">
                                          <p:val>
                                            <p:strVal val="#ppt_x"/>
                                          </p:val>
                                        </p:tav>
                                        <p:tav tm="100000">
                                          <p:val>
                                            <p:strVal val="#ppt_x"/>
                                          </p:val>
                                        </p:tav>
                                      </p:tavLst>
                                    </p:anim>
                                    <p:anim calcmode="lin" valueType="num">
                                      <p:cBhvr additive="base">
                                        <p:cTn id="1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p:cNvSpPr>
          <p:nvPr>
            <p:ph type="title"/>
          </p:nvPr>
        </p:nvSpPr>
        <p:spPr/>
        <p:txBody>
          <a:bodyPr/>
          <a:lstStyle/>
          <a:p>
            <a:r>
              <a:rPr lang="en-US" sz="4000" b="1" dirty="0">
                <a:latin typeface="Calibri" pitchFamily="34" charset="0"/>
                <a:cs typeface="Arial" charset="0"/>
              </a:rPr>
              <a:t>Summary</a:t>
            </a:r>
          </a:p>
        </p:txBody>
      </p:sp>
      <p:sp>
        <p:nvSpPr>
          <p:cNvPr id="13317" name="Rectangle 3"/>
          <p:cNvSpPr>
            <a:spLocks noGrp="1"/>
          </p:cNvSpPr>
          <p:nvPr>
            <p:ph type="body" idx="1"/>
          </p:nvPr>
        </p:nvSpPr>
        <p:spPr/>
        <p:txBody>
          <a:bodyPr/>
          <a:lstStyle/>
          <a:p>
            <a:r>
              <a:rPr lang="en-US" sz="2400" dirty="0"/>
              <a:t>Object-oriented languages implement reusability of coding structure through inheritance</a:t>
            </a:r>
          </a:p>
          <a:p>
            <a:r>
              <a:rPr lang="en-US" sz="2400" dirty="0"/>
              <a:t>A derived class does not by default inherit the constructor of a super class</a:t>
            </a:r>
          </a:p>
          <a:p>
            <a:r>
              <a:rPr lang="en-US" sz="2400" dirty="0"/>
              <a:t>Constructors in an inheritance hierarchy execute in order from the super class to the derived class</a:t>
            </a:r>
          </a:p>
          <a:p>
            <a:r>
              <a:rPr lang="en-US" sz="2400" dirty="0"/>
              <a:t>Using the </a:t>
            </a:r>
            <a:r>
              <a:rPr lang="en-US" sz="2400" dirty="0" err="1"/>
              <a:t>instanceof</a:t>
            </a:r>
            <a:r>
              <a:rPr lang="en-US" sz="2400" dirty="0"/>
              <a:t> keyword if we need to check the type of the reference variable.</a:t>
            </a:r>
          </a:p>
          <a:p>
            <a:r>
              <a:rPr lang="en-US" sz="2400" dirty="0"/>
              <a:t>Check the type of the reference variable before casting it explicitly.</a:t>
            </a:r>
          </a:p>
          <a:p>
            <a:pPr>
              <a:buClrTx/>
              <a:buSzTx/>
              <a:buFont typeface="Arial" charset="0"/>
              <a:buChar char="•"/>
            </a:pPr>
            <a:endParaRPr lang="en-US" dirty="0"/>
          </a:p>
        </p:txBody>
      </p:sp>
    </p:spTree>
    <p:extLst>
      <p:ext uri="{BB962C8B-B14F-4D97-AF65-F5344CB8AC3E}">
        <p14:creationId xmlns:p14="http://schemas.microsoft.com/office/powerpoint/2010/main" val="417967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8A4F4-D9F2-DA18-EC44-5C0281E7A1DC}"/>
              </a:ext>
            </a:extLst>
          </p:cNvPr>
          <p:cNvSpPr>
            <a:spLocks noGrp="1"/>
          </p:cNvSpPr>
          <p:nvPr>
            <p:ph type="title"/>
          </p:nvPr>
        </p:nvSpPr>
        <p:spPr/>
        <p:txBody>
          <a:bodyPr/>
          <a:lstStyle/>
          <a:p>
            <a:r>
              <a:rPr lang="en-US"/>
              <a:t>Self-study at home</a:t>
            </a:r>
          </a:p>
        </p:txBody>
      </p:sp>
      <p:pic>
        <p:nvPicPr>
          <p:cNvPr id="6" name="Picture 5">
            <a:extLst>
              <a:ext uri="{FF2B5EF4-FFF2-40B4-BE49-F238E27FC236}">
                <a16:creationId xmlns:a16="http://schemas.microsoft.com/office/drawing/2014/main" id="{12C97145-6B51-8499-FE79-B7478A579119}"/>
              </a:ext>
            </a:extLst>
          </p:cNvPr>
          <p:cNvPicPr>
            <a:picLocks noChangeAspect="1"/>
          </p:cNvPicPr>
          <p:nvPr/>
        </p:nvPicPr>
        <p:blipFill>
          <a:blip r:embed="rId3"/>
          <a:stretch>
            <a:fillRect/>
          </a:stretch>
        </p:blipFill>
        <p:spPr>
          <a:xfrm>
            <a:off x="457200" y="1219200"/>
            <a:ext cx="5387725" cy="4967220"/>
          </a:xfrm>
          <a:prstGeom prst="rect">
            <a:avLst/>
          </a:prstGeom>
        </p:spPr>
      </p:pic>
      <p:sp>
        <p:nvSpPr>
          <p:cNvPr id="8" name="TextBox 7">
            <a:extLst>
              <a:ext uri="{FF2B5EF4-FFF2-40B4-BE49-F238E27FC236}">
                <a16:creationId xmlns:a16="http://schemas.microsoft.com/office/drawing/2014/main" id="{1973EA26-1D69-007F-D55C-E5974F5FC862}"/>
              </a:ext>
            </a:extLst>
          </p:cNvPr>
          <p:cNvSpPr txBox="1"/>
          <p:nvPr/>
        </p:nvSpPr>
        <p:spPr>
          <a:xfrm>
            <a:off x="6019800" y="1230868"/>
            <a:ext cx="2819400" cy="369332"/>
          </a:xfrm>
          <a:prstGeom prst="rect">
            <a:avLst/>
          </a:prstGeom>
          <a:noFill/>
        </p:spPr>
        <p:txBody>
          <a:bodyPr wrap="square">
            <a:spAutoFit/>
          </a:bodyPr>
          <a:lstStyle/>
          <a:p>
            <a:r>
              <a:rPr lang="en-US">
                <a:hlinkClick r:id="rId4"/>
              </a:rPr>
              <a:t>Lập trình Java - YouTube</a:t>
            </a:r>
            <a:endParaRPr lang="en-US"/>
          </a:p>
        </p:txBody>
      </p:sp>
    </p:spTree>
    <p:extLst>
      <p:ext uri="{BB962C8B-B14F-4D97-AF65-F5344CB8AC3E}">
        <p14:creationId xmlns:p14="http://schemas.microsoft.com/office/powerpoint/2010/main" val="1143863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p:cNvSpPr>
          <p:nvPr>
            <p:ph type="title"/>
          </p:nvPr>
        </p:nvSpPr>
        <p:spPr/>
        <p:txBody>
          <a:bodyPr/>
          <a:lstStyle/>
          <a:p>
            <a:r>
              <a:rPr lang="en-US" sz="3200" dirty="0"/>
              <a:t>Implementing </a:t>
            </a:r>
            <a:br>
              <a:rPr lang="en-US" sz="3200" dirty="0"/>
            </a:br>
            <a:r>
              <a:rPr lang="en-US" sz="3200" dirty="0"/>
              <a:t>Object-Oriented Relationships…</a:t>
            </a:r>
          </a:p>
        </p:txBody>
      </p:sp>
      <p:sp>
        <p:nvSpPr>
          <p:cNvPr id="11269" name="Rectangle 3"/>
          <p:cNvSpPr>
            <a:spLocks noGrp="1"/>
          </p:cNvSpPr>
          <p:nvPr>
            <p:ph type="body" idx="1"/>
          </p:nvPr>
        </p:nvSpPr>
        <p:spPr/>
        <p:txBody>
          <a:bodyPr/>
          <a:lstStyle/>
          <a:p>
            <a:pPr>
              <a:buClrTx/>
              <a:buSzTx/>
              <a:buFont typeface="Arial" charset="0"/>
              <a:buNone/>
            </a:pPr>
            <a:r>
              <a:rPr lang="en-US" dirty="0">
                <a:latin typeface="Calibri" pitchFamily="34" charset="0"/>
                <a:cs typeface="Arial" charset="0"/>
              </a:rPr>
              <a:t> </a:t>
            </a:r>
          </a:p>
        </p:txBody>
      </p:sp>
      <p:graphicFrame>
        <p:nvGraphicFramePr>
          <p:cNvPr id="6" name="Table 5"/>
          <p:cNvGraphicFramePr>
            <a:graphicFrameLocks noGrp="1"/>
          </p:cNvGraphicFramePr>
          <p:nvPr>
            <p:extLst>
              <p:ext uri="{D42A27DB-BD31-4B8C-83A1-F6EECF244321}">
                <p14:modId xmlns:p14="http://schemas.microsoft.com/office/powerpoint/2010/main" val="2578348120"/>
              </p:ext>
            </p:extLst>
          </p:nvPr>
        </p:nvGraphicFramePr>
        <p:xfrm>
          <a:off x="3352800" y="1447801"/>
          <a:ext cx="2590800" cy="1946417"/>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tblGrid>
              <a:tr h="257914">
                <a:tc>
                  <a:txBody>
                    <a:bodyPr/>
                    <a:lstStyle/>
                    <a:p>
                      <a:pPr algn="ctr"/>
                      <a:r>
                        <a:rPr lang="en-US" sz="1800" dirty="0"/>
                        <a:t>Person</a:t>
                      </a:r>
                    </a:p>
                  </a:txBody>
                  <a:tcPr marT="45737" marB="45737"/>
                </a:tc>
                <a:extLst>
                  <a:ext uri="{0D108BD9-81ED-4DB2-BD59-A6C34878D82A}">
                    <a16:rowId xmlns:a16="http://schemas.microsoft.com/office/drawing/2014/main" val="10000"/>
                  </a:ext>
                </a:extLst>
              </a:tr>
              <a:tr h="444745">
                <a:tc>
                  <a:txBody>
                    <a:bodyPr/>
                    <a:lstStyle/>
                    <a:p>
                      <a:pPr>
                        <a:buFontTx/>
                        <a:buChar char="-"/>
                      </a:pPr>
                      <a:r>
                        <a:rPr lang="en-US" sz="1800" dirty="0"/>
                        <a:t> String name, address</a:t>
                      </a:r>
                    </a:p>
                    <a:p>
                      <a:pPr>
                        <a:buFontTx/>
                        <a:buChar char="-"/>
                      </a:pPr>
                      <a:r>
                        <a:rPr lang="en-US" sz="1800" dirty="0"/>
                        <a:t> String birthDate</a:t>
                      </a:r>
                    </a:p>
                  </a:txBody>
                  <a:tcPr marT="45737" marB="45737"/>
                </a:tc>
                <a:extLst>
                  <a:ext uri="{0D108BD9-81ED-4DB2-BD59-A6C34878D82A}">
                    <a16:rowId xmlns:a16="http://schemas.microsoft.com/office/drawing/2014/main" val="10001"/>
                  </a:ext>
                </a:extLst>
              </a:tr>
              <a:tr h="444745">
                <a:tc>
                  <a:txBody>
                    <a:bodyPr/>
                    <a:lstStyle/>
                    <a:p>
                      <a:r>
                        <a:rPr lang="en-US" sz="1800" dirty="0"/>
                        <a:t>+ String</a:t>
                      </a:r>
                      <a:r>
                        <a:rPr lang="en-US" sz="1800" baseline="0" dirty="0"/>
                        <a:t> getName();</a:t>
                      </a:r>
                      <a:endParaRPr lang="en-US" sz="1800" dirty="0"/>
                    </a:p>
                    <a:p>
                      <a:r>
                        <a:rPr lang="en-US" sz="1800" dirty="0"/>
                        <a:t>+ void setName(String n);</a:t>
                      </a:r>
                    </a:p>
                  </a:txBody>
                  <a:tcPr marT="45737" marB="45737"/>
                </a:tc>
                <a:extLst>
                  <a:ext uri="{0D108BD9-81ED-4DB2-BD59-A6C34878D82A}">
                    <a16:rowId xmlns:a16="http://schemas.microsoft.com/office/drawing/2014/main" val="10002"/>
                  </a:ext>
                </a:extLst>
              </a:tr>
              <a:tr h="300395">
                <a:tc>
                  <a:txBody>
                    <a:bodyPr/>
                    <a:lstStyle/>
                    <a:p>
                      <a:r>
                        <a:rPr lang="en-US" sz="1200" dirty="0"/>
                        <a:t>…….</a:t>
                      </a:r>
                    </a:p>
                  </a:txBody>
                  <a:tcPr marT="45737" marB="45737"/>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53143506"/>
              </p:ext>
            </p:extLst>
          </p:nvPr>
        </p:nvGraphicFramePr>
        <p:xfrm>
          <a:off x="304800" y="4267201"/>
          <a:ext cx="3276600" cy="137160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tblGrid>
              <a:tr h="207474">
                <a:tc>
                  <a:txBody>
                    <a:bodyPr/>
                    <a:lstStyle/>
                    <a:p>
                      <a:pPr algn="ctr"/>
                      <a:r>
                        <a:rPr lang="en-US" sz="1800" dirty="0"/>
                        <a:t>Professor</a:t>
                      </a:r>
                    </a:p>
                  </a:txBody>
                  <a:tcPr/>
                </a:tc>
                <a:extLst>
                  <a:ext uri="{0D108BD9-81ED-4DB2-BD59-A6C34878D82A}">
                    <a16:rowId xmlns:a16="http://schemas.microsoft.com/office/drawing/2014/main" val="10000"/>
                  </a:ext>
                </a:extLst>
              </a:tr>
              <a:tr h="236678">
                <a:tc>
                  <a:txBody>
                    <a:bodyPr/>
                    <a:lstStyle/>
                    <a:p>
                      <a:pPr>
                        <a:buFontTx/>
                        <a:buChar char="-"/>
                      </a:pPr>
                      <a:r>
                        <a:rPr lang="en-US" sz="1800" dirty="0"/>
                        <a:t> String</a:t>
                      </a:r>
                      <a:r>
                        <a:rPr lang="en-US" sz="1800" baseline="0" dirty="0"/>
                        <a:t> department</a:t>
                      </a:r>
                      <a:endParaRPr lang="en-US" sz="1800" dirty="0"/>
                    </a:p>
                  </a:txBody>
                  <a:tcPr/>
                </a:tc>
                <a:extLst>
                  <a:ext uri="{0D108BD9-81ED-4DB2-BD59-A6C34878D82A}">
                    <a16:rowId xmlns:a16="http://schemas.microsoft.com/office/drawing/2014/main" val="10001"/>
                  </a:ext>
                </a:extLst>
              </a:tr>
              <a:tr h="241647">
                <a:tc>
                  <a:txBody>
                    <a:bodyPr/>
                    <a:lstStyle/>
                    <a:p>
                      <a:r>
                        <a:rPr lang="en-US" sz="1800" dirty="0"/>
                        <a:t>+ String getDepartment();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 void setDepartment(String d);</a:t>
                      </a:r>
                    </a:p>
                  </a:txBody>
                  <a:tcPr/>
                </a:tc>
                <a:extLst>
                  <a:ext uri="{0D108BD9-81ED-4DB2-BD59-A6C34878D82A}">
                    <a16:rowId xmlns:a16="http://schemas.microsoft.com/office/drawing/2014/main" val="10002"/>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444678869"/>
              </p:ext>
            </p:extLst>
          </p:nvPr>
        </p:nvGraphicFramePr>
        <p:xfrm>
          <a:off x="5791200" y="4267201"/>
          <a:ext cx="2971800" cy="1944011"/>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0000"/>
                    </a:ext>
                  </a:extLst>
                </a:gridCol>
              </a:tblGrid>
              <a:tr h="255936">
                <a:tc>
                  <a:txBody>
                    <a:bodyPr/>
                    <a:lstStyle/>
                    <a:p>
                      <a:pPr algn="ctr"/>
                      <a:r>
                        <a:rPr lang="en-US" sz="1800" dirty="0"/>
                        <a:t>Student</a:t>
                      </a:r>
                    </a:p>
                  </a:txBody>
                  <a:tcPr/>
                </a:tc>
                <a:extLst>
                  <a:ext uri="{0D108BD9-81ED-4DB2-BD59-A6C34878D82A}">
                    <a16:rowId xmlns:a16="http://schemas.microsoft.com/office/drawing/2014/main" val="10000"/>
                  </a:ext>
                </a:extLst>
              </a:tr>
              <a:tr h="332586">
                <a:tc>
                  <a:txBody>
                    <a:bodyPr/>
                    <a:lstStyle/>
                    <a:p>
                      <a:pPr>
                        <a:buFontTx/>
                        <a:buChar char="-"/>
                      </a:pPr>
                      <a:r>
                        <a:rPr lang="en-US" sz="1800" dirty="0"/>
                        <a:t> String</a:t>
                      </a:r>
                      <a:r>
                        <a:rPr lang="en-US" sz="1800" baseline="0" dirty="0"/>
                        <a:t> studentId, majorField</a:t>
                      </a:r>
                    </a:p>
                    <a:p>
                      <a:pPr>
                        <a:buFontTx/>
                        <a:buChar char="-"/>
                      </a:pPr>
                      <a:r>
                        <a:rPr lang="en-US" sz="1800" baseline="0" dirty="0"/>
                        <a:t> String degreeSought</a:t>
                      </a:r>
                    </a:p>
                  </a:txBody>
                  <a:tcPr/>
                </a:tc>
                <a:extLst>
                  <a:ext uri="{0D108BD9-81ED-4DB2-BD59-A6C34878D82A}">
                    <a16:rowId xmlns:a16="http://schemas.microsoft.com/office/drawing/2014/main" val="10001"/>
                  </a:ext>
                </a:extLst>
              </a:tr>
              <a:tr h="332586">
                <a:tc>
                  <a:txBody>
                    <a:bodyPr/>
                    <a:lstStyle/>
                    <a:p>
                      <a:r>
                        <a:rPr lang="en-US" sz="1800" dirty="0"/>
                        <a:t>+ String getStudentId();</a:t>
                      </a:r>
                    </a:p>
                    <a:p>
                      <a:r>
                        <a:rPr lang="en-US" sz="1800" dirty="0"/>
                        <a:t>+ void setStudentID(String</a:t>
                      </a:r>
                      <a:r>
                        <a:rPr lang="en-US" sz="1800" baseline="0" dirty="0"/>
                        <a:t> id)</a:t>
                      </a:r>
                      <a:endParaRPr lang="en-US" sz="1800" dirty="0"/>
                    </a:p>
                  </a:txBody>
                  <a:tcPr/>
                </a:tc>
                <a:extLst>
                  <a:ext uri="{0D108BD9-81ED-4DB2-BD59-A6C34878D82A}">
                    <a16:rowId xmlns:a16="http://schemas.microsoft.com/office/drawing/2014/main" val="10002"/>
                  </a:ext>
                </a:extLst>
              </a:tr>
              <a:tr h="298091">
                <a:tc>
                  <a:txBody>
                    <a:bodyPr/>
                    <a:lstStyle/>
                    <a:p>
                      <a:r>
                        <a:rPr lang="en-US" sz="1000" dirty="0"/>
                        <a:t>….</a:t>
                      </a:r>
                    </a:p>
                  </a:txBody>
                  <a:tcPr/>
                </a:tc>
                <a:extLst>
                  <a:ext uri="{0D108BD9-81ED-4DB2-BD59-A6C34878D82A}">
                    <a16:rowId xmlns:a16="http://schemas.microsoft.com/office/drawing/2014/main" val="10003"/>
                  </a:ext>
                </a:extLst>
              </a:tr>
            </a:tbl>
          </a:graphicData>
        </a:graphic>
      </p:graphicFrame>
      <p:cxnSp>
        <p:nvCxnSpPr>
          <p:cNvPr id="10" name="Straight Arrow Connector 9"/>
          <p:cNvCxnSpPr/>
          <p:nvPr/>
        </p:nvCxnSpPr>
        <p:spPr>
          <a:xfrm flipV="1">
            <a:off x="2286000" y="3429000"/>
            <a:ext cx="1066800" cy="83820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5867400" y="3429000"/>
            <a:ext cx="1219200" cy="91440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581400" y="5257800"/>
            <a:ext cx="2209800" cy="1588"/>
          </a:xfrm>
          <a:prstGeom prst="straightConnector1">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057400" y="3733800"/>
            <a:ext cx="609600" cy="369332"/>
          </a:xfrm>
          <a:prstGeom prst="rect">
            <a:avLst/>
          </a:prstGeom>
          <a:noFill/>
        </p:spPr>
        <p:txBody>
          <a:bodyPr wrap="square" rtlCol="0">
            <a:spAutoFit/>
          </a:bodyPr>
          <a:lstStyle/>
          <a:p>
            <a:r>
              <a:rPr lang="en-US" dirty="0"/>
              <a:t>is a</a:t>
            </a:r>
          </a:p>
        </p:txBody>
      </p:sp>
      <p:sp>
        <p:nvSpPr>
          <p:cNvPr id="16" name="TextBox 15"/>
          <p:cNvSpPr txBox="1"/>
          <p:nvPr/>
        </p:nvSpPr>
        <p:spPr>
          <a:xfrm>
            <a:off x="6553200" y="3733800"/>
            <a:ext cx="609600" cy="369332"/>
          </a:xfrm>
          <a:prstGeom prst="rect">
            <a:avLst/>
          </a:prstGeom>
          <a:noFill/>
        </p:spPr>
        <p:txBody>
          <a:bodyPr wrap="square" rtlCol="0">
            <a:spAutoFit/>
          </a:bodyPr>
          <a:lstStyle/>
          <a:p>
            <a:r>
              <a:rPr lang="en-US" dirty="0"/>
              <a:t>is a</a:t>
            </a:r>
          </a:p>
        </p:txBody>
      </p:sp>
      <p:sp>
        <p:nvSpPr>
          <p:cNvPr id="17" name="TextBox 16"/>
          <p:cNvSpPr txBox="1"/>
          <p:nvPr/>
        </p:nvSpPr>
        <p:spPr>
          <a:xfrm>
            <a:off x="4191000" y="4888468"/>
            <a:ext cx="838200" cy="369332"/>
          </a:xfrm>
          <a:prstGeom prst="rect">
            <a:avLst/>
          </a:prstGeom>
          <a:noFill/>
        </p:spPr>
        <p:txBody>
          <a:bodyPr wrap="square" rtlCol="0">
            <a:spAutoFit/>
          </a:bodyPr>
          <a:lstStyle/>
          <a:p>
            <a:r>
              <a:rPr lang="en-US" dirty="0"/>
              <a:t>teach</a:t>
            </a:r>
          </a:p>
        </p:txBody>
      </p:sp>
      <p:sp>
        <p:nvSpPr>
          <p:cNvPr id="23" name="TextBox 22"/>
          <p:cNvSpPr txBox="1"/>
          <p:nvPr/>
        </p:nvSpPr>
        <p:spPr>
          <a:xfrm>
            <a:off x="228600" y="1295400"/>
            <a:ext cx="2362200" cy="923330"/>
          </a:xfrm>
          <a:prstGeom prst="rect">
            <a:avLst/>
          </a:prstGeom>
          <a:solidFill>
            <a:srgbClr val="002060"/>
          </a:solidFill>
        </p:spPr>
        <p:txBody>
          <a:bodyPr wrap="square" rtlCol="0">
            <a:spAutoFit/>
          </a:bodyPr>
          <a:lstStyle/>
          <a:p>
            <a:r>
              <a:rPr lang="en-US" dirty="0">
                <a:solidFill>
                  <a:schemeClr val="bg1"/>
                </a:solidFill>
              </a:rPr>
              <a:t>The relation “is a” is implemented as a sub-class</a:t>
            </a:r>
          </a:p>
        </p:txBody>
      </p:sp>
      <p:sp>
        <p:nvSpPr>
          <p:cNvPr id="24" name="TextBox 23"/>
          <p:cNvSpPr txBox="1"/>
          <p:nvPr/>
        </p:nvSpPr>
        <p:spPr>
          <a:xfrm>
            <a:off x="6324600" y="1447800"/>
            <a:ext cx="2362200" cy="923330"/>
          </a:xfrm>
          <a:prstGeom prst="rect">
            <a:avLst/>
          </a:prstGeom>
          <a:solidFill>
            <a:srgbClr val="FF0000"/>
          </a:solidFill>
        </p:spPr>
        <p:txBody>
          <a:bodyPr wrap="square" rtlCol="0">
            <a:spAutoFit/>
          </a:bodyPr>
          <a:lstStyle/>
          <a:p>
            <a:r>
              <a:rPr lang="en-US" dirty="0">
                <a:solidFill>
                  <a:schemeClr val="bg1"/>
                </a:solidFill>
              </a:rPr>
              <a:t>The relation “has a” is implemented as reference</a:t>
            </a:r>
          </a:p>
        </p:txBody>
      </p:sp>
      <p:sp>
        <p:nvSpPr>
          <p:cNvPr id="25" name="TextBox 24"/>
          <p:cNvSpPr txBox="1"/>
          <p:nvPr/>
        </p:nvSpPr>
        <p:spPr>
          <a:xfrm>
            <a:off x="228600" y="5906869"/>
            <a:ext cx="3352800" cy="646331"/>
          </a:xfrm>
          <a:prstGeom prst="rect">
            <a:avLst/>
          </a:prstGeom>
          <a:solidFill>
            <a:srgbClr val="FF0000"/>
          </a:solidFill>
        </p:spPr>
        <p:txBody>
          <a:bodyPr wrap="square" rtlCol="0">
            <a:spAutoFit/>
          </a:bodyPr>
          <a:lstStyle/>
          <a:p>
            <a:r>
              <a:rPr lang="en-US" dirty="0">
                <a:solidFill>
                  <a:schemeClr val="bg1"/>
                </a:solidFill>
              </a:rPr>
              <a:t>The class Professor has the field Student[] students</a:t>
            </a:r>
          </a:p>
        </p:txBody>
      </p:sp>
      <p:sp>
        <p:nvSpPr>
          <p:cNvPr id="26" name="TextBox 25"/>
          <p:cNvSpPr txBox="1"/>
          <p:nvPr/>
        </p:nvSpPr>
        <p:spPr>
          <a:xfrm>
            <a:off x="6553200" y="5943600"/>
            <a:ext cx="2514600" cy="646331"/>
          </a:xfrm>
          <a:prstGeom prst="rect">
            <a:avLst/>
          </a:prstGeom>
          <a:solidFill>
            <a:srgbClr val="FF0000"/>
          </a:solidFill>
        </p:spPr>
        <p:txBody>
          <a:bodyPr wrap="square" rtlCol="0">
            <a:spAutoFit/>
          </a:bodyPr>
          <a:lstStyle/>
          <a:p>
            <a:pPr algn="ctr"/>
            <a:r>
              <a:rPr lang="en-US" dirty="0">
                <a:solidFill>
                  <a:schemeClr val="bg1"/>
                </a:solidFill>
              </a:rPr>
              <a:t>The class Student has the field Professor pr</a:t>
            </a:r>
          </a:p>
        </p:txBody>
      </p:sp>
      <p:sp>
        <p:nvSpPr>
          <p:cNvPr id="27" name="TextBox 26"/>
          <p:cNvSpPr txBox="1"/>
          <p:nvPr/>
        </p:nvSpPr>
        <p:spPr>
          <a:xfrm>
            <a:off x="76200" y="2218730"/>
            <a:ext cx="2743200" cy="1477328"/>
          </a:xfrm>
          <a:prstGeom prst="rect">
            <a:avLst/>
          </a:prstGeom>
          <a:solidFill>
            <a:srgbClr val="002060"/>
          </a:solidFill>
        </p:spPr>
        <p:txBody>
          <a:bodyPr wrap="square" rtlCol="0">
            <a:spAutoFit/>
          </a:bodyPr>
          <a:lstStyle/>
          <a:p>
            <a:pPr algn="ctr"/>
            <a:r>
              <a:rPr lang="en-US" dirty="0">
                <a:solidFill>
                  <a:schemeClr val="bg1"/>
                </a:solidFill>
              </a:rPr>
              <a:t>Classes Professor, Student are sub-classes of the class Person</a:t>
            </a:r>
          </a:p>
          <a:p>
            <a:pPr algn="ctr"/>
            <a:r>
              <a:rPr lang="en-US" dirty="0">
                <a:solidFill>
                  <a:schemeClr val="bg1"/>
                </a:solidFill>
              </a:rPr>
              <a:t>Sub-classes inherit the structure of super class</a:t>
            </a:r>
          </a:p>
        </p:txBody>
      </p:sp>
    </p:spTree>
    <p:extLst>
      <p:ext uri="{BB962C8B-B14F-4D97-AF65-F5344CB8AC3E}">
        <p14:creationId xmlns:p14="http://schemas.microsoft.com/office/powerpoint/2010/main" val="4058875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16B24F15-EC27-CF62-5C09-80D2294DBA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275" y="1119188"/>
            <a:ext cx="3981450" cy="46196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01DAE37-EB63-F62F-B5F2-A42AF9E5DFD5}"/>
              </a:ext>
            </a:extLst>
          </p:cNvPr>
          <p:cNvSpPr txBox="1"/>
          <p:nvPr/>
        </p:nvSpPr>
        <p:spPr>
          <a:xfrm>
            <a:off x="381000" y="6096000"/>
            <a:ext cx="8610600" cy="646331"/>
          </a:xfrm>
          <a:prstGeom prst="rect">
            <a:avLst/>
          </a:prstGeom>
          <a:noFill/>
        </p:spPr>
        <p:txBody>
          <a:bodyPr wrap="square">
            <a:spAutoFit/>
          </a:bodyPr>
          <a:lstStyle/>
          <a:p>
            <a:r>
              <a:rPr lang="en-US"/>
              <a:t>Source: https://medium.com/@rashadsh/inheritance-in-oop-everything-you-need-to-know-822125fe9169</a:t>
            </a:r>
          </a:p>
        </p:txBody>
      </p:sp>
    </p:spTree>
    <p:extLst>
      <p:ext uri="{BB962C8B-B14F-4D97-AF65-F5344CB8AC3E}">
        <p14:creationId xmlns:p14="http://schemas.microsoft.com/office/powerpoint/2010/main" val="2853540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F62A-79A9-1F6B-4459-F989FDFD9EE0}"/>
              </a:ext>
            </a:extLst>
          </p:cNvPr>
          <p:cNvSpPr>
            <a:spLocks noGrp="1"/>
          </p:cNvSpPr>
          <p:nvPr>
            <p:ph type="title"/>
          </p:nvPr>
        </p:nvSpPr>
        <p:spPr/>
        <p:txBody>
          <a:bodyPr/>
          <a:lstStyle/>
          <a:p>
            <a:r>
              <a:rPr lang="en-US"/>
              <a:t>Inheritance</a:t>
            </a:r>
          </a:p>
        </p:txBody>
      </p:sp>
      <p:sp>
        <p:nvSpPr>
          <p:cNvPr id="3" name="Content Placeholder 2">
            <a:extLst>
              <a:ext uri="{FF2B5EF4-FFF2-40B4-BE49-F238E27FC236}">
                <a16:creationId xmlns:a16="http://schemas.microsoft.com/office/drawing/2014/main" id="{EBCF8D43-AE1D-774C-3A65-FC94A6054D05}"/>
              </a:ext>
            </a:extLst>
          </p:cNvPr>
          <p:cNvSpPr>
            <a:spLocks noGrp="1"/>
          </p:cNvSpPr>
          <p:nvPr>
            <p:ph idx="1"/>
          </p:nvPr>
        </p:nvSpPr>
        <p:spPr/>
        <p:txBody>
          <a:bodyPr/>
          <a:lstStyle/>
          <a:p>
            <a:pPr algn="just"/>
            <a:r>
              <a:rPr lang="en-US" sz="2400"/>
              <a:t>Inheritance: is a mechanism in which a child object acquires the properties and behavior of a parent object. It is an important part of OOPs (Object Oriented Programming).</a:t>
            </a:r>
          </a:p>
          <a:p>
            <a:pPr algn="just"/>
            <a:endParaRPr lang="en-US" sz="2400"/>
          </a:p>
          <a:p>
            <a:pPr algn="just"/>
            <a:r>
              <a:rPr lang="en-US" sz="2400"/>
              <a:t>The idea: you can create new classes that are built on top of existing classes. When you inherit from an existing class, you can reuse the methods and fields of the super class. You can also add new methods and fields to your existing class.</a:t>
            </a:r>
          </a:p>
        </p:txBody>
      </p:sp>
    </p:spTree>
    <p:extLst>
      <p:ext uri="{BB962C8B-B14F-4D97-AF65-F5344CB8AC3E}">
        <p14:creationId xmlns:p14="http://schemas.microsoft.com/office/powerpoint/2010/main" val="2539691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D1FFC-3D1B-488B-FBD1-3295C6E7D361}"/>
              </a:ext>
            </a:extLst>
          </p:cNvPr>
          <p:cNvSpPr>
            <a:spLocks noGrp="1"/>
          </p:cNvSpPr>
          <p:nvPr>
            <p:ph type="title"/>
          </p:nvPr>
        </p:nvSpPr>
        <p:spPr/>
        <p:txBody>
          <a:bodyPr/>
          <a:lstStyle/>
          <a:p>
            <a:r>
              <a:rPr lang="en-US"/>
              <a:t>Inheritance</a:t>
            </a:r>
          </a:p>
        </p:txBody>
      </p:sp>
      <p:pic>
        <p:nvPicPr>
          <p:cNvPr id="5" name="Picture 4">
            <a:extLst>
              <a:ext uri="{FF2B5EF4-FFF2-40B4-BE49-F238E27FC236}">
                <a16:creationId xmlns:a16="http://schemas.microsoft.com/office/drawing/2014/main" id="{68D897C1-C2A8-DC0F-C8D0-F6729786C10A}"/>
              </a:ext>
            </a:extLst>
          </p:cNvPr>
          <p:cNvPicPr>
            <a:picLocks noChangeAspect="1"/>
          </p:cNvPicPr>
          <p:nvPr/>
        </p:nvPicPr>
        <p:blipFill>
          <a:blip r:embed="rId2"/>
          <a:stretch>
            <a:fillRect/>
          </a:stretch>
        </p:blipFill>
        <p:spPr>
          <a:xfrm>
            <a:off x="609600" y="1143000"/>
            <a:ext cx="7747294" cy="5019782"/>
          </a:xfrm>
          <a:prstGeom prst="rect">
            <a:avLst/>
          </a:prstGeom>
        </p:spPr>
      </p:pic>
    </p:spTree>
    <p:extLst>
      <p:ext uri="{BB962C8B-B14F-4D97-AF65-F5344CB8AC3E}">
        <p14:creationId xmlns:p14="http://schemas.microsoft.com/office/powerpoint/2010/main" val="1308869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p:cNvSpPr>
          <p:nvPr>
            <p:ph type="title"/>
          </p:nvPr>
        </p:nvSpPr>
        <p:spPr/>
        <p:txBody>
          <a:bodyPr/>
          <a:lstStyle/>
          <a:p>
            <a:r>
              <a:rPr lang="en-US" dirty="0"/>
              <a:t>Inheritance</a:t>
            </a:r>
          </a:p>
        </p:txBody>
      </p:sp>
      <p:sp>
        <p:nvSpPr>
          <p:cNvPr id="182275" name="Rectangle 3"/>
          <p:cNvSpPr>
            <a:spLocks noGrp="1"/>
          </p:cNvSpPr>
          <p:nvPr>
            <p:ph type="body" idx="1"/>
          </p:nvPr>
        </p:nvSpPr>
        <p:spPr/>
        <p:txBody>
          <a:bodyPr/>
          <a:lstStyle/>
          <a:p>
            <a:pPr algn="just">
              <a:buClrTx/>
              <a:buSzTx/>
              <a:buFont typeface="Arial" charset="0"/>
              <a:buChar char="•"/>
              <a:tabLst>
                <a:tab pos="228600" algn="l"/>
              </a:tabLst>
            </a:pPr>
            <a:r>
              <a:rPr lang="en-US" sz="2400" dirty="0"/>
              <a:t>There are some sub-classes from one super class </a:t>
            </a:r>
            <a:r>
              <a:rPr lang="en-US" sz="2400" dirty="0">
                <a:sym typeface="Wingdings" pitchFamily="2" charset="2"/>
              </a:rPr>
              <a:t> </a:t>
            </a:r>
            <a:r>
              <a:rPr lang="en-US" sz="2400" dirty="0"/>
              <a:t>An inheritance is a relationship where objects share a common structure: the structure of one object is a sub-structure of another object.</a:t>
            </a:r>
          </a:p>
          <a:p>
            <a:pPr algn="just">
              <a:tabLst>
                <a:tab pos="228600" algn="l"/>
              </a:tabLst>
            </a:pPr>
            <a:r>
              <a:rPr lang="en-US" sz="2400"/>
              <a:t>A </a:t>
            </a:r>
            <a:r>
              <a:rPr lang="en-US" sz="2400" dirty="0"/>
              <a:t>class can be directly derived from </a:t>
            </a:r>
            <a:r>
              <a:rPr lang="en-US" sz="2400" dirty="0">
                <a:solidFill>
                  <a:srgbClr val="FF0000"/>
                </a:solidFill>
              </a:rPr>
              <a:t>only</a:t>
            </a:r>
            <a:r>
              <a:rPr lang="en-US" sz="2400" dirty="0"/>
              <a:t> one class ( Java is a single-inherited OOP language).</a:t>
            </a:r>
          </a:p>
          <a:p>
            <a:pPr algn="just">
              <a:tabLst>
                <a:tab pos="228600" algn="l"/>
              </a:tabLst>
            </a:pPr>
            <a:r>
              <a:rPr lang="en-US" sz="2400" dirty="0"/>
              <a:t>If a class does not have any superclass, then it is implicitly derived from Object class.</a:t>
            </a:r>
          </a:p>
          <a:p>
            <a:pPr algn="just">
              <a:tabLst>
                <a:tab pos="228600" algn="l"/>
              </a:tabLst>
            </a:pPr>
            <a:r>
              <a:rPr lang="en-US" sz="2400" dirty="0"/>
              <a:t>Unlike other members, constructor cannot be inherited ( constructor of super class can not initialize sub-class </a:t>
            </a:r>
            <a:r>
              <a:rPr lang="en-US" sz="2400"/>
              <a:t>objects)</a:t>
            </a:r>
          </a:p>
          <a:p>
            <a:pPr algn="just">
              <a:tabLst>
                <a:tab pos="228600" algn="l"/>
              </a:tabLst>
            </a:pPr>
            <a:r>
              <a:rPr lang="en-US" sz="2400"/>
              <a:t>The </a:t>
            </a:r>
            <a:r>
              <a:rPr lang="en-US" sz="2400" u="sng">
                <a:solidFill>
                  <a:srgbClr val="FF0000"/>
                </a:solidFill>
              </a:rPr>
              <a:t>extends</a:t>
            </a:r>
            <a:r>
              <a:rPr lang="en-US" sz="2400"/>
              <a:t> keyword is used to create sub-class.</a:t>
            </a:r>
          </a:p>
          <a:p>
            <a:pPr algn="just"/>
            <a:endParaRPr lang="en-US" sz="2400" dirty="0"/>
          </a:p>
        </p:txBody>
      </p:sp>
    </p:spTree>
    <p:extLst>
      <p:ext uri="{BB962C8B-B14F-4D97-AF65-F5344CB8AC3E}">
        <p14:creationId xmlns:p14="http://schemas.microsoft.com/office/powerpoint/2010/main" val="640653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5151E-2CB6-4E7F-A515-9B35CFC2E3ED}"/>
              </a:ext>
            </a:extLst>
          </p:cNvPr>
          <p:cNvSpPr>
            <a:spLocks noGrp="1"/>
          </p:cNvSpPr>
          <p:nvPr>
            <p:ph type="title"/>
          </p:nvPr>
        </p:nvSpPr>
        <p:spPr/>
        <p:txBody>
          <a:bodyPr/>
          <a:lstStyle/>
          <a:p>
            <a:r>
              <a:rPr lang="en-US"/>
              <a:t>Inheritance</a:t>
            </a:r>
          </a:p>
        </p:txBody>
      </p:sp>
      <p:pic>
        <p:nvPicPr>
          <p:cNvPr id="5" name="Picture 4">
            <a:extLst>
              <a:ext uri="{FF2B5EF4-FFF2-40B4-BE49-F238E27FC236}">
                <a16:creationId xmlns:a16="http://schemas.microsoft.com/office/drawing/2014/main" id="{0FC80706-881B-FCA2-D69D-D31D3FF8413A}"/>
              </a:ext>
            </a:extLst>
          </p:cNvPr>
          <p:cNvPicPr>
            <a:picLocks noChangeAspect="1"/>
          </p:cNvPicPr>
          <p:nvPr/>
        </p:nvPicPr>
        <p:blipFill>
          <a:blip r:embed="rId2"/>
          <a:stretch>
            <a:fillRect/>
          </a:stretch>
        </p:blipFill>
        <p:spPr>
          <a:xfrm>
            <a:off x="251809" y="1352260"/>
            <a:ext cx="8640381" cy="4153480"/>
          </a:xfrm>
          <a:prstGeom prst="rect">
            <a:avLst/>
          </a:prstGeom>
        </p:spPr>
      </p:pic>
    </p:spTree>
    <p:extLst>
      <p:ext uri="{BB962C8B-B14F-4D97-AF65-F5344CB8AC3E}">
        <p14:creationId xmlns:p14="http://schemas.microsoft.com/office/powerpoint/2010/main" val="319782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2913</TotalTime>
  <Words>1191</Words>
  <Application>Microsoft Office PowerPoint</Application>
  <PresentationFormat>On-screen Show (4:3)</PresentationFormat>
  <Paragraphs>169</Paragraphs>
  <Slides>32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Wingdings</vt:lpstr>
      <vt:lpstr>Office Theme</vt:lpstr>
      <vt:lpstr> Inheritance  </vt:lpstr>
      <vt:lpstr>Objectives</vt:lpstr>
      <vt:lpstr>Implementing  Object-Oriented Relationships</vt:lpstr>
      <vt:lpstr>Implementing  Object-Oriented Relationships…</vt:lpstr>
      <vt:lpstr>PowerPoint Presentation</vt:lpstr>
      <vt:lpstr>Inheritance</vt:lpstr>
      <vt:lpstr>Inheritance</vt:lpstr>
      <vt:lpstr>Inheritance</vt:lpstr>
      <vt:lpstr>Inheritance</vt:lpstr>
      <vt:lpstr>Inheritance</vt:lpstr>
      <vt:lpstr>Inheritance</vt:lpstr>
      <vt:lpstr>Inheritance</vt:lpstr>
      <vt:lpstr>??? </vt:lpstr>
      <vt:lpstr>Inheritance…</vt:lpstr>
      <vt:lpstr>  Inheritance…: “super” Keyword </vt:lpstr>
      <vt:lpstr>   Inheritance…: “super” Keyword   </vt:lpstr>
      <vt:lpstr>Inheritance…</vt:lpstr>
      <vt:lpstr>Inheritance…</vt:lpstr>
      <vt:lpstr>Overriding and Hiding Methods (1)</vt:lpstr>
      <vt:lpstr>Overriding and Hiding Methods (2)</vt:lpstr>
      <vt:lpstr>Using an “instanceof” operator </vt:lpstr>
      <vt:lpstr>Casting</vt:lpstr>
      <vt:lpstr>Test</vt:lpstr>
      <vt:lpstr>Test</vt:lpstr>
      <vt:lpstr>Test</vt:lpstr>
      <vt:lpstr>Test</vt:lpstr>
      <vt:lpstr>Test</vt:lpstr>
      <vt:lpstr>Test</vt:lpstr>
      <vt:lpstr>Test</vt:lpstr>
      <vt:lpstr>Test</vt:lpstr>
      <vt:lpstr>Summary</vt:lpstr>
      <vt:lpstr>Self-study at home</vt:lpstr>
    </vt:vector>
  </TitlesOfParts>
  <Company>FPT-Uni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 Introduction</dc:title>
  <dc:creator>DuyDT</dc:creator>
  <cp:lastModifiedBy>Le Nhat Tung</cp:lastModifiedBy>
  <cp:revision>546</cp:revision>
  <dcterms:created xsi:type="dcterms:W3CDTF">2007-08-21T04:43:22Z</dcterms:created>
  <dcterms:modified xsi:type="dcterms:W3CDTF">2024-09-25T04:34:22Z</dcterms:modified>
</cp:coreProperties>
</file>