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81" r:id="rId20"/>
    <p:sldId id="282" r:id="rId21"/>
    <p:sldId id="283" r:id="rId22"/>
    <p:sldId id="312" r:id="rId23"/>
    <p:sldId id="318" r:id="rId24"/>
    <p:sldId id="319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9578E-8875-4E90-B79B-04EC120B5D60}" v="3" dt="2024-12-16T00:44:5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>
      <p:cViewPr varScale="1">
        <p:scale>
          <a:sx n="95" d="100"/>
          <a:sy n="95" d="100"/>
        </p:scale>
        <p:origin x="10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C8E9578E-8875-4E90-B79B-04EC120B5D60}"/>
    <pc:docChg chg="custSel modSld modMainMaster">
      <pc:chgData name="Le Nhat Tung" userId="77b0905b33e1f80d" providerId="LiveId" clId="{C8E9578E-8875-4E90-B79B-04EC120B5D60}" dt="2024-12-16T00:44:50.196" v="4" actId="27636"/>
      <pc:docMkLst>
        <pc:docMk/>
      </pc:docMkLst>
      <pc:sldChg chg="addSp delSp modSp mod modTransition">
        <pc:chgData name="Le Nhat Tung" userId="77b0905b33e1f80d" providerId="LiveId" clId="{C8E9578E-8875-4E90-B79B-04EC120B5D60}" dt="2024-12-16T00:44:50.136" v="3" actId="27636"/>
        <pc:sldMkLst>
          <pc:docMk/>
          <pc:sldMk cId="0" sldId="256"/>
        </pc:sldMkLst>
        <pc:spChg chg="add del mod">
          <ac:chgData name="Le Nhat Tung" userId="77b0905b33e1f80d" providerId="LiveId" clId="{C8E9578E-8875-4E90-B79B-04EC120B5D60}" dt="2024-12-16T00:37:21.830" v="1" actId="478"/>
          <ac:spMkLst>
            <pc:docMk/>
            <pc:sldMk cId="0" sldId="256"/>
            <ac:spMk id="3" creationId="{E2ADBBBE-6519-6F9E-FA55-A6AAFE42C896}"/>
          </ac:spMkLst>
        </pc:spChg>
        <pc:spChg chg="mod">
          <ac:chgData name="Le Nhat Tung" userId="77b0905b33e1f80d" providerId="LiveId" clId="{C8E9578E-8875-4E90-B79B-04EC120B5D60}" dt="2024-12-16T00:44:50.136" v="3" actId="27636"/>
          <ac:spMkLst>
            <pc:docMk/>
            <pc:sldMk cId="0" sldId="256"/>
            <ac:spMk id="6146" creationId="{9B2B821C-8D20-A748-B052-7A451ADDA48A}"/>
          </ac:spMkLst>
        </pc:spChg>
        <pc:spChg chg="del">
          <ac:chgData name="Le Nhat Tung" userId="77b0905b33e1f80d" providerId="LiveId" clId="{C8E9578E-8875-4E90-B79B-04EC120B5D60}" dt="2024-12-16T00:37:20.071" v="0" actId="478"/>
          <ac:spMkLst>
            <pc:docMk/>
            <pc:sldMk cId="0" sldId="256"/>
            <ac:spMk id="6147" creationId="{1E1EF858-49E5-474C-B7B0-74E183B2E762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58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58"/>
            <ac:spMk id="10242" creationId="{853C126F-221F-4C49-9C29-4D1F215E51B2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58"/>
            <ac:spMk id="10243" creationId="{41C19CC6-F7B3-1742-8AEA-B91D149ED74F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59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59"/>
            <ac:spMk id="12290" creationId="{DB576A1D-A32C-EA46-B10E-E7C57181A8C0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59"/>
            <ac:spMk id="39939" creationId="{099F89A3-BA69-FD40-B3B9-0C18A8B35E5A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1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1"/>
            <ac:spMk id="14338" creationId="{F677C016-2893-F343-AF62-C9B7E9E1949C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1"/>
            <ac:spMk id="14339" creationId="{37954F8E-FCBA-DB42-B5B9-B368C834D9C6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2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2"/>
            <ac:spMk id="16386" creationId="{0BA0F5DA-E3B3-CB46-A592-EE5F3E5A9B79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2"/>
            <ac:spMk id="16387" creationId="{D08D7B0F-AE45-FD47-877E-E053696AC127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63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3"/>
            <ac:spMk id="18434" creationId="{A8C7D461-B20F-7345-BC5E-B2C97D0932C7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3"/>
            <ac:spMk id="18435" creationId="{063C5811-5823-7748-9DBC-FB953886BC47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4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4"/>
            <ac:spMk id="20482" creationId="{95428989-291B-C84B-A079-EA81300E2496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4"/>
            <ac:spMk id="56323" creationId="{C4C1D9C1-67BD-A84D-9E87-39EC1C1328FD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5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5"/>
            <ac:spMk id="22530" creationId="{2FA750E1-8382-014E-BC4E-9946B2338F6A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5"/>
            <ac:spMk id="58371" creationId="{23383B1C-025E-944F-A47B-5940F22C8B42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6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6"/>
            <ac:spMk id="24578" creationId="{6FEF52F6-6CFF-F544-916F-F1E429270A1F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6"/>
            <ac:spMk id="24579" creationId="{B84C5445-174C-6E42-A60F-5B8BD296715C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7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7"/>
            <ac:spMk id="26626" creationId="{EDD4FF56-1EAA-CC4E-BE64-A58E7205B868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7"/>
            <ac:spMk id="26627" creationId="{F1054F47-2D57-494E-B28A-9A8171346BF3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8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8"/>
            <ac:spMk id="28674" creationId="{69E43F8E-B49A-2143-A432-A5980DFA9670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8"/>
            <ac:spMk id="65539" creationId="{DA4CA5B6-93D1-A34C-8D91-9D59AB1D751A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269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9"/>
            <ac:spMk id="30722" creationId="{A035706C-EB1F-2B4C-9DE6-F63CC40CA6D4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69"/>
            <ac:spMk id="30723" creationId="{2489EF6D-5777-8B4A-9DEF-8D7CB1389183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0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0"/>
            <ac:spMk id="32770" creationId="{2EB736AE-496A-A748-906C-36F52A02BF1D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1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1"/>
            <ac:spMk id="1037" creationId="{B482921A-81F5-3140-BF2F-A0575CB04F96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2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2"/>
            <ac:spMk id="35842" creationId="{86303DD3-783E-5E45-B994-0ACCF6127C70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3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3"/>
            <ac:spMk id="37890" creationId="{5C587F7B-7718-DF4A-BBA2-B586BA43D8C0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6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6"/>
            <ac:spMk id="44034" creationId="{21673C25-DAAD-7243-92C3-3E77167A35B8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77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77"/>
            <ac:spMk id="46082" creationId="{07A212F1-36E3-BD4A-B6E8-54F2275A7E77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81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81"/>
            <ac:spMk id="52226" creationId="{D1240993-CDEE-E24A-B954-484AD85B646E}"/>
          </ac:spMkLst>
        </pc:spChg>
      </pc:sldChg>
      <pc:sldChg chg="modSp">
        <pc:chgData name="Le Nhat Tung" userId="77b0905b33e1f80d" providerId="LiveId" clId="{C8E9578E-8875-4E90-B79B-04EC120B5D60}" dt="2024-12-16T00:44:50.035" v="2"/>
        <pc:sldMkLst>
          <pc:docMk/>
          <pc:sldMk cId="0" sldId="283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283"/>
            <ac:spMk id="56322" creationId="{38ACD816-DAD7-2F49-9CB7-783BFF8929FB}"/>
          </ac:spMkLst>
        </pc:spChg>
      </pc:sldChg>
      <pc:sldChg chg="modSp mod">
        <pc:chgData name="Le Nhat Tung" userId="77b0905b33e1f80d" providerId="LiveId" clId="{C8E9578E-8875-4E90-B79B-04EC120B5D60}" dt="2024-12-16T00:44:50.196" v="4" actId="27636"/>
        <pc:sldMkLst>
          <pc:docMk/>
          <pc:sldMk cId="0" sldId="312"/>
        </pc:sldMkLst>
        <pc:spChg chg="mod">
          <ac:chgData name="Le Nhat Tung" userId="77b0905b33e1f80d" providerId="LiveId" clId="{C8E9578E-8875-4E90-B79B-04EC120B5D60}" dt="2024-12-16T00:44:50.196" v="4" actId="27636"/>
          <ac:spMkLst>
            <pc:docMk/>
            <pc:sldMk cId="0" sldId="312"/>
            <ac:spMk id="103426" creationId="{0C577E67-DA49-B44B-8F5B-7A79E817B373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0" sldId="318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318"/>
            <ac:spMk id="105474" creationId="{B1EEA161-CE0C-0049-96BB-CD4691E413AE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0" sldId="318"/>
            <ac:spMk id="105475" creationId="{6660C421-EF25-6D43-9893-091E9F3DF738}"/>
          </ac:spMkLst>
        </pc:spChg>
      </pc:sldChg>
      <pc:sldChg chg="modSp modTransition">
        <pc:chgData name="Le Nhat Tung" userId="77b0905b33e1f80d" providerId="LiveId" clId="{C8E9578E-8875-4E90-B79B-04EC120B5D60}" dt="2024-12-16T00:44:50.035" v="2"/>
        <pc:sldMkLst>
          <pc:docMk/>
          <pc:sldMk cId="1007779948" sldId="319"/>
        </pc:sldMkLst>
        <pc:spChg chg="mod">
          <ac:chgData name="Le Nhat Tung" userId="77b0905b33e1f80d" providerId="LiveId" clId="{C8E9578E-8875-4E90-B79B-04EC120B5D60}" dt="2024-12-16T00:44:50.035" v="2"/>
          <ac:spMkLst>
            <pc:docMk/>
            <pc:sldMk cId="1007779948" sldId="319"/>
            <ac:spMk id="2" creationId="{2E718E0D-5D3B-4DBF-93F9-88163DD1A4CB}"/>
          </ac:spMkLst>
        </pc:spChg>
        <pc:spChg chg="mod">
          <ac:chgData name="Le Nhat Tung" userId="77b0905b33e1f80d" providerId="LiveId" clId="{C8E9578E-8875-4E90-B79B-04EC120B5D60}" dt="2024-12-16T00:44:50.035" v="2"/>
          <ac:spMkLst>
            <pc:docMk/>
            <pc:sldMk cId="1007779948" sldId="319"/>
            <ac:spMk id="3" creationId="{C96D0E1C-5824-48AE-9435-6F16FA2DCE62}"/>
          </ac:spMkLst>
        </pc:spChg>
      </pc:sldChg>
      <pc:sldMasterChg chg="modTransition">
        <pc:chgData name="Le Nhat Tung" userId="77b0905b33e1f80d" providerId="LiveId" clId="{C8E9578E-8875-4E90-B79B-04EC120B5D60}" dt="2024-12-16T00:44:50.035" v="2"/>
        <pc:sldMasterMkLst>
          <pc:docMk/>
          <pc:sldMasterMk cId="328474705" sldId="214748374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C0AF7-6F37-534A-9966-D7EA43D60D2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6D11EE58-EF16-684C-9EA9-AE15663F15A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TASKS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LITERATURE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REVIEW</a:t>
          </a:r>
        </a:p>
      </dgm:t>
    </dgm:pt>
    <dgm:pt modelId="{C0697A84-6EEA-204E-A62D-09C0C3B3B2CC}" type="parTrans" cxnId="{ADE1AD7E-C3AA-0D4E-B65D-1D1E928197A6}">
      <dgm:prSet/>
      <dgm:spPr/>
    </dgm:pt>
    <dgm:pt modelId="{3966D4DF-71A1-6046-A22C-765816354AF6}" type="sibTrans" cxnId="{ADE1AD7E-C3AA-0D4E-B65D-1D1E928197A6}">
      <dgm:prSet/>
      <dgm:spPr/>
    </dgm:pt>
    <dgm:pt modelId="{115F2DBA-5F08-BD45-B331-102C7D46D49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        SUMMARIZE	</a:t>
          </a:r>
        </a:p>
      </dgm:t>
    </dgm:pt>
    <dgm:pt modelId="{D650EB54-F675-1C44-877C-44C25FE4F2DD}" type="parTrans" cxnId="{389AB9C1-E345-234D-A56C-060538427518}">
      <dgm:prSet/>
      <dgm:spPr/>
    </dgm:pt>
    <dgm:pt modelId="{DDE05BE4-E296-4B44-B43A-0804B78FD19B}" type="sibTrans" cxnId="{389AB9C1-E345-234D-A56C-060538427518}">
      <dgm:prSet/>
      <dgm:spPr/>
    </dgm:pt>
    <dgm:pt modelId="{45DFE3A4-5F70-7341-967F-D6D8293353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SYNTHESIZE</a:t>
          </a:r>
        </a:p>
      </dgm:t>
    </dgm:pt>
    <dgm:pt modelId="{62CC67BB-D9FA-4C46-89E3-29B49A5EC628}" type="parTrans" cxnId="{94465E8E-43DE-6B4D-824A-547BDB946177}">
      <dgm:prSet/>
      <dgm:spPr/>
    </dgm:pt>
    <dgm:pt modelId="{430AD3AC-2AB1-BF4A-B847-71657269863B}" type="sibTrans" cxnId="{94465E8E-43DE-6B4D-824A-547BDB946177}">
      <dgm:prSet/>
      <dgm:spPr/>
    </dgm:pt>
    <dgm:pt modelId="{9437FDCD-99C4-A84A-AB0D-8A9F430DF57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CRITIQUE</a:t>
          </a:r>
        </a:p>
      </dgm:t>
    </dgm:pt>
    <dgm:pt modelId="{31D062EB-DF78-6E4A-9DF1-0790FD3A0A77}" type="parTrans" cxnId="{F26AE4C1-EDDE-FD40-A9F0-879B07AA042B}">
      <dgm:prSet/>
      <dgm:spPr/>
    </dgm:pt>
    <dgm:pt modelId="{2E66991F-233B-BD40-8F26-04872F013888}" type="sibTrans" cxnId="{F26AE4C1-EDDE-FD40-A9F0-879B07AA042B}">
      <dgm:prSet/>
      <dgm:spPr/>
    </dgm:pt>
    <dgm:pt modelId="{41F02CCB-253E-E649-9DB8-43864EEECF7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gm:t>
    </dgm:pt>
    <dgm:pt modelId="{66CD60B7-5466-9540-A877-86859B8AE4E9}" type="parTrans" cxnId="{4C76D412-2627-B644-967A-0452EB2B4D53}">
      <dgm:prSet/>
      <dgm:spPr/>
    </dgm:pt>
    <dgm:pt modelId="{6FE73358-3C4E-8646-9FBB-CF2E23C8FD05}" type="sibTrans" cxnId="{4C76D412-2627-B644-967A-0452EB2B4D53}">
      <dgm:prSet/>
      <dgm:spPr/>
    </dgm:pt>
    <dgm:pt modelId="{DD4E8EC6-568E-2C46-9507-13F85231A7FC}" type="pres">
      <dgm:prSet presAssocID="{965C0AF7-6F37-534A-9966-D7EA43D60D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F8F172-7EC9-2941-BF27-89D5BE0C3054}" type="pres">
      <dgm:prSet presAssocID="{6D11EE58-EF16-684C-9EA9-AE15663F15AF}" presName="hierRoot1" presStyleCnt="0">
        <dgm:presLayoutVars>
          <dgm:hierBranch/>
        </dgm:presLayoutVars>
      </dgm:prSet>
      <dgm:spPr/>
    </dgm:pt>
    <dgm:pt modelId="{86C6E197-81CB-FF4E-B197-DFA96DBE9043}" type="pres">
      <dgm:prSet presAssocID="{6D11EE58-EF16-684C-9EA9-AE15663F15AF}" presName="rootComposite1" presStyleCnt="0"/>
      <dgm:spPr/>
    </dgm:pt>
    <dgm:pt modelId="{A53E7847-22FF-2E4A-9DDC-FAE56F516ADD}" type="pres">
      <dgm:prSet presAssocID="{6D11EE58-EF16-684C-9EA9-AE15663F15AF}" presName="rootText1" presStyleLbl="node0" presStyleIdx="0" presStyleCnt="1">
        <dgm:presLayoutVars>
          <dgm:chPref val="3"/>
        </dgm:presLayoutVars>
      </dgm:prSet>
      <dgm:spPr/>
    </dgm:pt>
    <dgm:pt modelId="{5233DA64-E7A6-064A-B14D-27C1A095DD53}" type="pres">
      <dgm:prSet presAssocID="{6D11EE58-EF16-684C-9EA9-AE15663F15AF}" presName="rootConnector1" presStyleLbl="node1" presStyleIdx="0" presStyleCnt="0"/>
      <dgm:spPr/>
    </dgm:pt>
    <dgm:pt modelId="{6322DD2E-EC8B-4A4D-A641-6A995C0CDAF9}" type="pres">
      <dgm:prSet presAssocID="{6D11EE58-EF16-684C-9EA9-AE15663F15AF}" presName="hierChild2" presStyleCnt="0"/>
      <dgm:spPr/>
    </dgm:pt>
    <dgm:pt modelId="{A126BAC9-939A-C448-81DC-828347A2E123}" type="pres">
      <dgm:prSet presAssocID="{D650EB54-F675-1C44-877C-44C25FE4F2DD}" presName="Name35" presStyleLbl="parChTrans1D2" presStyleIdx="0" presStyleCnt="4"/>
      <dgm:spPr/>
    </dgm:pt>
    <dgm:pt modelId="{2CF8F547-1818-8C48-AADC-CF071B70D317}" type="pres">
      <dgm:prSet presAssocID="{115F2DBA-5F08-BD45-B331-102C7D46D49D}" presName="hierRoot2" presStyleCnt="0">
        <dgm:presLayoutVars>
          <dgm:hierBranch/>
        </dgm:presLayoutVars>
      </dgm:prSet>
      <dgm:spPr/>
    </dgm:pt>
    <dgm:pt modelId="{140F5505-E0F3-1F48-A965-EFBE42A8CB51}" type="pres">
      <dgm:prSet presAssocID="{115F2DBA-5F08-BD45-B331-102C7D46D49D}" presName="rootComposite" presStyleCnt="0"/>
      <dgm:spPr/>
    </dgm:pt>
    <dgm:pt modelId="{2A16F656-F7C6-D945-97AC-976186397028}" type="pres">
      <dgm:prSet presAssocID="{115F2DBA-5F08-BD45-B331-102C7D46D49D}" presName="rootText" presStyleLbl="node2" presStyleIdx="0" presStyleCnt="4">
        <dgm:presLayoutVars>
          <dgm:chPref val="3"/>
        </dgm:presLayoutVars>
      </dgm:prSet>
      <dgm:spPr/>
    </dgm:pt>
    <dgm:pt modelId="{510DA9D1-BD4C-0241-9CBD-B7C69D58CB83}" type="pres">
      <dgm:prSet presAssocID="{115F2DBA-5F08-BD45-B331-102C7D46D49D}" presName="rootConnector" presStyleLbl="node2" presStyleIdx="0" presStyleCnt="4"/>
      <dgm:spPr/>
    </dgm:pt>
    <dgm:pt modelId="{9ADEF3CB-AFEC-134D-8461-67A03484F3AD}" type="pres">
      <dgm:prSet presAssocID="{115F2DBA-5F08-BD45-B331-102C7D46D49D}" presName="hierChild4" presStyleCnt="0"/>
      <dgm:spPr/>
    </dgm:pt>
    <dgm:pt modelId="{D5F305D7-ADE5-2D4A-B4BB-0F5922D44AC1}" type="pres">
      <dgm:prSet presAssocID="{115F2DBA-5F08-BD45-B331-102C7D46D49D}" presName="hierChild5" presStyleCnt="0"/>
      <dgm:spPr/>
    </dgm:pt>
    <dgm:pt modelId="{B121FFA2-E2C4-DF47-ADAC-268633789F3E}" type="pres">
      <dgm:prSet presAssocID="{62CC67BB-D9FA-4C46-89E3-29B49A5EC628}" presName="Name35" presStyleLbl="parChTrans1D2" presStyleIdx="1" presStyleCnt="4"/>
      <dgm:spPr/>
    </dgm:pt>
    <dgm:pt modelId="{2E94FEB4-5532-6249-8B61-6E1ABE261121}" type="pres">
      <dgm:prSet presAssocID="{45DFE3A4-5F70-7341-967F-D6D829335379}" presName="hierRoot2" presStyleCnt="0">
        <dgm:presLayoutVars>
          <dgm:hierBranch/>
        </dgm:presLayoutVars>
      </dgm:prSet>
      <dgm:spPr/>
    </dgm:pt>
    <dgm:pt modelId="{0694B4D2-B850-6F47-9A5E-8CA3D7AD284D}" type="pres">
      <dgm:prSet presAssocID="{45DFE3A4-5F70-7341-967F-D6D829335379}" presName="rootComposite" presStyleCnt="0"/>
      <dgm:spPr/>
    </dgm:pt>
    <dgm:pt modelId="{500E4B1F-FD72-9E47-8214-4163BBF1A7C4}" type="pres">
      <dgm:prSet presAssocID="{45DFE3A4-5F70-7341-967F-D6D829335379}" presName="rootText" presStyleLbl="node2" presStyleIdx="1" presStyleCnt="4">
        <dgm:presLayoutVars>
          <dgm:chPref val="3"/>
        </dgm:presLayoutVars>
      </dgm:prSet>
      <dgm:spPr/>
    </dgm:pt>
    <dgm:pt modelId="{FC65085B-E1F6-364F-B59D-FD5DF45354FC}" type="pres">
      <dgm:prSet presAssocID="{45DFE3A4-5F70-7341-967F-D6D829335379}" presName="rootConnector" presStyleLbl="node2" presStyleIdx="1" presStyleCnt="4"/>
      <dgm:spPr/>
    </dgm:pt>
    <dgm:pt modelId="{525BDABC-5F5E-8F47-A97D-9C393E6E68A3}" type="pres">
      <dgm:prSet presAssocID="{45DFE3A4-5F70-7341-967F-D6D829335379}" presName="hierChild4" presStyleCnt="0"/>
      <dgm:spPr/>
    </dgm:pt>
    <dgm:pt modelId="{2412E50E-32E4-7845-95B0-6B49B67C2BA4}" type="pres">
      <dgm:prSet presAssocID="{45DFE3A4-5F70-7341-967F-D6D829335379}" presName="hierChild5" presStyleCnt="0"/>
      <dgm:spPr/>
    </dgm:pt>
    <dgm:pt modelId="{1A063756-DC5D-8C43-9E37-25D609009C50}" type="pres">
      <dgm:prSet presAssocID="{31D062EB-DF78-6E4A-9DF1-0790FD3A0A77}" presName="Name35" presStyleLbl="parChTrans1D2" presStyleIdx="2" presStyleCnt="4"/>
      <dgm:spPr/>
    </dgm:pt>
    <dgm:pt modelId="{A2B7BA8F-C052-434E-9340-F587A6B70C7C}" type="pres">
      <dgm:prSet presAssocID="{9437FDCD-99C4-A84A-AB0D-8A9F430DF571}" presName="hierRoot2" presStyleCnt="0">
        <dgm:presLayoutVars>
          <dgm:hierBranch/>
        </dgm:presLayoutVars>
      </dgm:prSet>
      <dgm:spPr/>
    </dgm:pt>
    <dgm:pt modelId="{991F8128-4B73-FE49-946D-09F19DAFD783}" type="pres">
      <dgm:prSet presAssocID="{9437FDCD-99C4-A84A-AB0D-8A9F430DF571}" presName="rootComposite" presStyleCnt="0"/>
      <dgm:spPr/>
    </dgm:pt>
    <dgm:pt modelId="{A75B9C3C-EE66-1542-AFE6-CA20AE366691}" type="pres">
      <dgm:prSet presAssocID="{9437FDCD-99C4-A84A-AB0D-8A9F430DF571}" presName="rootText" presStyleLbl="node2" presStyleIdx="2" presStyleCnt="4">
        <dgm:presLayoutVars>
          <dgm:chPref val="3"/>
        </dgm:presLayoutVars>
      </dgm:prSet>
      <dgm:spPr/>
    </dgm:pt>
    <dgm:pt modelId="{AE013AEE-4F5A-1F49-A241-E8C60EDD6310}" type="pres">
      <dgm:prSet presAssocID="{9437FDCD-99C4-A84A-AB0D-8A9F430DF571}" presName="rootConnector" presStyleLbl="node2" presStyleIdx="2" presStyleCnt="4"/>
      <dgm:spPr/>
    </dgm:pt>
    <dgm:pt modelId="{36AFB403-79D3-F047-8A5B-253C1B2AB749}" type="pres">
      <dgm:prSet presAssocID="{9437FDCD-99C4-A84A-AB0D-8A9F430DF571}" presName="hierChild4" presStyleCnt="0"/>
      <dgm:spPr/>
    </dgm:pt>
    <dgm:pt modelId="{5EC1EE55-9222-5841-9675-C9A39B1F1961}" type="pres">
      <dgm:prSet presAssocID="{9437FDCD-99C4-A84A-AB0D-8A9F430DF571}" presName="hierChild5" presStyleCnt="0"/>
      <dgm:spPr/>
    </dgm:pt>
    <dgm:pt modelId="{0FF34E95-7BE9-4047-A11A-7FAB328DBC15}" type="pres">
      <dgm:prSet presAssocID="{66CD60B7-5466-9540-A877-86859B8AE4E9}" presName="Name35" presStyleLbl="parChTrans1D2" presStyleIdx="3" presStyleCnt="4"/>
      <dgm:spPr/>
    </dgm:pt>
    <dgm:pt modelId="{4EF18EE8-34F0-0845-9D3A-1F4E0A15C262}" type="pres">
      <dgm:prSet presAssocID="{41F02CCB-253E-E649-9DB8-43864EEECF78}" presName="hierRoot2" presStyleCnt="0">
        <dgm:presLayoutVars>
          <dgm:hierBranch/>
        </dgm:presLayoutVars>
      </dgm:prSet>
      <dgm:spPr/>
    </dgm:pt>
    <dgm:pt modelId="{76F00949-CA7F-814E-8DD0-3356914B2766}" type="pres">
      <dgm:prSet presAssocID="{41F02CCB-253E-E649-9DB8-43864EEECF78}" presName="rootComposite" presStyleCnt="0"/>
      <dgm:spPr/>
    </dgm:pt>
    <dgm:pt modelId="{932D203A-334B-EE4D-903D-0D3B688EA55D}" type="pres">
      <dgm:prSet presAssocID="{41F02CCB-253E-E649-9DB8-43864EEECF78}" presName="rootText" presStyleLbl="node2" presStyleIdx="3" presStyleCnt="4">
        <dgm:presLayoutVars>
          <dgm:chPref val="3"/>
        </dgm:presLayoutVars>
      </dgm:prSet>
      <dgm:spPr/>
    </dgm:pt>
    <dgm:pt modelId="{BD9D5F26-A475-004E-ADCA-30BF11FC53E5}" type="pres">
      <dgm:prSet presAssocID="{41F02CCB-253E-E649-9DB8-43864EEECF78}" presName="rootConnector" presStyleLbl="node2" presStyleIdx="3" presStyleCnt="4"/>
      <dgm:spPr/>
    </dgm:pt>
    <dgm:pt modelId="{AC2B380A-3371-4446-8F46-304CF9D68278}" type="pres">
      <dgm:prSet presAssocID="{41F02CCB-253E-E649-9DB8-43864EEECF78}" presName="hierChild4" presStyleCnt="0"/>
      <dgm:spPr/>
    </dgm:pt>
    <dgm:pt modelId="{197C9A08-762D-8C43-884B-B00800E674BF}" type="pres">
      <dgm:prSet presAssocID="{41F02CCB-253E-E649-9DB8-43864EEECF78}" presName="hierChild5" presStyleCnt="0"/>
      <dgm:spPr/>
    </dgm:pt>
    <dgm:pt modelId="{95CA3F8F-CB74-7E4F-A7A8-50393FA9B292}" type="pres">
      <dgm:prSet presAssocID="{6D11EE58-EF16-684C-9EA9-AE15663F15AF}" presName="hierChild3" presStyleCnt="0"/>
      <dgm:spPr/>
    </dgm:pt>
  </dgm:ptLst>
  <dgm:cxnLst>
    <dgm:cxn modelId="{80359202-283E-7446-9546-58CD200BF20A}" type="presOf" srcId="{965C0AF7-6F37-534A-9966-D7EA43D60D27}" destId="{DD4E8EC6-568E-2C46-9507-13F85231A7FC}" srcOrd="0" destOrd="0" presId="urn:microsoft.com/office/officeart/2005/8/layout/orgChart1"/>
    <dgm:cxn modelId="{13702711-3D38-4A42-BBB3-D7925A95C5E1}" type="presOf" srcId="{9437FDCD-99C4-A84A-AB0D-8A9F430DF571}" destId="{AE013AEE-4F5A-1F49-A241-E8C60EDD6310}" srcOrd="1" destOrd="0" presId="urn:microsoft.com/office/officeart/2005/8/layout/orgChart1"/>
    <dgm:cxn modelId="{4C76D412-2627-B644-967A-0452EB2B4D53}" srcId="{6D11EE58-EF16-684C-9EA9-AE15663F15AF}" destId="{41F02CCB-253E-E649-9DB8-43864EEECF78}" srcOrd="3" destOrd="0" parTransId="{66CD60B7-5466-9540-A877-86859B8AE4E9}" sibTransId="{6FE73358-3C4E-8646-9FBB-CF2E23C8FD05}"/>
    <dgm:cxn modelId="{B776EC20-B329-8247-9F59-5AD77C4D6636}" type="presOf" srcId="{6D11EE58-EF16-684C-9EA9-AE15663F15AF}" destId="{5233DA64-E7A6-064A-B14D-27C1A095DD53}" srcOrd="1" destOrd="0" presId="urn:microsoft.com/office/officeart/2005/8/layout/orgChart1"/>
    <dgm:cxn modelId="{EACAD545-DCD3-DD4A-A76F-71C961AFEEB3}" type="presOf" srcId="{D650EB54-F675-1C44-877C-44C25FE4F2DD}" destId="{A126BAC9-939A-C448-81DC-828347A2E123}" srcOrd="0" destOrd="0" presId="urn:microsoft.com/office/officeart/2005/8/layout/orgChart1"/>
    <dgm:cxn modelId="{474B9068-81D3-7147-B824-ECCB559A7778}" type="presOf" srcId="{45DFE3A4-5F70-7341-967F-D6D829335379}" destId="{500E4B1F-FD72-9E47-8214-4163BBF1A7C4}" srcOrd="0" destOrd="0" presId="urn:microsoft.com/office/officeart/2005/8/layout/orgChart1"/>
    <dgm:cxn modelId="{ADE1AD7E-C3AA-0D4E-B65D-1D1E928197A6}" srcId="{965C0AF7-6F37-534A-9966-D7EA43D60D27}" destId="{6D11EE58-EF16-684C-9EA9-AE15663F15AF}" srcOrd="0" destOrd="0" parTransId="{C0697A84-6EEA-204E-A62D-09C0C3B3B2CC}" sibTransId="{3966D4DF-71A1-6046-A22C-765816354AF6}"/>
    <dgm:cxn modelId="{94465E8E-43DE-6B4D-824A-547BDB946177}" srcId="{6D11EE58-EF16-684C-9EA9-AE15663F15AF}" destId="{45DFE3A4-5F70-7341-967F-D6D829335379}" srcOrd="1" destOrd="0" parTransId="{62CC67BB-D9FA-4C46-89E3-29B49A5EC628}" sibTransId="{430AD3AC-2AB1-BF4A-B847-71657269863B}"/>
    <dgm:cxn modelId="{74BD1790-632E-0A4B-8BF7-8D080058F111}" type="presOf" srcId="{115F2DBA-5F08-BD45-B331-102C7D46D49D}" destId="{510DA9D1-BD4C-0241-9CBD-B7C69D58CB83}" srcOrd="1" destOrd="0" presId="urn:microsoft.com/office/officeart/2005/8/layout/orgChart1"/>
    <dgm:cxn modelId="{3D2342A0-BCB2-D345-AF73-6F49444024E8}" type="presOf" srcId="{66CD60B7-5466-9540-A877-86859B8AE4E9}" destId="{0FF34E95-7BE9-4047-A11A-7FAB328DBC15}" srcOrd="0" destOrd="0" presId="urn:microsoft.com/office/officeart/2005/8/layout/orgChart1"/>
    <dgm:cxn modelId="{C6C10AA2-C583-B346-A7B2-CE3B0909C4A9}" type="presOf" srcId="{31D062EB-DF78-6E4A-9DF1-0790FD3A0A77}" destId="{1A063756-DC5D-8C43-9E37-25D609009C50}" srcOrd="0" destOrd="0" presId="urn:microsoft.com/office/officeart/2005/8/layout/orgChart1"/>
    <dgm:cxn modelId="{1D5095A9-0D14-6646-BF50-31EFAC4DC69D}" type="presOf" srcId="{9437FDCD-99C4-A84A-AB0D-8A9F430DF571}" destId="{A75B9C3C-EE66-1542-AFE6-CA20AE366691}" srcOrd="0" destOrd="0" presId="urn:microsoft.com/office/officeart/2005/8/layout/orgChart1"/>
    <dgm:cxn modelId="{D66F28B7-41F8-F243-862D-EEFB5FF3B07C}" type="presOf" srcId="{62CC67BB-D9FA-4C46-89E3-29B49A5EC628}" destId="{B121FFA2-E2C4-DF47-ADAC-268633789F3E}" srcOrd="0" destOrd="0" presId="urn:microsoft.com/office/officeart/2005/8/layout/orgChart1"/>
    <dgm:cxn modelId="{D861B0B7-FCAB-F74B-B67E-99CC92DFFB7B}" type="presOf" srcId="{115F2DBA-5F08-BD45-B331-102C7D46D49D}" destId="{2A16F656-F7C6-D945-97AC-976186397028}" srcOrd="0" destOrd="0" presId="urn:microsoft.com/office/officeart/2005/8/layout/orgChart1"/>
    <dgm:cxn modelId="{A57234BB-2065-0C4A-96BB-6D91CD6E5DEF}" type="presOf" srcId="{41F02CCB-253E-E649-9DB8-43864EEECF78}" destId="{BD9D5F26-A475-004E-ADCA-30BF11FC53E5}" srcOrd="1" destOrd="0" presId="urn:microsoft.com/office/officeart/2005/8/layout/orgChart1"/>
    <dgm:cxn modelId="{389AB9C1-E345-234D-A56C-060538427518}" srcId="{6D11EE58-EF16-684C-9EA9-AE15663F15AF}" destId="{115F2DBA-5F08-BD45-B331-102C7D46D49D}" srcOrd="0" destOrd="0" parTransId="{D650EB54-F675-1C44-877C-44C25FE4F2DD}" sibTransId="{DDE05BE4-E296-4B44-B43A-0804B78FD19B}"/>
    <dgm:cxn modelId="{F26AE4C1-EDDE-FD40-A9F0-879B07AA042B}" srcId="{6D11EE58-EF16-684C-9EA9-AE15663F15AF}" destId="{9437FDCD-99C4-A84A-AB0D-8A9F430DF571}" srcOrd="2" destOrd="0" parTransId="{31D062EB-DF78-6E4A-9DF1-0790FD3A0A77}" sibTransId="{2E66991F-233B-BD40-8F26-04872F013888}"/>
    <dgm:cxn modelId="{603976C8-1253-EE4B-8633-BBBAD612B3B0}" type="presOf" srcId="{41F02CCB-253E-E649-9DB8-43864EEECF78}" destId="{932D203A-334B-EE4D-903D-0D3B688EA55D}" srcOrd="0" destOrd="0" presId="urn:microsoft.com/office/officeart/2005/8/layout/orgChart1"/>
    <dgm:cxn modelId="{46C3E1E6-30F4-4243-ACDD-FDB470AD5D99}" type="presOf" srcId="{6D11EE58-EF16-684C-9EA9-AE15663F15AF}" destId="{A53E7847-22FF-2E4A-9DDC-FAE56F516ADD}" srcOrd="0" destOrd="0" presId="urn:microsoft.com/office/officeart/2005/8/layout/orgChart1"/>
    <dgm:cxn modelId="{E6D933F3-F16E-A641-A60A-3F98566CBBEF}" type="presOf" srcId="{45DFE3A4-5F70-7341-967F-D6D829335379}" destId="{FC65085B-E1F6-364F-B59D-FD5DF45354FC}" srcOrd="1" destOrd="0" presId="urn:microsoft.com/office/officeart/2005/8/layout/orgChart1"/>
    <dgm:cxn modelId="{9959A4BD-11EB-474C-A4A9-1346641E068D}" type="presParOf" srcId="{DD4E8EC6-568E-2C46-9507-13F85231A7FC}" destId="{B8F8F172-7EC9-2941-BF27-89D5BE0C3054}" srcOrd="0" destOrd="0" presId="urn:microsoft.com/office/officeart/2005/8/layout/orgChart1"/>
    <dgm:cxn modelId="{F6DB3619-F2F9-E746-B511-ACF021F42DA0}" type="presParOf" srcId="{B8F8F172-7EC9-2941-BF27-89D5BE0C3054}" destId="{86C6E197-81CB-FF4E-B197-DFA96DBE9043}" srcOrd="0" destOrd="0" presId="urn:microsoft.com/office/officeart/2005/8/layout/orgChart1"/>
    <dgm:cxn modelId="{E97D84AB-C0DB-5B4A-9F5E-B96CDDC05CD8}" type="presParOf" srcId="{86C6E197-81CB-FF4E-B197-DFA96DBE9043}" destId="{A53E7847-22FF-2E4A-9DDC-FAE56F516ADD}" srcOrd="0" destOrd="0" presId="urn:microsoft.com/office/officeart/2005/8/layout/orgChart1"/>
    <dgm:cxn modelId="{910FD0E1-B3DA-8E43-8474-EEA2D60D3206}" type="presParOf" srcId="{86C6E197-81CB-FF4E-B197-DFA96DBE9043}" destId="{5233DA64-E7A6-064A-B14D-27C1A095DD53}" srcOrd="1" destOrd="0" presId="urn:microsoft.com/office/officeart/2005/8/layout/orgChart1"/>
    <dgm:cxn modelId="{D8D9DE1D-4582-2F4A-B90F-6CC9FA36F073}" type="presParOf" srcId="{B8F8F172-7EC9-2941-BF27-89D5BE0C3054}" destId="{6322DD2E-EC8B-4A4D-A641-6A995C0CDAF9}" srcOrd="1" destOrd="0" presId="urn:microsoft.com/office/officeart/2005/8/layout/orgChart1"/>
    <dgm:cxn modelId="{BB13621C-45A7-874B-9618-6F93A8F49D98}" type="presParOf" srcId="{6322DD2E-EC8B-4A4D-A641-6A995C0CDAF9}" destId="{A126BAC9-939A-C448-81DC-828347A2E123}" srcOrd="0" destOrd="0" presId="urn:microsoft.com/office/officeart/2005/8/layout/orgChart1"/>
    <dgm:cxn modelId="{EEAE9606-7443-4246-9DBB-E3D8E798CAC0}" type="presParOf" srcId="{6322DD2E-EC8B-4A4D-A641-6A995C0CDAF9}" destId="{2CF8F547-1818-8C48-AADC-CF071B70D317}" srcOrd="1" destOrd="0" presId="urn:microsoft.com/office/officeart/2005/8/layout/orgChart1"/>
    <dgm:cxn modelId="{AA8FF64B-1970-D548-8669-CFA99BE89C47}" type="presParOf" srcId="{2CF8F547-1818-8C48-AADC-CF071B70D317}" destId="{140F5505-E0F3-1F48-A965-EFBE42A8CB51}" srcOrd="0" destOrd="0" presId="urn:microsoft.com/office/officeart/2005/8/layout/orgChart1"/>
    <dgm:cxn modelId="{A4D06D41-3EFA-2F4B-A717-0F48DCA6B954}" type="presParOf" srcId="{140F5505-E0F3-1F48-A965-EFBE42A8CB51}" destId="{2A16F656-F7C6-D945-97AC-976186397028}" srcOrd="0" destOrd="0" presId="urn:microsoft.com/office/officeart/2005/8/layout/orgChart1"/>
    <dgm:cxn modelId="{DC3F25E4-E7F3-D245-B2B8-A9288478E021}" type="presParOf" srcId="{140F5505-E0F3-1F48-A965-EFBE42A8CB51}" destId="{510DA9D1-BD4C-0241-9CBD-B7C69D58CB83}" srcOrd="1" destOrd="0" presId="urn:microsoft.com/office/officeart/2005/8/layout/orgChart1"/>
    <dgm:cxn modelId="{2FCB8DAA-10FF-0547-9542-13F87E12AA08}" type="presParOf" srcId="{2CF8F547-1818-8C48-AADC-CF071B70D317}" destId="{9ADEF3CB-AFEC-134D-8461-67A03484F3AD}" srcOrd="1" destOrd="0" presId="urn:microsoft.com/office/officeart/2005/8/layout/orgChart1"/>
    <dgm:cxn modelId="{6B89FA0B-30A7-4A41-BF3A-6B547C989D76}" type="presParOf" srcId="{2CF8F547-1818-8C48-AADC-CF071B70D317}" destId="{D5F305D7-ADE5-2D4A-B4BB-0F5922D44AC1}" srcOrd="2" destOrd="0" presId="urn:microsoft.com/office/officeart/2005/8/layout/orgChart1"/>
    <dgm:cxn modelId="{E0B59C69-F27C-2E45-A659-6B9CF186A1AF}" type="presParOf" srcId="{6322DD2E-EC8B-4A4D-A641-6A995C0CDAF9}" destId="{B121FFA2-E2C4-DF47-ADAC-268633789F3E}" srcOrd="2" destOrd="0" presId="urn:microsoft.com/office/officeart/2005/8/layout/orgChart1"/>
    <dgm:cxn modelId="{C3C1D625-9C3E-B64E-800E-988101C54562}" type="presParOf" srcId="{6322DD2E-EC8B-4A4D-A641-6A995C0CDAF9}" destId="{2E94FEB4-5532-6249-8B61-6E1ABE261121}" srcOrd="3" destOrd="0" presId="urn:microsoft.com/office/officeart/2005/8/layout/orgChart1"/>
    <dgm:cxn modelId="{BD2A1A8C-AFE9-BB4F-8D4E-9E4E68412F59}" type="presParOf" srcId="{2E94FEB4-5532-6249-8B61-6E1ABE261121}" destId="{0694B4D2-B850-6F47-9A5E-8CA3D7AD284D}" srcOrd="0" destOrd="0" presId="urn:microsoft.com/office/officeart/2005/8/layout/orgChart1"/>
    <dgm:cxn modelId="{3B4F8592-2F8D-2343-B5F7-943EE4910BC9}" type="presParOf" srcId="{0694B4D2-B850-6F47-9A5E-8CA3D7AD284D}" destId="{500E4B1F-FD72-9E47-8214-4163BBF1A7C4}" srcOrd="0" destOrd="0" presId="urn:microsoft.com/office/officeart/2005/8/layout/orgChart1"/>
    <dgm:cxn modelId="{50BC40EC-C3DA-8842-869E-EA912C9A11AB}" type="presParOf" srcId="{0694B4D2-B850-6F47-9A5E-8CA3D7AD284D}" destId="{FC65085B-E1F6-364F-B59D-FD5DF45354FC}" srcOrd="1" destOrd="0" presId="urn:microsoft.com/office/officeart/2005/8/layout/orgChart1"/>
    <dgm:cxn modelId="{CF430508-D53C-B440-B9A5-8F8205F05700}" type="presParOf" srcId="{2E94FEB4-5532-6249-8B61-6E1ABE261121}" destId="{525BDABC-5F5E-8F47-A97D-9C393E6E68A3}" srcOrd="1" destOrd="0" presId="urn:microsoft.com/office/officeart/2005/8/layout/orgChart1"/>
    <dgm:cxn modelId="{4F83AB74-D6F7-3341-820D-A4E92B0DFAD8}" type="presParOf" srcId="{2E94FEB4-5532-6249-8B61-6E1ABE261121}" destId="{2412E50E-32E4-7845-95B0-6B49B67C2BA4}" srcOrd="2" destOrd="0" presId="urn:microsoft.com/office/officeart/2005/8/layout/orgChart1"/>
    <dgm:cxn modelId="{3D3A9293-DA8B-B244-BFC9-6C5CDDACEF12}" type="presParOf" srcId="{6322DD2E-EC8B-4A4D-A641-6A995C0CDAF9}" destId="{1A063756-DC5D-8C43-9E37-25D609009C50}" srcOrd="4" destOrd="0" presId="urn:microsoft.com/office/officeart/2005/8/layout/orgChart1"/>
    <dgm:cxn modelId="{27ABB232-6BBA-D942-8AC9-9BF9CD2FB450}" type="presParOf" srcId="{6322DD2E-EC8B-4A4D-A641-6A995C0CDAF9}" destId="{A2B7BA8F-C052-434E-9340-F587A6B70C7C}" srcOrd="5" destOrd="0" presId="urn:microsoft.com/office/officeart/2005/8/layout/orgChart1"/>
    <dgm:cxn modelId="{A1FD6DC0-C7F1-7F45-9D27-F8298A1AA180}" type="presParOf" srcId="{A2B7BA8F-C052-434E-9340-F587A6B70C7C}" destId="{991F8128-4B73-FE49-946D-09F19DAFD783}" srcOrd="0" destOrd="0" presId="urn:microsoft.com/office/officeart/2005/8/layout/orgChart1"/>
    <dgm:cxn modelId="{B82F3B55-4BBA-864F-9DAF-EB17F2D6D418}" type="presParOf" srcId="{991F8128-4B73-FE49-946D-09F19DAFD783}" destId="{A75B9C3C-EE66-1542-AFE6-CA20AE366691}" srcOrd="0" destOrd="0" presId="urn:microsoft.com/office/officeart/2005/8/layout/orgChart1"/>
    <dgm:cxn modelId="{1A63DF1C-B57E-994E-8270-EF1DDBE31BD8}" type="presParOf" srcId="{991F8128-4B73-FE49-946D-09F19DAFD783}" destId="{AE013AEE-4F5A-1F49-A241-E8C60EDD6310}" srcOrd="1" destOrd="0" presId="urn:microsoft.com/office/officeart/2005/8/layout/orgChart1"/>
    <dgm:cxn modelId="{86E20A69-42CF-EE41-BBCF-D586A41ACC6E}" type="presParOf" srcId="{A2B7BA8F-C052-434E-9340-F587A6B70C7C}" destId="{36AFB403-79D3-F047-8A5B-253C1B2AB749}" srcOrd="1" destOrd="0" presId="urn:microsoft.com/office/officeart/2005/8/layout/orgChart1"/>
    <dgm:cxn modelId="{B50B5896-220F-D941-868B-5C2081058281}" type="presParOf" srcId="{A2B7BA8F-C052-434E-9340-F587A6B70C7C}" destId="{5EC1EE55-9222-5841-9675-C9A39B1F1961}" srcOrd="2" destOrd="0" presId="urn:microsoft.com/office/officeart/2005/8/layout/orgChart1"/>
    <dgm:cxn modelId="{B27D21B0-20A2-D646-BEDE-1D06C7348C17}" type="presParOf" srcId="{6322DD2E-EC8B-4A4D-A641-6A995C0CDAF9}" destId="{0FF34E95-7BE9-4047-A11A-7FAB328DBC15}" srcOrd="6" destOrd="0" presId="urn:microsoft.com/office/officeart/2005/8/layout/orgChart1"/>
    <dgm:cxn modelId="{CC56A994-C895-9745-902A-6C72F707032C}" type="presParOf" srcId="{6322DD2E-EC8B-4A4D-A641-6A995C0CDAF9}" destId="{4EF18EE8-34F0-0845-9D3A-1F4E0A15C262}" srcOrd="7" destOrd="0" presId="urn:microsoft.com/office/officeart/2005/8/layout/orgChart1"/>
    <dgm:cxn modelId="{C1FF9FFA-3B98-F147-B284-DE0642738DAC}" type="presParOf" srcId="{4EF18EE8-34F0-0845-9D3A-1F4E0A15C262}" destId="{76F00949-CA7F-814E-8DD0-3356914B2766}" srcOrd="0" destOrd="0" presId="urn:microsoft.com/office/officeart/2005/8/layout/orgChart1"/>
    <dgm:cxn modelId="{8A7A1F36-DF73-CB45-A6CD-9F2250208AEA}" type="presParOf" srcId="{76F00949-CA7F-814E-8DD0-3356914B2766}" destId="{932D203A-334B-EE4D-903D-0D3B688EA55D}" srcOrd="0" destOrd="0" presId="urn:microsoft.com/office/officeart/2005/8/layout/orgChart1"/>
    <dgm:cxn modelId="{05FD9919-7CD6-0943-A9B0-53C3B5682886}" type="presParOf" srcId="{76F00949-CA7F-814E-8DD0-3356914B2766}" destId="{BD9D5F26-A475-004E-ADCA-30BF11FC53E5}" srcOrd="1" destOrd="0" presId="urn:microsoft.com/office/officeart/2005/8/layout/orgChart1"/>
    <dgm:cxn modelId="{315FB579-0828-DA4A-972F-358F41EC653E}" type="presParOf" srcId="{4EF18EE8-34F0-0845-9D3A-1F4E0A15C262}" destId="{AC2B380A-3371-4446-8F46-304CF9D68278}" srcOrd="1" destOrd="0" presId="urn:microsoft.com/office/officeart/2005/8/layout/orgChart1"/>
    <dgm:cxn modelId="{1FAB3A8E-A845-4D4D-B8FF-C6EF11B6E24E}" type="presParOf" srcId="{4EF18EE8-34F0-0845-9D3A-1F4E0A15C262}" destId="{197C9A08-762D-8C43-884B-B00800E674BF}" srcOrd="2" destOrd="0" presId="urn:microsoft.com/office/officeart/2005/8/layout/orgChart1"/>
    <dgm:cxn modelId="{8E0C0121-553E-B443-BD86-15491B933248}" type="presParOf" srcId="{B8F8F172-7EC9-2941-BF27-89D5BE0C3054}" destId="{95CA3F8F-CB74-7E4F-A7A8-50393FA9B2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4E95-7BE9-4047-A11A-7FAB328DBC15}">
      <dsp:nvSpPr>
        <dsp:cNvPr id="0" name=""/>
        <dsp:cNvSpPr/>
      </dsp:nvSpPr>
      <dsp:spPr>
        <a:xfrm>
          <a:off x="3886199" y="20718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3043695" y="176081"/>
              </a:lnTo>
              <a:lnTo>
                <a:pt x="3043695" y="3521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63756-DC5D-8C43-9E37-25D609009C50}">
      <dsp:nvSpPr>
        <dsp:cNvPr id="0" name=""/>
        <dsp:cNvSpPr/>
      </dsp:nvSpPr>
      <dsp:spPr>
        <a:xfrm>
          <a:off x="3886199" y="20718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81"/>
              </a:lnTo>
              <a:lnTo>
                <a:pt x="1014565" y="176081"/>
              </a:lnTo>
              <a:lnTo>
                <a:pt x="1014565" y="3521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1FFA2-E2C4-DF47-ADAC-268633789F3E}">
      <dsp:nvSpPr>
        <dsp:cNvPr id="0" name=""/>
        <dsp:cNvSpPr/>
      </dsp:nvSpPr>
      <dsp:spPr>
        <a:xfrm>
          <a:off x="2871634" y="2071818"/>
          <a:ext cx="1014565" cy="352163"/>
        </a:xfrm>
        <a:custGeom>
          <a:avLst/>
          <a:gdLst/>
          <a:ahLst/>
          <a:cxnLst/>
          <a:rect l="0" t="0" r="0" b="0"/>
          <a:pathLst>
            <a:path>
              <a:moveTo>
                <a:pt x="1014565" y="0"/>
              </a:moveTo>
              <a:lnTo>
                <a:pt x="101456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6BAC9-939A-C448-81DC-828347A2E123}">
      <dsp:nvSpPr>
        <dsp:cNvPr id="0" name=""/>
        <dsp:cNvSpPr/>
      </dsp:nvSpPr>
      <dsp:spPr>
        <a:xfrm>
          <a:off x="842504" y="2071818"/>
          <a:ext cx="3043695" cy="352163"/>
        </a:xfrm>
        <a:custGeom>
          <a:avLst/>
          <a:gdLst/>
          <a:ahLst/>
          <a:cxnLst/>
          <a:rect l="0" t="0" r="0" b="0"/>
          <a:pathLst>
            <a:path>
              <a:moveTo>
                <a:pt x="3043695" y="0"/>
              </a:moveTo>
              <a:lnTo>
                <a:pt x="3043695" y="176081"/>
              </a:lnTo>
              <a:lnTo>
                <a:pt x="0" y="176081"/>
              </a:lnTo>
              <a:lnTo>
                <a:pt x="0" y="3521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E7847-22FF-2E4A-9DDC-FAE56F516ADD}">
      <dsp:nvSpPr>
        <dsp:cNvPr id="0" name=""/>
        <dsp:cNvSpPr/>
      </dsp:nvSpPr>
      <dsp:spPr>
        <a:xfrm>
          <a:off x="3047716" y="1233334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TASKS OF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LITERATURE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REVIEW</a:t>
          </a:r>
        </a:p>
      </dsp:txBody>
      <dsp:txXfrm>
        <a:off x="3047716" y="1233334"/>
        <a:ext cx="1676967" cy="838483"/>
      </dsp:txXfrm>
    </dsp:sp>
    <dsp:sp modelId="{2A16F656-F7C6-D945-97AC-976186397028}">
      <dsp:nvSpPr>
        <dsp:cNvPr id="0" name=""/>
        <dsp:cNvSpPr/>
      </dsp:nvSpPr>
      <dsp:spPr>
        <a:xfrm>
          <a:off x="4020" y="24239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         SUMMARIZE	</a:t>
          </a:r>
        </a:p>
      </dsp:txBody>
      <dsp:txXfrm>
        <a:off x="4020" y="2423981"/>
        <a:ext cx="1676967" cy="838483"/>
      </dsp:txXfrm>
    </dsp:sp>
    <dsp:sp modelId="{500E4B1F-FD72-9E47-8214-4163BBF1A7C4}">
      <dsp:nvSpPr>
        <dsp:cNvPr id="0" name=""/>
        <dsp:cNvSpPr/>
      </dsp:nvSpPr>
      <dsp:spPr>
        <a:xfrm>
          <a:off x="2033151" y="24239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SYNTHESIZE</a:t>
          </a:r>
        </a:p>
      </dsp:txBody>
      <dsp:txXfrm>
        <a:off x="2033151" y="2423981"/>
        <a:ext cx="1676967" cy="838483"/>
      </dsp:txXfrm>
    </dsp:sp>
    <dsp:sp modelId="{A75B9C3C-EE66-1542-AFE6-CA20AE366691}">
      <dsp:nvSpPr>
        <dsp:cNvPr id="0" name=""/>
        <dsp:cNvSpPr/>
      </dsp:nvSpPr>
      <dsp:spPr>
        <a:xfrm>
          <a:off x="4062281" y="24239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CRITIQUE</a:t>
          </a:r>
        </a:p>
      </dsp:txBody>
      <dsp:txXfrm>
        <a:off x="4062281" y="2423981"/>
        <a:ext cx="1676967" cy="838483"/>
      </dsp:txXfrm>
    </dsp:sp>
    <dsp:sp modelId="{932D203A-334B-EE4D-903D-0D3B688EA55D}">
      <dsp:nvSpPr>
        <dsp:cNvPr id="0" name=""/>
        <dsp:cNvSpPr/>
      </dsp:nvSpPr>
      <dsp:spPr>
        <a:xfrm>
          <a:off x="6091412" y="2423981"/>
          <a:ext cx="1676967" cy="83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COMPARE</a:t>
          </a:r>
        </a:p>
      </dsp:txBody>
      <dsp:txXfrm>
        <a:off x="6091412" y="2423981"/>
        <a:ext cx="1676967" cy="83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6CA11-DECA-8D4C-8D29-B69E4AB482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EE5C9-0474-4E44-823F-0DEBD510D7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C358CB-E2C7-E242-A103-48982DC98547}" type="datetimeFigureOut">
              <a:rPr lang="en-US"/>
              <a:pPr>
                <a:defRPr/>
              </a:pPr>
              <a:t>16/12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BF0B8-E8E9-B147-BE5E-A00BBD120B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8DC0F-4B4C-7B42-8ACA-40E5DE3FA1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5DA9CF-D44E-E645-AD08-70C6EB5E6A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80D93B3-CAF2-B24B-93ED-14B2568DB5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52160D-29E1-FE44-829E-0E3DE84148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54EFC828-90E7-8A4D-917C-9561505B63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7DEF55B-5A4D-754C-8FAA-9F7C6C144C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5BBA423-FCDC-654D-BB9A-CFB815690A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BEED463-B4B3-7D45-84C8-71478AABE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FA2890F-F7C3-3440-8F4D-0B2E7CB5C1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CF5BB11-EBA8-8648-BB35-082132D7F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4D7DAF-E146-EF4D-A73A-F27C374979E9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821ADF4-1818-8E4D-81E1-714491424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253F75E-43E9-5741-9692-88628D775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C5C96BC-6AB3-1943-AC9C-933E85DBE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2CF7AD-3EAB-524B-B5BF-4728F642A1D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2F0CCE2-F18E-8C4D-A4CF-78E3CA256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24E27CE-9201-374B-B117-692247B2E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DA36880-2F9B-5B41-974E-B829972F3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E0666E-EA2B-B84D-95FF-BA7F24B9CA9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4FAC53C-AD2B-CD4E-BEB8-9BA950288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C365BF-9A3C-E14C-A658-5135C4A24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7C8E0E4-DEDB-F049-A9F2-12D8D77F4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D65B68-0401-1246-859E-4C3E1F7AAD9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8F06ABF-CBDE-6A40-86BE-F90902464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A866FCD-3B4C-0543-8B57-9E1F4F168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1445360C-203E-A74B-9768-89A56A050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FCA151-73EC-3740-839C-51AEE3D641C6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6A2A8F-71F4-854D-8B30-30E11EC81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2B1B961-CE03-2449-8B35-0D315BFAE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98998A1-029A-8247-BAEE-CCC33B725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63C81-1FB2-114C-8E2A-146692B286A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3C89122-4DD2-3247-8DC6-DA503AD3A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6080F20-A8EF-5C40-8CBA-3DB45AB50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As you’ll remember the four tasks of the literature review include: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Let’s look at summary and synthesis…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06F68B3-1002-154C-BACC-6C4DEA685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66E2AC-B232-F843-BCB8-397C9A6CDA6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FEF714B-8AC5-284A-8544-275C384F0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7FFD75D-3E69-8B4E-9C99-8C06CE3F5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46E7E55-BAF5-A74D-853D-606A945F3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CC3DDE-407E-1C4F-972C-A72F0B38C17D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5F3C501-A7CE-3A43-A2FD-BF503154E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3531A7B-EAD2-BC47-869B-9AEA29D63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9F7EDE5-F566-A942-9535-FE3F8AF30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85D525-1C7E-4448-890D-295D9F9A4057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CAF8A45-2A40-4449-970B-C6C01CA53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7D43788-EBE2-0947-92E1-22D919CC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FADF94E-551D-334B-A32C-C847528C0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3029CC-73AB-5F47-B395-026F0F058DDB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DBA8996-2992-784E-8BD8-66B0630E7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7749BD3-CAB3-184F-9A99-86336EACC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5025B9F0-A7D5-5040-B8B4-ACC4480DA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4CA735-1D33-124E-AD86-BE2A817F162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8E5D870-401D-4A42-98FC-AEEDBA831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8043F5D-819D-4A4D-A67D-F237F4BCB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As you write, you’ll want to utilize evaluate words to articulate your critique. Some possibilities include…</a:t>
            </a:r>
          </a:p>
          <a:p>
            <a:pPr eaLnBrk="1" hangingPunct="1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Now, let’s return to the central questions of a literature review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7060E1E-AC04-4A46-8A77-33AE133B0B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91858A-9B1E-5D47-9CBB-15D08C7442D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FE689DA-D9A8-8D40-93DE-5E41C90D9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005417-1B35-E645-B4E5-907895D2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BCC250F2-26D5-F24D-B8FA-D7D13C046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4C4DA-C30C-1E4B-9439-2635D3E8FEF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1267DC6-4338-D348-9900-EA99D4B2A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9BBEFC7-2459-F44A-BA3B-7E3427CC2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62DB220E-69BF-A441-873E-B84817AF9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8F810-8F7F-D04A-BCD9-29BF66BE1EDE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897ED87-2E90-EB4D-AD8E-F3EE27585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2FBB6E4-7D51-4B40-9A6C-30C51C9FC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8F55596-92D7-4548-92E2-76DDC92254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03A9FE-6C82-6A4B-ADFB-B41201C3CF94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05ECD50-5F79-7C4C-9A35-A0077521C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F75F7B1-D4F9-BF4A-B59C-E0ACF0909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671177A-C234-3640-B8A1-9BC5C37ED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1C2073-1EF2-C946-8CF7-BAECE379DA99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7B50DB31-55F1-1049-B8A4-F501A2B30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0966230D-30D9-3D42-8E51-8CAB0C388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DBADCCC0-2DE0-F749-A529-2F759BC4A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B60958-65D4-5C4E-8AF5-9FB9A1F7B58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734491E-8850-A442-8F26-D118C9CAB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DC19A58-75EF-964A-A5DE-379696C08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FF8B9C9-F210-4F49-A9E7-970845454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7FEFAF-D95B-204C-9BE3-D841040D0C0A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CC15428-0BE0-024D-953B-816DE298D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BFBF459-2890-1041-B6B5-34C9E7810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DCB3DAA-7882-1A48-907A-D273BFC36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AFC66A-93B1-F442-B4FD-4F319AF5918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7A889A5-E80D-B848-B741-991638A07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F0192B5-B497-6A4F-8F4B-DEEF8B692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355C275-746E-164F-9E47-67B2DA593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07ECD0-3669-C14A-A83F-B309FFD2CC0D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7E0B4A-497B-5A44-9BB1-0B4D1FDD2F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AB1A9E1-44F1-0A40-9515-CB4700731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(This slide serves as an introduction to the next four questions, about focus, type, scope and discipline).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EB4DA2C-C8E9-D946-BB1A-D036E2E1C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66A4FA-2443-F049-A53F-08CAA0395F1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731D375-BB51-754C-A856-D8209BE58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67FFD4D-6DAA-B54C-A5E3-B7F364B13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466F7C2-7418-E541-9F7A-BB7F9E141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89EF3E-262D-374C-8643-B589C3AC417C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C41687A-2DE1-FB40-8781-4EFC056D7A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16D59E3-3F52-5C49-AD6A-F879FF527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395A68-3530-5548-88C5-2F8A0FF63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AC8A8F-B0D8-9149-A8FF-0261E56DA0A1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DD40983-EBED-DA4A-9296-5505396DA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7C0468D-C1E1-8142-9354-75A2ED191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8B0F-8514-F542-758D-96643A61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0E683-D195-49E4-3E18-0ABFC59C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71AA7-F516-DB6B-7019-5C65049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48F3-6D5A-4726-D277-6D795A34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DEE3-2077-031D-9994-A597C651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6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BA49-3C04-9C8B-7CFD-FD800D5F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F683C-DBAC-FEEC-D2BC-1761D559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B8B8-256C-C9FD-9F0D-1C51DCF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72A5-DC8A-5386-28A2-1149B99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0EEE-0957-E8C1-63DD-B4F25A92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38B23-7B03-67DC-4E30-19015DAB7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C9007-618F-42CE-AEBE-035FFCEB6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84480-3C98-4D72-0D2B-338D615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A167-1EAF-AC3D-64A1-4CBD4377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3B84-79D7-E874-97C7-6E9CA45B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3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ytuł, tekst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63713" y="152400"/>
            <a:ext cx="7180262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152400" y="1676400"/>
            <a:ext cx="432435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29150" y="1676400"/>
            <a:ext cx="4325938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713E0-CE62-1841-9705-90E347F088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6378"/>
      </p:ext>
    </p:extLst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10C86FD-372A-874D-863C-3B5A84F8D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6E2E731-638E-4A4D-9A21-A8169D9F7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21481237-1F0D-EB47-B72F-74458F219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D0B34-D307-E745-83A3-276319486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5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76FF-B9F8-6A39-5F43-ECE8091E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50A7-C664-D69C-1BAA-F0AFA86A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B499-0DB2-6665-987A-CF929FC4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2127-AE7E-9A15-9DFA-15CE51C1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F23A-F45F-4842-16B8-61B6D927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BA83-2D01-7870-9E24-C4B98DB4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68A2-9F19-6402-FC75-B6D49C76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05-1C3E-85F8-BC5C-DAB66BC4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5713-34DF-CCE2-BB25-94920EE4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7135-4101-B06F-2641-846E0920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F94-572E-A5A4-2561-FA9B86B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7AA2-49F4-B03B-5418-FAF396997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1646-5BF0-AC76-04E8-2CB85F24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DC21-1F83-F8FF-37E0-9EFB05EE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D8C19-DD27-EA43-5C63-77639F03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824B1-FDEB-D61D-2C4A-AE6AE88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06E3-58E5-15D9-2FB1-95DAE08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22E7-B0E6-542A-9F9B-E11AF7CA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2977C-86B7-7BA9-3990-359AFF193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7E71-9E19-87B1-75F5-42D2D3EF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2DEE4-77D3-88D3-B9D1-FD9390C34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89631-CBA8-039B-CB27-3B7DA1A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E20C2-0C36-F2B2-FB90-B5B56122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6140-D478-42D6-8D73-94E250B7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235C-8E40-E26D-4293-98BB067F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50773-6527-33A0-AE50-F9E61277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0B9A3-78EF-2D32-D4BD-411FA247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5B415-5D5C-EBBC-5AA2-7F66FD62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E1E4D-0638-15BF-080E-CDD40D3D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9C21-BEDB-85DF-2B0F-458D91D9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9C1AD-2A9E-CEA4-D8BF-5922B562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29BA-6580-C659-4FF3-8B00126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CF55-565B-0E58-C3C5-1D6470367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E1CC4-9D8A-77AF-A045-F0F57DAA6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EE95A-F01D-7E7D-35ED-03932ED8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27F84-4E32-6963-ECAC-C9C6415C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C0CF-F5EB-E28D-6E48-6E681E0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D500-1AA1-8168-D534-802CD748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F7F6C-F879-90B3-4DB9-C31A3376A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7254-3F11-C419-8421-4ACDAA3F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2D1D-CD53-841E-EEFB-E897E30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BCA54-C957-6407-6F6F-D6BC43D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7E3C-9EE4-3B2D-3C27-CA7CEDF7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A8DB4-D55D-2EE7-07FA-4E14B2E0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FEEE4-C65C-9115-838E-9AF1FDD7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CAB1-C192-4994-4709-98079376B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007A-A5E4-4140-9555-22D26C677DC7}" type="datetimeFigureOut">
              <a:rPr lang="en-US" smtClean="0"/>
              <a:t>16/12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CFCBD-553D-B3DC-F9B9-62888469C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4AC1-AA86-DB87-B885-491AEC731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E1A46-949C-437F-8D13-32C0A96F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ransition>
    <p:zoom dir="in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B2B821C-8D20-A748-B052-7A451ADDA4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8288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How to Write</a:t>
            </a:r>
            <a:br>
              <a:rPr lang="en-US" altLang="en-US" dirty="0"/>
            </a:br>
            <a:r>
              <a:rPr lang="en-US" altLang="en-US" dirty="0"/>
              <a:t>Literature Review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EDD4FF56-1EAA-CC4E-BE64-A58E7205B8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and Researching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F1054F47-2D57-494E-B28A-9A8171346B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What Materials 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Am I Going to Use?</a:t>
            </a:r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9E43F8E-B49A-2143-A432-A5980DFA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Reading and Researching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A4CA5B6-93D1-A34C-8D91-9D59AB1D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Collect and read material.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Summarize sources.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Who is the author?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What is the author's main purpose?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What is the author’s theoretical perspective? Research methodology?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Who is the intended audience?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What is the principal point, conclusion, thesis, contention, or question?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How is the author’s position supported?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How does this study relate to other studies of the problem or topic?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latin typeface="Times New Roman" panose="02020603050405020304" pitchFamily="18" charset="0"/>
              </a:rPr>
              <a:t>What does this study add to </a:t>
            </a:r>
            <a:r>
              <a:rPr lang="en-US" altLang="en-US" sz="2100" u="sng">
                <a:latin typeface="Times New Roman" panose="02020603050405020304" pitchFamily="18" charset="0"/>
              </a:rPr>
              <a:t>your</a:t>
            </a:r>
            <a:r>
              <a:rPr lang="en-US" altLang="en-US" sz="2100">
                <a:latin typeface="Times New Roman" panose="02020603050405020304" pitchFamily="18" charset="0"/>
              </a:rPr>
              <a:t> project?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</a:rPr>
              <a:t>Select </a:t>
            </a:r>
            <a:r>
              <a:rPr lang="en-US" altLang="en-US" sz="2400" u="sng">
                <a:latin typeface="Times New Roman" panose="02020603050405020304" pitchFamily="18" charset="0"/>
              </a:rPr>
              <a:t>only</a:t>
            </a:r>
            <a:r>
              <a:rPr lang="en-US" altLang="en-US" sz="2400">
                <a:latin typeface="Times New Roman" panose="02020603050405020304" pitchFamily="18" charset="0"/>
              </a:rPr>
              <a:t> relevant books and articles.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A035706C-EB1F-2B4C-9DE6-F63CC40CA6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Analyzing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489EF6D-5777-8B4A-9DEF-8D7CB13891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How Do I Assess 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Existing Research?</a:t>
            </a: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EB736AE-496A-A748-906C-36F52A02B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Analyzing Sources</a:t>
            </a:r>
            <a:r>
              <a:rPr lang="en-US" altLang="en-US"/>
              <a:t>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3D55EF-7957-1B4C-9830-145129EBFF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543800" cy="4530725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en-US" altLang="en-US">
                <a:latin typeface="Times New Roman" panose="02020603050405020304" pitchFamily="18" charset="0"/>
              </a:rPr>
              <a:t>A literature review is never just a list of studies—it always offers an argument about a body of research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Analysis occurs on two levels:</a:t>
            </a:r>
          </a:p>
          <a:p>
            <a:pPr lvl="1" eaLnBrk="1" hangingPunct="1"/>
            <a:r>
              <a:rPr lang="en-US" altLang="en-US" sz="2800">
                <a:latin typeface="Times New Roman" panose="02020603050405020304" pitchFamily="18" charset="0"/>
              </a:rPr>
              <a:t>Individual sources</a:t>
            </a:r>
          </a:p>
          <a:p>
            <a:pPr lvl="1" eaLnBrk="1" hangingPunct="1"/>
            <a:r>
              <a:rPr lang="en-US" altLang="en-US" sz="2800">
                <a:latin typeface="Times New Roman" panose="02020603050405020304" pitchFamily="18" charset="0"/>
              </a:rPr>
              <a:t>Body of research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>
            <a:extLst>
              <a:ext uri="{FF2B5EF4-FFF2-40B4-BE49-F238E27FC236}">
                <a16:creationId xmlns:a16="http://schemas.microsoft.com/office/drawing/2014/main" id="{B482921A-81F5-3140-BF2F-A0575CB04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Four Analysis Tasks of the Literature Review </a:t>
            </a:r>
          </a:p>
        </p:txBody>
      </p:sp>
      <p:sp>
        <p:nvSpPr>
          <p:cNvPr id="1038" name="Rectangle 3">
            <a:extLst>
              <a:ext uri="{FF2B5EF4-FFF2-40B4-BE49-F238E27FC236}">
                <a16:creationId xmlns:a16="http://schemas.microsoft.com/office/drawing/2014/main" id="{0A8BBAA9-CB5D-6A45-A15D-7042AC93A9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5791200" cy="4530725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altLang="en-US" sz="3300"/>
          </a:p>
          <a:p>
            <a:pPr eaLnBrk="1" hangingPunct="1">
              <a:lnSpc>
                <a:spcPct val="90000"/>
              </a:lnSpc>
            </a:pPr>
            <a:endParaRPr lang="en-US" altLang="en-US" sz="320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6757E3D-B3C5-5841-8724-F4D29521B262}"/>
              </a:ext>
            </a:extLst>
          </p:cNvPr>
          <p:cNvGraphicFramePr/>
          <p:nvPr/>
        </p:nvGraphicFramePr>
        <p:xfrm>
          <a:off x="914400" y="1617663"/>
          <a:ext cx="7772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6303DD3-783E-5E45-B994-0ACCF6127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Summary and Synthesis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02A4C5E-8F5F-7347-B481-5843CB33F0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6781800" cy="4530725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In your own words, summarize and/or synthesize the key findings relevant to your study.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do we know about the immediate area?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are the key arguments, key characteristics, key concepts or key figures?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are the existing debates/theories?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common methodologies are used?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C587F7B-7718-DF4A-BBA2-B586BA43D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Language for </a:t>
            </a:r>
            <a:br>
              <a:rPr lang="en-US" altLang="en-US"/>
            </a:br>
            <a:r>
              <a:rPr lang="en-US" altLang="en-US"/>
              <a:t>Summary and Synthesis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F8A726D-90E9-FA41-84A8-5B3E581621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391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Normadin </a:t>
            </a:r>
            <a:r>
              <a:rPr lang="en-US" altLang="en-US" u="sng">
                <a:latin typeface="Times New Roman" panose="02020603050405020304" pitchFamily="18" charset="0"/>
              </a:rPr>
              <a:t>has demonstrated</a:t>
            </a:r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Early work by Hausman, Schwarz, and Graves </a:t>
            </a:r>
            <a:r>
              <a:rPr lang="en-US" altLang="en-US" u="sng">
                <a:latin typeface="Times New Roman" panose="02020603050405020304" pitchFamily="18" charset="0"/>
              </a:rPr>
              <a:t>was concerned</a:t>
            </a:r>
            <a:r>
              <a:rPr lang="en-US" altLang="en-US">
                <a:latin typeface="Times New Roman" panose="02020603050405020304" pitchFamily="18" charset="0"/>
              </a:rPr>
              <a:t> with…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Elsayed and Stern </a:t>
            </a:r>
            <a:r>
              <a:rPr lang="en-US" altLang="en-US" u="sng">
                <a:latin typeface="Times New Roman" panose="02020603050405020304" pitchFamily="18" charset="0"/>
              </a:rPr>
              <a:t>compared</a:t>
            </a:r>
            <a:r>
              <a:rPr lang="en-US" altLang="en-US">
                <a:latin typeface="Times New Roman" panose="02020603050405020304" pitchFamily="18" charset="0"/>
              </a:rPr>
              <a:t> algorithms for handling…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Additional work by Karasawa et. al, Azadivar, and Parry et. al </a:t>
            </a:r>
            <a:r>
              <a:rPr lang="en-US" altLang="en-US" u="sng">
                <a:latin typeface="Times New Roman" panose="02020603050405020304" pitchFamily="18" charset="0"/>
              </a:rPr>
              <a:t>deals with</a:t>
            </a:r>
            <a:r>
              <a:rPr lang="en-US" altLang="en-US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1673C25-DAAD-7243-92C3-3E77167A3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Comparison and Critique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BF5946E-FBFE-FA4C-AFFF-7F86C34035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en-US" altLang="en-US" sz="3200" u="sng">
                <a:latin typeface="Times New Roman" panose="02020603050405020304" pitchFamily="18" charset="0"/>
              </a:rPr>
              <a:t>Evaluates</a:t>
            </a:r>
            <a:r>
              <a:rPr lang="en-US" altLang="en-US" sz="3200">
                <a:latin typeface="Times New Roman" panose="02020603050405020304" pitchFamily="18" charset="0"/>
              </a:rPr>
              <a:t> the strength and weaknesses of the work: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How do the different studies relate? What is new, different, or controversial?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views need further testing?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evidence is lacking, inconclusive, contradicting, or too limited?</a:t>
            </a:r>
          </a:p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What research designs or methods seem unsatisfactory?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7A212F1-36E3-BD4A-B6E8-54F2275A7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Language for</a:t>
            </a:r>
            <a:br>
              <a:rPr lang="en-US" altLang="en-US"/>
            </a:br>
            <a:r>
              <a:rPr lang="en-US" altLang="en-US"/>
              <a:t>Comparison and Critique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97FB3A6-44C2-2441-9484-171DDA4662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962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 this </a:t>
            </a:r>
            <a:r>
              <a:rPr lang="en-US" altLang="en-US" u="sng">
                <a:latin typeface="Times New Roman" panose="02020603050405020304" pitchFamily="18" charset="0"/>
              </a:rPr>
              <a:t>ambitious but flawed study</a:t>
            </a:r>
            <a:r>
              <a:rPr lang="en-US" altLang="en-US">
                <a:latin typeface="Times New Roman" panose="02020603050405020304" pitchFamily="18" charset="0"/>
              </a:rPr>
              <a:t>, Jones and Wang…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These general results, reflecting the stochastic nature of the flow of goods, </a:t>
            </a:r>
            <a:r>
              <a:rPr lang="en-US" altLang="en-US" u="sng">
                <a:latin typeface="Times New Roman" panose="02020603050405020304" pitchFamily="18" charset="0"/>
              </a:rPr>
              <a:t>are similar</a:t>
            </a:r>
            <a:r>
              <a:rPr lang="en-US" altLang="en-US">
                <a:latin typeface="Times New Roman" panose="02020603050405020304" pitchFamily="18" charset="0"/>
              </a:rPr>
              <a:t> to those reported by Rosenblatt and Roll…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1240993-CDEE-E24A-B954-484AD85B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Evaluative Adjectives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6AC398E-2E73-FE49-9029-E205418957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5425" y="1600199"/>
            <a:ext cx="3792538" cy="45307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Unusual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Small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Simple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Exploratory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Limited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Restricted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Flawed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697EFF5-FE0F-714A-AD2A-83972B33C4F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362200" y="1600198"/>
            <a:ext cx="3792537" cy="45307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Complex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Competent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Important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Innovative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Impressive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Useful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</a:rPr>
              <a:t>Careful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A093764-40E2-C249-9E80-415C4D22E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197"/>
            <a:ext cx="4676775" cy="40172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3C126F-221F-4C49-9C29-4D1F215E5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Objectives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1C19CC6-F7B3-1742-8AEA-B91D149ED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To help you understand the purpose and basic requirements of an effective literature review.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To help you critically assess research materials.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To develop strategies for inventing, organizing, and drafting a literature review.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To help you cite sources appropriately.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7C218EA-BBD9-844D-9319-ABA5CCD07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21468"/>
            <a:ext cx="6781800" cy="811213"/>
          </a:xfrm>
        </p:spPr>
        <p:txBody>
          <a:bodyPr/>
          <a:lstStyle/>
          <a:p>
            <a:pPr eaLnBrk="1" hangingPunct="1"/>
            <a:r>
              <a:rPr lang="en-US" altLang="en-US" dirty="0"/>
              <a:t>Drafting: Putting It All Together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2789CA8-CD75-4943-A5FC-0D7A8BDB17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924800" cy="453072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Once you have summarized, synthesized, compared, and critiqued your chosen material, you may consider whether these studies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Demonstrate the topic’s chronological development.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Show different approaches to the problem.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Show an ongoing debate.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Center on a “seminal” study or studies.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Demonstrate a “paradigm shift.”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8ACD816-DAD7-2F49-9CB7-783BFF892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Putting It All Together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C098529-BA6F-6B43-98EC-B190DC0A91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44958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50000"/>
              </a:spcAft>
            </a:pPr>
            <a:r>
              <a:rPr lang="en-US" altLang="en-US">
                <a:latin typeface="Times New Roman" panose="02020603050405020304" pitchFamily="18" charset="0"/>
              </a:rPr>
              <a:t>What do researchers KNOW about this field?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>
                <a:latin typeface="Times New Roman" panose="02020603050405020304" pitchFamily="18" charset="0"/>
              </a:rPr>
              <a:t>What do researchers NOT KNOW?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>
                <a:latin typeface="Times New Roman" panose="02020603050405020304" pitchFamily="18" charset="0"/>
              </a:rPr>
              <a:t>Why should we (further) study this topic?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>
                <a:latin typeface="Times New Roman" panose="02020603050405020304" pitchFamily="18" charset="0"/>
              </a:rPr>
              <a:t>What will my study contribute?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C577E67-DA49-B44B-8F5B-7A79E817B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4400" dirty="0"/>
            </a:br>
            <a:r>
              <a:rPr lang="en-US" altLang="en-US" sz="4400" dirty="0"/>
              <a:t> Revising: Citing Sources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0212D94-986B-B04B-B9F5-B283D56A2C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44958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 typeface="Wingdings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If it’s not your own idea (and not common knowledge)—DOCUMENT IT!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Paraphrase key ideas. 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Use quotations sparingly.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Introduce quotations effectively.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Use proper in-text citation to document the source of ideas. 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Maintain accurate bibliographic records.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1EEA161-CE0C-0049-96BB-CD4691E4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Citing Sources: Things to Avoid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6660C421-EF25-6D43-9893-091E9F3DF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Plagiarism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Not Enough Citations.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Citation Frequency in Summaries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Incorrect Paraphrasing</a:t>
            </a:r>
          </a:p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</a:rPr>
              <a:t>Lack of Quotation Marks</a:t>
            </a:r>
          </a:p>
        </p:txBody>
      </p:sp>
    </p:spTree>
  </p:cSld>
  <p:clrMapOvr>
    <a:masterClrMapping/>
  </p:clrMapOvr>
  <p:transition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8E0D-5D3B-4DBF-93F9-88163DD1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0E1C-5824-48AE-9435-6F16FA2D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Questions-Three Paragraphs</a:t>
            </a:r>
          </a:p>
          <a:p>
            <a:r>
              <a:rPr lang="en-US" dirty="0"/>
              <a:t>What is the reality-Background</a:t>
            </a:r>
          </a:p>
          <a:p>
            <a:r>
              <a:rPr lang="en-US" dirty="0"/>
              <a:t>Why this study – Information on your topic</a:t>
            </a:r>
          </a:p>
          <a:p>
            <a:r>
              <a:rPr lang="en-US" dirty="0"/>
              <a:t>How this study will proceeds-  presents a clear 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007779948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B576A1D-A32C-EA46-B10E-E7C57181A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Purpose of a Literature Review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99F89A3-BA69-FD40-B3B9-0C18A8B35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The literature review is a critical look at the existing research that is significant to the work that you are carrying out.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provide background information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establish importance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demonstrate familiarity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“carve out a space” for further research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677C016-2893-F343-AF62-C9B7E9E19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Characteristics of </a:t>
            </a:r>
            <a:br>
              <a:rPr lang="en-US" altLang="en-US" sz="3800"/>
            </a:br>
            <a:r>
              <a:rPr lang="en-US" altLang="en-US" sz="3800"/>
              <a:t>Effective Literature Reviews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954F8E-FCBA-DB42-B5B9-B368C834D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Outlining important research trends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Assessing the strengths and weaknesses of existing research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Identifying potential gaps in knowledge 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Establishing a need for current and/or future research projects</a:t>
            </a: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BA0F5DA-E3B3-CB46-A592-EE5F3E5A9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for Writing a Lit Review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8D7B0F-AE45-FD47-877E-E053696AC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Planning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Reading and Research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Analyzing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Drafting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Revising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D1FDC761-0488-DB46-8DBE-320ED5CF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4877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C7D461-B20F-7345-BC5E-B2C97D0932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Planning</a:t>
            </a:r>
            <a:r>
              <a:rPr lang="en-US" altLang="en-US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63C5811-5823-7748-9DBC-FB953886BC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What Type of Literature Review </a:t>
            </a: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Am I Writing?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5428989-291B-C84B-A079-EA81300E2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Planning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4C1D9C1-67BD-A84D-9E87-39EC1C132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What is the specific thesis, problem, or research question that my literature review helps to define?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Identifying a focus that allows you to: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Sort and categorize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Eliminate irrelevant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What type of literature review am I conducting?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Theory; Methodology; Policy; Quantitative; Qualitative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FA750E1-8382-014E-BC4E-9946B2338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Planning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3383B1C-025E-944F-A47B-5940F22C8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Scope</a:t>
            </a:r>
          </a:p>
          <a:p>
            <a:pPr lvl="1" eaLnBrk="1" hangingPunct="1"/>
            <a:r>
              <a:rPr lang="en-US" altLang="en-US" sz="3000">
                <a:latin typeface="Times New Roman" panose="02020603050405020304" pitchFamily="18" charset="0"/>
              </a:rPr>
              <a:t>What is the scope of my literature review?</a:t>
            </a:r>
          </a:p>
          <a:p>
            <a:pPr lvl="1" eaLnBrk="1" hangingPunct="1"/>
            <a:r>
              <a:rPr lang="en-US" altLang="en-US" sz="3000">
                <a:latin typeface="Times New Roman" panose="02020603050405020304" pitchFamily="18" charset="0"/>
              </a:rPr>
              <a:t>What types of sources am I using?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200">
                <a:latin typeface="Times New Roman" panose="02020603050405020304" pitchFamily="18" charset="0"/>
              </a:rPr>
              <a:t>Academic Discipline</a:t>
            </a:r>
          </a:p>
          <a:p>
            <a:pPr lvl="1" eaLnBrk="1" hangingPunct="1"/>
            <a:r>
              <a:rPr lang="en-US" altLang="en-US" sz="3000">
                <a:latin typeface="Times New Roman" panose="02020603050405020304" pitchFamily="18" charset="0"/>
              </a:rPr>
              <a:t>What field(s) am I working in?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FEF52F6-6CFF-F544-916F-F1E429270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/>
              <a:t>Reflection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84C5445-174C-6E42-A60F-5B8BD2967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Take a moment to answer each of the questions in the “Planning” section of your packet about a literature review you are currently working on or plan to work 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How many of the questions could you answer?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What questions did this short exercise raise for you?</a:t>
            </a: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966</Words>
  <Application>Microsoft Office PowerPoint</Application>
  <PresentationFormat>On-screen Show (4:3)</PresentationFormat>
  <Paragraphs>183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How to Write Literature Review</vt:lpstr>
      <vt:lpstr>Objectives</vt:lpstr>
      <vt:lpstr>Purpose of a Literature Review</vt:lpstr>
      <vt:lpstr>Characteristics of  Effective Literature Reviews</vt:lpstr>
      <vt:lpstr>Steps for Writing a Lit Review</vt:lpstr>
      <vt:lpstr>Planning </vt:lpstr>
      <vt:lpstr>Planning</vt:lpstr>
      <vt:lpstr>Planning</vt:lpstr>
      <vt:lpstr>Reflection</vt:lpstr>
      <vt:lpstr>Reading and Researching</vt:lpstr>
      <vt:lpstr>Reading and Researching</vt:lpstr>
      <vt:lpstr>Analyzing</vt:lpstr>
      <vt:lpstr>Analyzing Sources </vt:lpstr>
      <vt:lpstr>Four Analysis Tasks of the Literature Review </vt:lpstr>
      <vt:lpstr>Summary and Synthesis</vt:lpstr>
      <vt:lpstr>Sample Language for  Summary and Synthesis</vt:lpstr>
      <vt:lpstr>Comparison and Critique</vt:lpstr>
      <vt:lpstr>Sample Language for Comparison and Critique</vt:lpstr>
      <vt:lpstr>Evaluative Adjectives</vt:lpstr>
      <vt:lpstr>Drafting: Putting It All Together</vt:lpstr>
      <vt:lpstr>Putting It All Together</vt:lpstr>
      <vt:lpstr>  Revising: Citing Sources</vt:lpstr>
      <vt:lpstr>Citing Sources: Things to Avoid</vt:lpstr>
      <vt:lpstr>Writing an Introduction</vt:lpstr>
    </vt:vector>
  </TitlesOfParts>
  <Manager/>
  <Company>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Literature Review</dc:title>
  <dc:subject/>
  <dc:creator>dr. Rana Umair Ashraf</dc:creator>
  <cp:keywords/>
  <dc:description/>
  <cp:lastModifiedBy>Le Nhat Tung</cp:lastModifiedBy>
  <cp:revision>87</cp:revision>
  <dcterms:created xsi:type="dcterms:W3CDTF">2007-11-13T02:46:17Z</dcterms:created>
  <dcterms:modified xsi:type="dcterms:W3CDTF">2024-12-16T00:44:52Z</dcterms:modified>
  <cp:category/>
</cp:coreProperties>
</file>