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7" r:id="rId5"/>
    <p:sldId id="260" r:id="rId6"/>
    <p:sldId id="262" r:id="rId7"/>
    <p:sldId id="269" r:id="rId8"/>
    <p:sldId id="270" r:id="rId9"/>
    <p:sldId id="277" r:id="rId10"/>
    <p:sldId id="271" r:id="rId11"/>
    <p:sldId id="278" r:id="rId12"/>
    <p:sldId id="281" r:id="rId13"/>
    <p:sldId id="272" r:id="rId14"/>
    <p:sldId id="273" r:id="rId15"/>
    <p:sldId id="274" r:id="rId16"/>
    <p:sldId id="275" r:id="rId17"/>
    <p:sldId id="276" r:id="rId18"/>
    <p:sldId id="282" r:id="rId19"/>
    <p:sldId id="283" r:id="rId20"/>
    <p:sldId id="268" r:id="rId21"/>
    <p:sldId id="280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229" autoAdjust="0"/>
  </p:normalViewPr>
  <p:slideViewPr>
    <p:cSldViewPr snapToGrid="0">
      <p:cViewPr varScale="1">
        <p:scale>
          <a:sx n="56" d="100"/>
          <a:sy n="5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03.08.2016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07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25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1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8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1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9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78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6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1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9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8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6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Moritz Port – Dominik </a:t>
            </a:r>
            <a:r>
              <a:rPr lang="de-DE" dirty="0" err="1"/>
              <a:t>Poßnagel</a:t>
            </a:r>
            <a:r>
              <a:rPr lang="de-DE" dirty="0"/>
              <a:t> –  Tim Müller –  Florian Abele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Einlesen der Textdatei</a:t>
            </a:r>
          </a:p>
          <a:p>
            <a:r>
              <a:rPr lang="de-DE" dirty="0"/>
              <a:t>Separieren in einzelne Wörter</a:t>
            </a:r>
          </a:p>
          <a:p>
            <a:r>
              <a:rPr lang="de-DE" dirty="0"/>
              <a:t>Erzeugen von </a:t>
            </a:r>
            <a:r>
              <a:rPr lang="de-DE" dirty="0" err="1"/>
              <a:t>TextWord</a:t>
            </a:r>
            <a:r>
              <a:rPr lang="de-DE" dirty="0"/>
              <a:t>-Objekte</a:t>
            </a:r>
          </a:p>
          <a:p>
            <a:r>
              <a:rPr lang="de-DE" dirty="0"/>
              <a:t>Suchwort in Konsole eingeben</a:t>
            </a:r>
          </a:p>
          <a:p>
            <a:r>
              <a:rPr lang="de-DE" dirty="0"/>
              <a:t>Suche in einzelnen Objekten</a:t>
            </a:r>
          </a:p>
          <a:p>
            <a:r>
              <a:rPr lang="de-DE" dirty="0"/>
              <a:t>Ergebnisausgabe </a:t>
            </a:r>
          </a:p>
        </p:txBody>
      </p:sp>
    </p:spTree>
    <p:extLst>
      <p:ext uri="{BB962C8B-B14F-4D97-AF65-F5344CB8AC3E}">
        <p14:creationId xmlns:p14="http://schemas.microsoft.com/office/powerpoint/2010/main" val="425362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Test                      .  .  . ..  ……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117" b="13388"/>
          <a:stretch/>
        </p:blipFill>
        <p:spPr>
          <a:xfrm>
            <a:off x="6974784" y="0"/>
            <a:ext cx="5217216" cy="6858000"/>
          </a:xfrm>
        </p:spPr>
      </p:pic>
    </p:spTree>
    <p:extLst>
      <p:ext uri="{BB962C8B-B14F-4D97-AF65-F5344CB8AC3E}">
        <p14:creationId xmlns:p14="http://schemas.microsoft.com/office/powerpoint/2010/main" val="36495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293395" y="288985"/>
            <a:ext cx="10018713" cy="1752599"/>
          </a:xfrm>
        </p:spPr>
        <p:txBody>
          <a:bodyPr/>
          <a:lstStyle/>
          <a:p>
            <a:r>
              <a:rPr lang="de-DE" dirty="0"/>
              <a:t>Testfälle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7513" y="0"/>
            <a:ext cx="5364077" cy="6858000"/>
          </a:xfrm>
        </p:spPr>
      </p:pic>
    </p:spTree>
    <p:extLst>
      <p:ext uri="{BB962C8B-B14F-4D97-AF65-F5344CB8AC3E}">
        <p14:creationId xmlns:p14="http://schemas.microsoft.com/office/powerpoint/2010/main" val="121362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639" y="1964814"/>
            <a:ext cx="8950055" cy="4591261"/>
          </a:xfr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01564" y="685800"/>
            <a:ext cx="10018713" cy="1752599"/>
          </a:xfrm>
        </p:spPr>
        <p:txBody>
          <a:bodyPr/>
          <a:lstStyle/>
          <a:p>
            <a:r>
              <a:rPr lang="de-DE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5466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5848" y="1881096"/>
            <a:ext cx="9015637" cy="4752430"/>
          </a:xfrm>
        </p:spPr>
      </p:pic>
    </p:spTree>
    <p:extLst>
      <p:ext uri="{BB962C8B-B14F-4D97-AF65-F5344CB8AC3E}">
        <p14:creationId xmlns:p14="http://schemas.microsoft.com/office/powerpoint/2010/main" val="18344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8413" y="1814282"/>
            <a:ext cx="7390508" cy="4893716"/>
          </a:xfrm>
        </p:spPr>
      </p:pic>
    </p:spTree>
    <p:extLst>
      <p:ext uri="{BB962C8B-B14F-4D97-AF65-F5344CB8AC3E}">
        <p14:creationId xmlns:p14="http://schemas.microsoft.com/office/powerpoint/2010/main" val="12607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8024" y="1786714"/>
            <a:ext cx="5071286" cy="5071286"/>
          </a:xfrm>
        </p:spPr>
      </p:pic>
    </p:spTree>
    <p:extLst>
      <p:ext uri="{BB962C8B-B14F-4D97-AF65-F5344CB8AC3E}">
        <p14:creationId xmlns:p14="http://schemas.microsoft.com/office/powerpoint/2010/main" val="410737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Wiki</a:t>
            </a:r>
          </a:p>
          <a:p>
            <a:r>
              <a:rPr lang="de-DE" dirty="0" err="1"/>
              <a:t>Doxygen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7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85" y="254480"/>
            <a:ext cx="9693763" cy="6387860"/>
          </a:xfrm>
        </p:spPr>
      </p:pic>
    </p:spTree>
    <p:extLst>
      <p:ext uri="{BB962C8B-B14F-4D97-AF65-F5344CB8AC3E}">
        <p14:creationId xmlns:p14="http://schemas.microsoft.com/office/powerpoint/2010/main" val="6430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Datenstruktur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Dokumentation</a:t>
            </a:r>
          </a:p>
          <a:p>
            <a:r>
              <a:rPr lang="de-DE" dirty="0" err="1"/>
              <a:t>Summative</a:t>
            </a:r>
            <a:r>
              <a:rPr lang="de-DE"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haben wir erreicht?</a:t>
            </a:r>
          </a:p>
          <a:p>
            <a:pPr lvl="1"/>
            <a:r>
              <a:rPr lang="de-DE" dirty="0"/>
              <a:t>Text in </a:t>
            </a:r>
            <a:r>
              <a:rPr lang="de-DE" dirty="0" err="1"/>
              <a:t>Suffixbäume</a:t>
            </a:r>
            <a:r>
              <a:rPr lang="de-DE" dirty="0"/>
              <a:t> aufteilen</a:t>
            </a:r>
          </a:p>
          <a:p>
            <a:pPr lvl="1"/>
            <a:r>
              <a:rPr lang="de-DE" dirty="0" err="1"/>
              <a:t>Exact</a:t>
            </a:r>
            <a:r>
              <a:rPr lang="de-DE" dirty="0"/>
              <a:t> Match Suche</a:t>
            </a:r>
          </a:p>
          <a:p>
            <a:pPr lvl="1"/>
            <a:r>
              <a:rPr lang="de-DE" dirty="0"/>
              <a:t>Partial Match Suche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Filesearch</a:t>
            </a:r>
            <a:endParaRPr lang="de-DE" dirty="0"/>
          </a:p>
          <a:p>
            <a:pPr lvl="1"/>
            <a:r>
              <a:rPr lang="de-DE" dirty="0"/>
              <a:t>Position der gefundenen Wörter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 28.7.2016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  <p:pic>
        <p:nvPicPr>
          <p:cNvPr id="11" name="Grafik 10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80" y="2197856"/>
            <a:ext cx="620087" cy="709685"/>
          </a:xfrm>
          <a:prstGeom prst="rect">
            <a:avLst/>
          </a:prstGeom>
        </p:spPr>
      </p:pic>
      <p:pic>
        <p:nvPicPr>
          <p:cNvPr id="12" name="Grafik 11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04" y="2666998"/>
            <a:ext cx="620087" cy="709685"/>
          </a:xfrm>
          <a:prstGeom prst="rect">
            <a:avLst/>
          </a:prstGeom>
        </p:spPr>
      </p:pic>
      <p:pic>
        <p:nvPicPr>
          <p:cNvPr id="13" name="Grafik 12" descr="Green tick - simple by Kliponi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87" y="4229099"/>
            <a:ext cx="620087" cy="709685"/>
          </a:xfrm>
          <a:prstGeom prst="rect">
            <a:avLst/>
          </a:prstGeom>
        </p:spPr>
      </p:pic>
      <p:pic>
        <p:nvPicPr>
          <p:cNvPr id="14" name="Grafik 13" descr="red not OK / failure symbol by Antares42 - red not OK / failure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806" y="5074665"/>
            <a:ext cx="293610" cy="3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8295" y="2666998"/>
            <a:ext cx="8930744" cy="3124201"/>
          </a:xfrm>
        </p:spPr>
        <p:txBody>
          <a:bodyPr/>
          <a:lstStyle/>
          <a:p>
            <a:r>
              <a:rPr lang="de-DE" dirty="0"/>
              <a:t>Suffix Bäume</a:t>
            </a:r>
          </a:p>
          <a:p>
            <a:pPr lvl="1"/>
            <a:r>
              <a:rPr lang="de-DE" dirty="0"/>
              <a:t>Gerichteter Baum </a:t>
            </a:r>
          </a:p>
          <a:p>
            <a:pPr lvl="1"/>
            <a:r>
              <a:rPr lang="de-DE" dirty="0"/>
              <a:t>Speichert alle Suffixe</a:t>
            </a:r>
          </a:p>
          <a:p>
            <a:pPr lvl="1"/>
            <a:r>
              <a:rPr lang="de-DE" dirty="0"/>
              <a:t>Jede Kante mit Teilstring beschriftet</a:t>
            </a:r>
          </a:p>
          <a:p>
            <a:pPr lvl="1"/>
            <a:r>
              <a:rPr lang="de-DE" dirty="0"/>
              <a:t>Jedes Blatt gibt Position des Teilstrings an</a:t>
            </a:r>
          </a:p>
          <a:p>
            <a:pPr lvl="1"/>
            <a:r>
              <a:rPr lang="de-DE" dirty="0"/>
              <a:t>Blätteranzahl ist Anzahl der Symbole im String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52" y="139341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Beim Erstellen</a:t>
            </a:r>
          </a:p>
          <a:p>
            <a:pPr lvl="1"/>
            <a:r>
              <a:rPr lang="de-DE" dirty="0"/>
              <a:t>Naives Verfahren</a:t>
            </a:r>
          </a:p>
          <a:p>
            <a:r>
              <a:rPr lang="de-DE" dirty="0"/>
              <a:t>Beim Suchen</a:t>
            </a:r>
          </a:p>
          <a:p>
            <a:pPr lvl="1"/>
            <a:r>
              <a:rPr lang="de-DE" dirty="0"/>
              <a:t>Alle erzeugten Bäume werden durchsucht</a:t>
            </a:r>
          </a:p>
          <a:p>
            <a:pPr lvl="1"/>
            <a:r>
              <a:rPr lang="de-DE" dirty="0"/>
              <a:t>Bei falscher Wortlänge wird Baum nicht durchsucht</a:t>
            </a:r>
          </a:p>
          <a:p>
            <a:pPr lvl="1"/>
            <a:r>
              <a:rPr lang="de-DE" dirty="0"/>
              <a:t>Baum wird von oben durchsucht</a:t>
            </a:r>
          </a:p>
          <a:p>
            <a:pPr lvl="1"/>
            <a:r>
              <a:rPr lang="de-DE" dirty="0"/>
              <a:t>Suchalgorithmus geht in jeden Ast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  <a:p>
            <a:r>
              <a:rPr lang="de-DE" dirty="0"/>
              <a:t>Programmstruktur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Unit Test</a:t>
            </a:r>
          </a:p>
          <a:p>
            <a:r>
              <a:rPr lang="de-DE" dirty="0" err="1"/>
              <a:t>Livedemo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0"/>
            <a:ext cx="9988821" cy="1091242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530" y="769188"/>
            <a:ext cx="10299372" cy="6028901"/>
          </a:xfrm>
        </p:spPr>
      </p:pic>
    </p:spTree>
    <p:extLst>
      <p:ext uri="{BB962C8B-B14F-4D97-AF65-F5344CB8AC3E}">
        <p14:creationId xmlns:p14="http://schemas.microsoft.com/office/powerpoint/2010/main" val="217148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Übersichtliche Programmstruktur</a:t>
            </a:r>
          </a:p>
          <a:p>
            <a:r>
              <a:rPr lang="de-DE" dirty="0"/>
              <a:t>Geschachtelte Klassen</a:t>
            </a:r>
          </a:p>
          <a:p>
            <a:r>
              <a:rPr lang="de-DE" dirty="0"/>
              <a:t>Klare Schnittstellen</a:t>
            </a:r>
          </a:p>
        </p:txBody>
      </p:sp>
    </p:spTree>
    <p:extLst>
      <p:ext uri="{BB962C8B-B14F-4D97-AF65-F5344CB8AC3E}">
        <p14:creationId xmlns:p14="http://schemas.microsoft.com/office/powerpoint/2010/main" val="404988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391" y="1821612"/>
            <a:ext cx="9384552" cy="4561936"/>
          </a:xfrm>
        </p:spPr>
      </p:pic>
    </p:spTree>
    <p:extLst>
      <p:ext uri="{BB962C8B-B14F-4D97-AF65-F5344CB8AC3E}">
        <p14:creationId xmlns:p14="http://schemas.microsoft.com/office/powerpoint/2010/main" val="390492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228</Words>
  <Application>Microsoft Office PowerPoint</Application>
  <PresentationFormat>Breitbild</PresentationFormat>
  <Paragraphs>91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Parallax</vt:lpstr>
      <vt:lpstr>Suchen in statischen Texten</vt:lpstr>
      <vt:lpstr>Agenda</vt:lpstr>
      <vt:lpstr>Datenstruktur</vt:lpstr>
      <vt:lpstr>Suffix-Bäume - Eigenschaften</vt:lpstr>
      <vt:lpstr>Algorithmen</vt:lpstr>
      <vt:lpstr>Implementierung</vt:lpstr>
      <vt:lpstr>Klassendiagramm</vt:lpstr>
      <vt:lpstr>Programmstruktur</vt:lpstr>
      <vt:lpstr>Programmstruktur</vt:lpstr>
      <vt:lpstr>Programmablauf</vt:lpstr>
      <vt:lpstr>Live Demo</vt:lpstr>
      <vt:lpstr>Google Test                      .  .  . ..  …… </vt:lpstr>
      <vt:lpstr>Testfälle</vt:lpstr>
      <vt:lpstr>Unit Tests</vt:lpstr>
      <vt:lpstr>Unit Tests</vt:lpstr>
      <vt:lpstr>Unit Tests</vt:lpstr>
      <vt:lpstr>Unit Tests</vt:lpstr>
      <vt:lpstr>Dokumentation</vt:lpstr>
      <vt:lpstr>PowerPoint-Präsentation</vt:lpstr>
      <vt:lpstr>Evaluierung</vt:lpstr>
      <vt:lpstr>Zielsetzungen 28.7.2016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Dorsch Barsch</cp:lastModifiedBy>
  <cp:revision>106</cp:revision>
  <dcterms:created xsi:type="dcterms:W3CDTF">2016-07-27T12:43:50Z</dcterms:created>
  <dcterms:modified xsi:type="dcterms:W3CDTF">2016-08-03T12:15:58Z</dcterms:modified>
</cp:coreProperties>
</file>