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7" r:id="rId6"/>
    <p:sldId id="266" r:id="rId7"/>
    <p:sldId id="260" r:id="rId8"/>
    <p:sldId id="262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4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A57A-BCE0-4983-99DA-2CACE89E46CC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B1EE-FC3C-4283-A3CD-FE7C93F35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Teilwortsuche </a:t>
            </a:r>
            <a:r>
              <a:rPr lang="de-DE" dirty="0">
                <a:sym typeface="Wingdings" panose="05000000000000000000" pitchFamily="2" charset="2"/>
              </a:rPr>
              <a:t> bestimmt den kontrahierten Ort von a in T in Zeit O(a)</a:t>
            </a:r>
            <a:endParaRPr lang="de-DE" dirty="0"/>
          </a:p>
          <a:p>
            <a:r>
              <a:rPr lang="de-DE" dirty="0"/>
              <a:t>Präfix-Suche </a:t>
            </a:r>
            <a:r>
              <a:rPr lang="de-DE" dirty="0">
                <a:sym typeface="Wingdings" panose="05000000000000000000" pitchFamily="2" charset="2"/>
              </a:rPr>
              <a:t> Alle Vorkommen von Zeichenketten mit einem geg. Präfix</a:t>
            </a:r>
            <a:endParaRPr lang="de-DE" dirty="0"/>
          </a:p>
          <a:p>
            <a:r>
              <a:rPr lang="de-DE" dirty="0"/>
              <a:t>Bereichs-Suche </a:t>
            </a:r>
            <a:r>
              <a:rPr lang="de-DE" dirty="0">
                <a:sym typeface="Wingdings" panose="05000000000000000000" pitchFamily="2" charset="2"/>
              </a:rPr>
              <a:t> alle Zeichenketten innerhalb eines geg. Bereichs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5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Vorerst:</a:t>
            </a:r>
            <a:r>
              <a:rPr lang="de-DE" baseline="0" dirty="0"/>
              <a:t> Beschränkung auf eine Exakte Wortsuche (d.h. nur ganze Wörter Finden, Leerzeichen als </a:t>
            </a:r>
            <a:r>
              <a:rPr lang="de-DE" baseline="0" dirty="0" err="1"/>
              <a:t>Seperatoren</a:t>
            </a:r>
            <a:r>
              <a:rPr lang="de-DE" baseline="0" dirty="0"/>
              <a:t>, und Satzzeichen vernachlässigen)</a:t>
            </a:r>
          </a:p>
          <a:p>
            <a:r>
              <a:rPr lang="de-DE" baseline="0" dirty="0" err="1"/>
              <a:t>Ergebniss</a:t>
            </a:r>
            <a:r>
              <a:rPr lang="de-DE" baseline="0" dirty="0"/>
              <a:t>: Anzahl des Suchwortes in einem Text</a:t>
            </a:r>
          </a:p>
          <a:p>
            <a:endParaRPr lang="de-DE" baseline="0" dirty="0"/>
          </a:p>
          <a:p>
            <a:r>
              <a:rPr lang="de-DE" baseline="0" dirty="0"/>
              <a:t>Optional: </a:t>
            </a:r>
            <a:r>
              <a:rPr lang="de-DE" baseline="0" dirty="0" err="1"/>
              <a:t>Jeh</a:t>
            </a:r>
            <a:r>
              <a:rPr lang="de-DE" baseline="0" dirty="0"/>
              <a:t> nach </a:t>
            </a:r>
            <a:r>
              <a:rPr lang="de-DE" baseline="0" dirty="0" err="1"/>
              <a:t>vortschritt</a:t>
            </a:r>
            <a:r>
              <a:rPr lang="de-DE" baseline="0" dirty="0"/>
              <a:t> und Zeitaufwand</a:t>
            </a:r>
          </a:p>
          <a:p>
            <a:r>
              <a:rPr lang="de-DE" baseline="0" dirty="0"/>
              <a:t>Ausgabe des Index im String</a:t>
            </a:r>
          </a:p>
          <a:p>
            <a:r>
              <a:rPr lang="de-DE" baseline="0" dirty="0"/>
              <a:t>Ausgabe des </a:t>
            </a:r>
            <a:r>
              <a:rPr lang="de-DE" baseline="0" dirty="0" err="1"/>
              <a:t>Ergebniss</a:t>
            </a:r>
            <a:r>
              <a:rPr lang="de-DE" baseline="0" dirty="0"/>
              <a:t> im Text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9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</a:t>
            </a:r>
            <a:r>
              <a:rPr lang="de-DE" baseline="0" dirty="0"/>
              <a:t> Anfang an eine hohe Testabdeckung um Fehler schnell zu finden und zu Beheben</a:t>
            </a:r>
            <a:endParaRPr lang="de-DE" dirty="0"/>
          </a:p>
          <a:p>
            <a:r>
              <a:rPr lang="de-DE" dirty="0"/>
              <a:t>Programm soll</a:t>
            </a:r>
            <a:r>
              <a:rPr lang="de-DE" baseline="0" dirty="0"/>
              <a:t> Worte eines Bestimmten Textes in Suffix-Bäume parsen.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Durch diese Bäume können schnelle Suchalgorithmen realisiert werden </a:t>
            </a:r>
          </a:p>
          <a:p>
            <a:r>
              <a:rPr lang="de-DE" baseline="0" dirty="0"/>
              <a:t>z.B. 	Wortlänge != Blätterzahl der Bäume</a:t>
            </a:r>
          </a:p>
          <a:p>
            <a:r>
              <a:rPr lang="de-DE" baseline="0" dirty="0"/>
              <a:t>	Wortvergleich von Hinten</a:t>
            </a:r>
          </a:p>
          <a:p>
            <a:r>
              <a:rPr lang="de-DE" baseline="0" dirty="0"/>
              <a:t>	Wörter müssen nicht linear durchsucht werden, denn sie sind als Suffix-Bäume vorhanden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2666999"/>
            <a:ext cx="8930744" cy="3124201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2666999"/>
            <a:ext cx="893074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ffixbaum" TargetMode="External"/><Relationship Id="rId2" Type="http://schemas.openxmlformats.org/officeDocument/2006/relationships/hyperlink" Target="http://unisci24.com/data_images/wlls/41/311949-question-mark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7913" y="1380068"/>
            <a:ext cx="8985110" cy="2616199"/>
          </a:xfrm>
        </p:spPr>
        <p:txBody>
          <a:bodyPr/>
          <a:lstStyle/>
          <a:p>
            <a:r>
              <a:rPr lang="de-DE" dirty="0"/>
              <a:t>Suchen in statischen Texten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3705" y="3996267"/>
            <a:ext cx="7209318" cy="1388534"/>
          </a:xfrm>
        </p:spPr>
        <p:txBody>
          <a:bodyPr/>
          <a:lstStyle/>
          <a:p>
            <a:r>
              <a:rPr lang="de-DE" dirty="0"/>
              <a:t>Tim Müller – Dominik </a:t>
            </a:r>
            <a:r>
              <a:rPr lang="de-DE" dirty="0" err="1"/>
              <a:t>Roßnagel</a:t>
            </a:r>
            <a:r>
              <a:rPr lang="de-DE" dirty="0"/>
              <a:t> – Florian Abele – Moritz Port</a:t>
            </a:r>
          </a:p>
        </p:txBody>
      </p:sp>
    </p:spTree>
    <p:extLst>
      <p:ext uri="{BB962C8B-B14F-4D97-AF65-F5344CB8AC3E}">
        <p14:creationId xmlns:p14="http://schemas.microsoft.com/office/powerpoint/2010/main" val="12923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72279" y="1845733"/>
            <a:ext cx="8930744" cy="4250267"/>
          </a:xfrm>
        </p:spPr>
        <p:txBody>
          <a:bodyPr>
            <a:normAutofit/>
          </a:bodyPr>
          <a:lstStyle/>
          <a:p>
            <a:r>
              <a:rPr lang="de-DE" dirty="0"/>
              <a:t>Travis-CI kann das Projekt per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compilieren</a:t>
            </a:r>
            <a:r>
              <a:rPr lang="de-DE" dirty="0"/>
              <a:t> und starten</a:t>
            </a:r>
          </a:p>
          <a:p>
            <a:r>
              <a:rPr lang="de-DE" dirty="0"/>
              <a:t>Erste Version des Suffix-Baumes ist fertig</a:t>
            </a:r>
          </a:p>
          <a:p>
            <a:r>
              <a:rPr lang="de-DE" dirty="0"/>
              <a:t>Momentan: Einlesen des Textes, sowie Umwandlung in gewünschte Form</a:t>
            </a:r>
          </a:p>
          <a:p>
            <a:r>
              <a:rPr lang="de-DE" dirty="0"/>
              <a:t>Demnächst: </a:t>
            </a:r>
          </a:p>
          <a:p>
            <a:pPr lvl="1"/>
            <a:r>
              <a:rPr lang="de-DE" dirty="0"/>
              <a:t>Steuerung per </a:t>
            </a:r>
            <a:r>
              <a:rPr lang="de-DE" dirty="0" err="1"/>
              <a:t>cmd</a:t>
            </a:r>
            <a:r>
              <a:rPr lang="de-DE" dirty="0"/>
              <a:t>/GUI</a:t>
            </a:r>
          </a:p>
          <a:p>
            <a:pPr lvl="1"/>
            <a:r>
              <a:rPr lang="de-DE" dirty="0"/>
              <a:t>Andere Suchvarianten</a:t>
            </a:r>
          </a:p>
          <a:p>
            <a:pPr lvl="1"/>
            <a:r>
              <a:rPr lang="de-DE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362247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388" y="2667000"/>
            <a:ext cx="3456561" cy="3124200"/>
          </a:xfrm>
          <a:effectLst>
            <a:softEdge rad="3810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45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http://unisci24.com/data_images/wlls/41/311949-question-mark.jpg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https://de.wikipedia.org/wiki/Suffixbaum</a:t>
            </a:r>
            <a:endParaRPr lang="de-DE" dirty="0"/>
          </a:p>
          <a:p>
            <a:r>
              <a:rPr lang="de-DE" dirty="0"/>
              <a:t>Thomas Ottmann, Peter </a:t>
            </a:r>
            <a:r>
              <a:rPr lang="de-DE" dirty="0" err="1"/>
              <a:t>Widmayer</a:t>
            </a:r>
            <a:r>
              <a:rPr lang="de-DE" dirty="0"/>
              <a:t> – Algorithmen und Datenstrukturen – 5.Auflage</a:t>
            </a:r>
          </a:p>
          <a:p>
            <a:r>
              <a:rPr lang="de-DE" dirty="0"/>
              <a:t>https://en.wikipedia.org/wiki/Suffix_tree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Dynamische Texte</a:t>
            </a:r>
          </a:p>
          <a:p>
            <a:pPr lvl="1"/>
            <a:r>
              <a:rPr lang="de-DE" dirty="0"/>
              <a:t>Texteditoren</a:t>
            </a:r>
          </a:p>
          <a:p>
            <a:pPr lvl="1"/>
            <a:r>
              <a:rPr lang="de-DE" dirty="0"/>
              <a:t>Symbolmanipulatoren</a:t>
            </a:r>
          </a:p>
          <a:p>
            <a:r>
              <a:rPr lang="de-DE" dirty="0"/>
              <a:t>Statische Texte</a:t>
            </a:r>
          </a:p>
          <a:p>
            <a:pPr lvl="1"/>
            <a:r>
              <a:rPr lang="de-DE" dirty="0"/>
              <a:t>Literaturdatenbanken</a:t>
            </a:r>
          </a:p>
          <a:p>
            <a:pPr lvl="1"/>
            <a:r>
              <a:rPr lang="de-DE" dirty="0"/>
              <a:t>Bibliothekssysteme</a:t>
            </a:r>
          </a:p>
          <a:p>
            <a:pPr lvl="1"/>
            <a:r>
              <a:rPr lang="de-DE" dirty="0"/>
              <a:t>Gen-Datenbanken</a:t>
            </a:r>
          </a:p>
        </p:txBody>
      </p:sp>
    </p:spTree>
    <p:extLst>
      <p:ext uri="{BB962C8B-B14F-4D97-AF65-F5344CB8AC3E}">
        <p14:creationId xmlns:p14="http://schemas.microsoft.com/office/powerpoint/2010/main" val="15629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Teilwortsuche</a:t>
            </a:r>
          </a:p>
          <a:p>
            <a:r>
              <a:rPr lang="de-DE" dirty="0"/>
              <a:t>Präfix-Suche</a:t>
            </a:r>
          </a:p>
          <a:p>
            <a:r>
              <a:rPr lang="de-DE" dirty="0"/>
              <a:t>Bereichs-Suche</a:t>
            </a:r>
          </a:p>
        </p:txBody>
      </p:sp>
    </p:spTree>
    <p:extLst>
      <p:ext uri="{BB962C8B-B14F-4D97-AF65-F5344CB8AC3E}">
        <p14:creationId xmlns:p14="http://schemas.microsoft.com/office/powerpoint/2010/main" val="3794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Speichert alle Suffixe</a:t>
            </a:r>
          </a:p>
          <a:p>
            <a:r>
              <a:rPr lang="de-DE" dirty="0"/>
              <a:t>Gerichteter Baum </a:t>
            </a:r>
          </a:p>
          <a:p>
            <a:r>
              <a:rPr lang="de-DE" dirty="0"/>
              <a:t>Jede Kante mit Teilstring beschriftet</a:t>
            </a:r>
          </a:p>
          <a:p>
            <a:r>
              <a:rPr lang="de-DE" dirty="0"/>
              <a:t>Jedes Blatt gibt Position des Teilstrings an</a:t>
            </a:r>
          </a:p>
          <a:p>
            <a:r>
              <a:rPr lang="de-DE" dirty="0"/>
              <a:t>Blätteranzahl ist Anzahl der Symbole im String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8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hängt nur von Wortlänge ab, nicht von Textlänge</a:t>
            </a:r>
          </a:p>
          <a:p>
            <a:r>
              <a:rPr lang="de-DE" dirty="0"/>
              <a:t>Lineare Zeit und linearer Speicherverbrauch beim Aufbauen</a:t>
            </a:r>
          </a:p>
          <a:p>
            <a:r>
              <a:rPr lang="de-DE" dirty="0"/>
              <a:t>Muss bei statischen Texten nur einmal aufgebaut werden</a:t>
            </a:r>
          </a:p>
        </p:txBody>
      </p:sp>
    </p:spTree>
    <p:extLst>
      <p:ext uri="{BB962C8B-B14F-4D97-AF65-F5344CB8AC3E}">
        <p14:creationId xmlns:p14="http://schemas.microsoft.com/office/powerpoint/2010/main" val="33999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Konstruktion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25" y="2041866"/>
            <a:ext cx="4146481" cy="4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Wortsuche in statischem Text</a:t>
            </a:r>
          </a:p>
          <a:p>
            <a:r>
              <a:rPr lang="de-DE" dirty="0"/>
              <a:t>Anzahl des gesuchten Wortes im Text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Optional:</a:t>
            </a:r>
          </a:p>
          <a:p>
            <a:r>
              <a:rPr lang="de-DE" dirty="0"/>
              <a:t>Position des gesuchten Wortes im String </a:t>
            </a:r>
            <a:r>
              <a:rPr lang="de-DE" i="1" dirty="0"/>
              <a:t>(Index im String)</a:t>
            </a:r>
          </a:p>
          <a:p>
            <a:r>
              <a:rPr lang="de-DE" dirty="0"/>
              <a:t>Position des gesuchten Wortes im Text </a:t>
            </a:r>
            <a:r>
              <a:rPr lang="de-DE" i="1" dirty="0"/>
              <a:t>(Zeile, Spalte)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Testabdeckung</a:t>
            </a:r>
          </a:p>
          <a:p>
            <a:r>
              <a:rPr lang="de-DE" dirty="0"/>
              <a:t>Suffix-Baum als Datenstruktur</a:t>
            </a:r>
          </a:p>
          <a:p>
            <a:r>
              <a:rPr lang="de-DE" dirty="0"/>
              <a:t>Schneller Suchalgorithmus</a:t>
            </a:r>
          </a:p>
        </p:txBody>
      </p:sp>
    </p:spTree>
    <p:extLst>
      <p:ext uri="{BB962C8B-B14F-4D97-AF65-F5344CB8AC3E}">
        <p14:creationId xmlns:p14="http://schemas.microsoft.com/office/powerpoint/2010/main" val="340608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 Suche durch: </a:t>
            </a:r>
          </a:p>
          <a:p>
            <a:pPr lvl="1"/>
            <a:r>
              <a:rPr lang="de-DE" dirty="0"/>
              <a:t>Eliminierung durch Länge des Suchwortes</a:t>
            </a:r>
          </a:p>
          <a:p>
            <a:pPr lvl="1"/>
            <a:r>
              <a:rPr lang="de-DE" dirty="0"/>
              <a:t>Eliminierung durch falsche Endbuchstaben</a:t>
            </a:r>
          </a:p>
          <a:p>
            <a:pPr lvl="1"/>
            <a:r>
              <a:rPr lang="de-DE" dirty="0"/>
              <a:t>Nicht lineare Suche durch Baumstruktur</a:t>
            </a:r>
          </a:p>
        </p:txBody>
      </p:sp>
    </p:spTree>
    <p:extLst>
      <p:ext uri="{BB962C8B-B14F-4D97-AF65-F5344CB8AC3E}">
        <p14:creationId xmlns:p14="http://schemas.microsoft.com/office/powerpoint/2010/main" val="54911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307</Words>
  <Application>Microsoft Office PowerPoint</Application>
  <PresentationFormat>Breitbild</PresentationFormat>
  <Paragraphs>73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Suchen in statischen Texten</vt:lpstr>
      <vt:lpstr>Einführung</vt:lpstr>
      <vt:lpstr>Suchoperationen</vt:lpstr>
      <vt:lpstr>Suffix-Bäume</vt:lpstr>
      <vt:lpstr>Suffix-Bäume - Eigenschaften</vt:lpstr>
      <vt:lpstr>Suffix-Bäume - Konstruktion</vt:lpstr>
      <vt:lpstr>Zielsetzungen</vt:lpstr>
      <vt:lpstr>Vorgehen</vt:lpstr>
      <vt:lpstr>Ziele</vt:lpstr>
      <vt:lpstr>Aktueller Stand</vt:lpstr>
      <vt:lpstr>Vielen Dank für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in statischen Texten</dc:title>
  <dc:creator>Dorsch Barsch</dc:creator>
  <cp:lastModifiedBy>Dorsch Barsch</cp:lastModifiedBy>
  <cp:revision>45</cp:revision>
  <dcterms:created xsi:type="dcterms:W3CDTF">2016-07-27T12:43:50Z</dcterms:created>
  <dcterms:modified xsi:type="dcterms:W3CDTF">2016-07-28T07:33:34Z</dcterms:modified>
</cp:coreProperties>
</file>