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1" r:id="rId4"/>
    <p:sldId id="265" r:id="rId5"/>
    <p:sldId id="267" r:id="rId6"/>
    <p:sldId id="266" r:id="rId7"/>
    <p:sldId id="260" r:id="rId8"/>
    <p:sldId id="262" r:id="rId9"/>
    <p:sldId id="268" r:id="rId10"/>
    <p:sldId id="269" r:id="rId11"/>
    <p:sldId id="263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78704" autoAdjust="0"/>
  </p:normalViewPr>
  <p:slideViewPr>
    <p:cSldViewPr snapToGrid="0">
      <p:cViewPr varScale="1">
        <p:scale>
          <a:sx n="57" d="100"/>
          <a:sy n="57" d="100"/>
        </p:scale>
        <p:origin x="12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BA57A-BCE0-4983-99DA-2CACE89E46CC}" type="datetimeFigureOut">
              <a:rPr lang="de-DE" smtClean="0"/>
              <a:t>28.07.2016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B9B1EE-FC3C-4283-A3CD-FE7C93F351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8645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Teilwortsuche </a:t>
            </a:r>
            <a:r>
              <a:rPr lang="de-DE" dirty="0">
                <a:sym typeface="Wingdings" panose="05000000000000000000" pitchFamily="2" charset="2"/>
              </a:rPr>
              <a:t> bestimmt den kontrahierten Ort von a in T in Zeit O(a)</a:t>
            </a:r>
            <a:endParaRPr lang="de-DE" dirty="0"/>
          </a:p>
          <a:p>
            <a:r>
              <a:rPr lang="de-DE" dirty="0"/>
              <a:t>Präfix-Suche </a:t>
            </a:r>
            <a:r>
              <a:rPr lang="de-DE" dirty="0">
                <a:sym typeface="Wingdings" panose="05000000000000000000" pitchFamily="2" charset="2"/>
              </a:rPr>
              <a:t> Alle Vorkommen von Zeichenketten mit einem geg. Präfix</a:t>
            </a:r>
            <a:endParaRPr lang="de-DE" dirty="0"/>
          </a:p>
          <a:p>
            <a:r>
              <a:rPr lang="de-DE" dirty="0"/>
              <a:t>Bereichs-Suche </a:t>
            </a:r>
            <a:r>
              <a:rPr lang="de-DE" dirty="0">
                <a:sym typeface="Wingdings" panose="05000000000000000000" pitchFamily="2" charset="2"/>
              </a:rPr>
              <a:t> alle Zeichenketten innerhalb eines geg. Bereichs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B9B1EE-FC3C-4283-A3CD-FE7C93F351A4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06563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Vorerst:</a:t>
            </a:r>
            <a:r>
              <a:rPr lang="de-DE" baseline="0" dirty="0"/>
              <a:t> Beschränkung auf eine Exakte Wortsuche (d.h. nur ganze Wörter Finden, Leerzeichen als </a:t>
            </a:r>
            <a:r>
              <a:rPr lang="de-DE" baseline="0" dirty="0" err="1"/>
              <a:t>Seperatoren</a:t>
            </a:r>
            <a:r>
              <a:rPr lang="de-DE" baseline="0" dirty="0"/>
              <a:t>, und Satzzeichen vernachlässigen)</a:t>
            </a:r>
          </a:p>
          <a:p>
            <a:r>
              <a:rPr lang="de-DE" baseline="0" dirty="0" err="1"/>
              <a:t>Ergebniss</a:t>
            </a:r>
            <a:r>
              <a:rPr lang="de-DE" baseline="0" dirty="0"/>
              <a:t>: Anzahl des Suchwortes in einem Text</a:t>
            </a:r>
          </a:p>
          <a:p>
            <a:endParaRPr lang="de-DE" baseline="0" dirty="0"/>
          </a:p>
          <a:p>
            <a:r>
              <a:rPr lang="de-DE" baseline="0" dirty="0"/>
              <a:t>Optional: </a:t>
            </a:r>
            <a:r>
              <a:rPr lang="de-DE" baseline="0" dirty="0" err="1"/>
              <a:t>Jeh</a:t>
            </a:r>
            <a:r>
              <a:rPr lang="de-DE" baseline="0" dirty="0"/>
              <a:t> nach </a:t>
            </a:r>
            <a:r>
              <a:rPr lang="de-DE" baseline="0" dirty="0" err="1"/>
              <a:t>vortschritt</a:t>
            </a:r>
            <a:r>
              <a:rPr lang="de-DE" baseline="0" dirty="0"/>
              <a:t> und Zeitaufwand</a:t>
            </a:r>
          </a:p>
          <a:p>
            <a:r>
              <a:rPr lang="de-DE" baseline="0" dirty="0"/>
              <a:t>Ausgabe des Index im String</a:t>
            </a:r>
          </a:p>
          <a:p>
            <a:r>
              <a:rPr lang="de-DE" baseline="0" dirty="0"/>
              <a:t>Ausgabe des </a:t>
            </a:r>
            <a:r>
              <a:rPr lang="de-DE" baseline="0" dirty="0" err="1"/>
              <a:t>Ergebniss</a:t>
            </a:r>
            <a:r>
              <a:rPr lang="de-DE" baseline="0" dirty="0"/>
              <a:t> im Text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B9B1EE-FC3C-4283-A3CD-FE7C93F351A4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33914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Von</a:t>
            </a:r>
            <a:r>
              <a:rPr lang="de-DE" baseline="0" dirty="0"/>
              <a:t> Anfang an eine hohe Testabdeckung um Fehler schnell zu finden und zu Beheben</a:t>
            </a:r>
            <a:endParaRPr lang="de-DE" dirty="0"/>
          </a:p>
          <a:p>
            <a:r>
              <a:rPr lang="de-DE" dirty="0"/>
              <a:t>Programm soll</a:t>
            </a:r>
            <a:r>
              <a:rPr lang="de-DE" baseline="0" dirty="0"/>
              <a:t> Worte eines Bestimmten Textes in Suffix-Bäume parsen.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B9B1EE-FC3C-4283-A3CD-FE7C93F351A4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61908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aseline="0" dirty="0"/>
              <a:t>Durch diese Bäume können schnelle Suchalgorithmen realisiert werden </a:t>
            </a:r>
          </a:p>
          <a:p>
            <a:r>
              <a:rPr lang="de-DE" baseline="0" dirty="0"/>
              <a:t>z.B. 	Wortlänge != Blätterzahl der Bäume</a:t>
            </a:r>
          </a:p>
          <a:p>
            <a:r>
              <a:rPr lang="de-DE" baseline="0" dirty="0"/>
              <a:t>	Wortvergleich von Hinten</a:t>
            </a:r>
          </a:p>
          <a:p>
            <a:r>
              <a:rPr lang="de-DE" baseline="0" dirty="0"/>
              <a:t>	Wörter müssen nicht linear durchsucht werden, denn sie sind als Suffix-Bäume vorhanden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B9B1EE-FC3C-4283-A3CD-FE7C93F351A4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6095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72279" y="2666999"/>
            <a:ext cx="8930744" cy="3124201"/>
          </a:xfrm>
        </p:spPr>
        <p:txBody>
          <a:bodyPr anchor="ctr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9" y="2666999"/>
            <a:ext cx="8930744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7/28/2016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e.wikipedia.org/wiki/Suffixbaum" TargetMode="External"/><Relationship Id="rId2" Type="http://schemas.openxmlformats.org/officeDocument/2006/relationships/hyperlink" Target="http://unisci24.com/data_images/wlls/41/311949-question-mark.jpg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517913" y="1380068"/>
            <a:ext cx="8985110" cy="2616199"/>
          </a:xfrm>
        </p:spPr>
        <p:txBody>
          <a:bodyPr/>
          <a:lstStyle/>
          <a:p>
            <a:r>
              <a:rPr lang="de-DE" dirty="0"/>
              <a:t>Suchen in statischen Texten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293705" y="3996267"/>
            <a:ext cx="7209318" cy="1388534"/>
          </a:xfrm>
        </p:spPr>
        <p:txBody>
          <a:bodyPr/>
          <a:lstStyle/>
          <a:p>
            <a:r>
              <a:rPr lang="de-DE" dirty="0"/>
              <a:t>Moritz Port – Dominik </a:t>
            </a:r>
            <a:r>
              <a:rPr lang="de-DE" dirty="0" err="1"/>
              <a:t>Roßnagel</a:t>
            </a:r>
            <a:r>
              <a:rPr lang="de-DE" dirty="0"/>
              <a:t> –  Tim Müller –  Florian Abele</a:t>
            </a:r>
          </a:p>
        </p:txBody>
      </p:sp>
    </p:spTree>
    <p:extLst>
      <p:ext uri="{BB962C8B-B14F-4D97-AF65-F5344CB8AC3E}">
        <p14:creationId xmlns:p14="http://schemas.microsoft.com/office/powerpoint/2010/main" val="12923998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Aktueller Stand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72279" y="1845733"/>
            <a:ext cx="8930744" cy="4250267"/>
          </a:xfrm>
        </p:spPr>
        <p:txBody>
          <a:bodyPr>
            <a:normAutofit/>
          </a:bodyPr>
          <a:lstStyle/>
          <a:p>
            <a:r>
              <a:rPr lang="de-DE" dirty="0"/>
              <a:t>Travis-CI kann das Projekt per </a:t>
            </a:r>
            <a:r>
              <a:rPr lang="de-DE" dirty="0" err="1"/>
              <a:t>Cmake</a:t>
            </a:r>
            <a:r>
              <a:rPr lang="de-DE" dirty="0"/>
              <a:t> kompilieren und starten</a:t>
            </a:r>
          </a:p>
          <a:p>
            <a:r>
              <a:rPr lang="de-DE" dirty="0"/>
              <a:t>Erste Version des Suffix-Baumes ist fertig</a:t>
            </a:r>
          </a:p>
          <a:p>
            <a:r>
              <a:rPr lang="de-DE" dirty="0"/>
              <a:t>Momentan: Einlesen des Textes, sowie Umwandlung in gewünschte Form</a:t>
            </a:r>
          </a:p>
          <a:p>
            <a:r>
              <a:rPr lang="de-DE" dirty="0"/>
              <a:t>Demnächst: </a:t>
            </a:r>
          </a:p>
          <a:p>
            <a:pPr lvl="1"/>
            <a:r>
              <a:rPr lang="de-DE" dirty="0"/>
              <a:t>Steuerung per </a:t>
            </a:r>
            <a:r>
              <a:rPr lang="de-DE" dirty="0" err="1"/>
              <a:t>cmd</a:t>
            </a:r>
            <a:r>
              <a:rPr lang="de-DE" dirty="0"/>
              <a:t>/GUI</a:t>
            </a:r>
          </a:p>
          <a:p>
            <a:pPr lvl="1"/>
            <a:r>
              <a:rPr lang="de-DE" dirty="0"/>
              <a:t>Andere Suchvarianten</a:t>
            </a:r>
          </a:p>
          <a:p>
            <a:pPr lvl="1"/>
            <a:r>
              <a:rPr lang="de-DE" dirty="0"/>
              <a:t>Unit Tests</a:t>
            </a:r>
          </a:p>
        </p:txBody>
      </p:sp>
    </p:spTree>
    <p:extLst>
      <p:ext uri="{BB962C8B-B14F-4D97-AF65-F5344CB8AC3E}">
        <p14:creationId xmlns:p14="http://schemas.microsoft.com/office/powerpoint/2010/main" val="36224713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65388" y="2667000"/>
            <a:ext cx="3456561" cy="3124200"/>
          </a:xfrm>
          <a:effectLst>
            <a:softEdge rad="381000"/>
          </a:effec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Vielen Dank für die Aufmerksamkeit</a:t>
            </a:r>
          </a:p>
        </p:txBody>
      </p:sp>
    </p:spTree>
    <p:extLst>
      <p:ext uri="{BB962C8B-B14F-4D97-AF65-F5344CB8AC3E}">
        <p14:creationId xmlns:p14="http://schemas.microsoft.com/office/powerpoint/2010/main" val="34745473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hlinkClick r:id="rId2"/>
              </a:rPr>
              <a:t>http://unisci24.com/data_images/wlls/41/311949-question-mark.jpg</a:t>
            </a:r>
            <a:endParaRPr lang="de-DE" dirty="0"/>
          </a:p>
          <a:p>
            <a:r>
              <a:rPr lang="de-DE" dirty="0">
                <a:hlinkClick r:id="rId3"/>
              </a:rPr>
              <a:t>https://de.wikipedia.org/wiki/Suffixbaum</a:t>
            </a:r>
            <a:endParaRPr lang="de-DE" dirty="0"/>
          </a:p>
          <a:p>
            <a:r>
              <a:rPr lang="de-DE" dirty="0"/>
              <a:t>Thomas Ottmann, Peter </a:t>
            </a:r>
            <a:r>
              <a:rPr lang="de-DE" dirty="0" err="1"/>
              <a:t>Widmayer</a:t>
            </a:r>
            <a:r>
              <a:rPr lang="de-DE" dirty="0"/>
              <a:t> – Algorithmen und Datenstrukturen – 5.Auflage</a:t>
            </a:r>
          </a:p>
          <a:p>
            <a:r>
              <a:rPr lang="de-DE" dirty="0"/>
              <a:t>https://en.wikipedia.org/wiki/Suffix_tree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23308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Einführung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Dynamische Texte</a:t>
            </a:r>
          </a:p>
          <a:p>
            <a:pPr lvl="1"/>
            <a:r>
              <a:rPr lang="de-DE" dirty="0"/>
              <a:t>Texteditoren</a:t>
            </a:r>
          </a:p>
          <a:p>
            <a:pPr lvl="1"/>
            <a:r>
              <a:rPr lang="de-DE" dirty="0"/>
              <a:t>Symbolmanipulatoren</a:t>
            </a:r>
          </a:p>
          <a:p>
            <a:r>
              <a:rPr lang="de-DE" dirty="0"/>
              <a:t>Statische Texte</a:t>
            </a:r>
          </a:p>
          <a:p>
            <a:pPr lvl="1"/>
            <a:r>
              <a:rPr lang="de-DE" dirty="0"/>
              <a:t>Literaturdatenbanken</a:t>
            </a:r>
          </a:p>
          <a:p>
            <a:pPr lvl="1"/>
            <a:r>
              <a:rPr lang="de-DE" dirty="0"/>
              <a:t>Bibliothekssysteme</a:t>
            </a:r>
          </a:p>
          <a:p>
            <a:pPr lvl="1"/>
            <a:r>
              <a:rPr lang="de-DE" dirty="0"/>
              <a:t>Gen-Datenbanken</a:t>
            </a:r>
          </a:p>
        </p:txBody>
      </p:sp>
    </p:spTree>
    <p:extLst>
      <p:ext uri="{BB962C8B-B14F-4D97-AF65-F5344CB8AC3E}">
        <p14:creationId xmlns:p14="http://schemas.microsoft.com/office/powerpoint/2010/main" val="1562916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Suchoperationen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Teilwortsuche</a:t>
            </a:r>
          </a:p>
          <a:p>
            <a:r>
              <a:rPr lang="de-DE" dirty="0"/>
              <a:t>Präfix-Suche</a:t>
            </a:r>
          </a:p>
          <a:p>
            <a:r>
              <a:rPr lang="de-DE" dirty="0"/>
              <a:t>Bereichs-Suche</a:t>
            </a:r>
          </a:p>
        </p:txBody>
      </p:sp>
    </p:spTree>
    <p:extLst>
      <p:ext uri="{BB962C8B-B14F-4D97-AF65-F5344CB8AC3E}">
        <p14:creationId xmlns:p14="http://schemas.microsoft.com/office/powerpoint/2010/main" val="3794369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Suffix-Bäume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Gerichteter Baum </a:t>
            </a:r>
          </a:p>
          <a:p>
            <a:r>
              <a:rPr lang="de-DE" dirty="0"/>
              <a:t>Speichert alle Suffixe</a:t>
            </a:r>
          </a:p>
          <a:p>
            <a:r>
              <a:rPr lang="de-DE" dirty="0"/>
              <a:t>Jede Kante mit Teilstring beschriftet</a:t>
            </a:r>
          </a:p>
          <a:p>
            <a:r>
              <a:rPr lang="de-DE" dirty="0"/>
              <a:t>Jedes Blatt gibt Position des Teilstrings an</a:t>
            </a:r>
          </a:p>
          <a:p>
            <a:r>
              <a:rPr lang="de-DE" dirty="0"/>
              <a:t>Blätteranzahl ist Anzahl der Symbole im String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34834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Suffix-Bäume - Eigenschaften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Suche hängt nur von Wortlänge ab, nicht von Textlänge</a:t>
            </a:r>
          </a:p>
          <a:p>
            <a:r>
              <a:rPr lang="de-DE" dirty="0"/>
              <a:t>Lineare Zeit und linearer Speicherverbrauch beim Aufbauen</a:t>
            </a:r>
          </a:p>
          <a:p>
            <a:r>
              <a:rPr lang="de-DE" dirty="0"/>
              <a:t>Muss bei statischen Texten nur einmal aufgebaut werden</a:t>
            </a:r>
          </a:p>
        </p:txBody>
      </p:sp>
    </p:spTree>
    <p:extLst>
      <p:ext uri="{BB962C8B-B14F-4D97-AF65-F5344CB8AC3E}">
        <p14:creationId xmlns:p14="http://schemas.microsoft.com/office/powerpoint/2010/main" val="3399904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Suffix-Bäume - Konstruktion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0425" y="2041866"/>
            <a:ext cx="4146481" cy="4397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162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Zielsetzungen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Exakte Wortsuche in statischem Text</a:t>
            </a:r>
          </a:p>
          <a:p>
            <a:r>
              <a:rPr lang="de-DE" dirty="0"/>
              <a:t>Anzahl des gesuchten Wortes im Text</a:t>
            </a:r>
          </a:p>
          <a:p>
            <a:pPr marL="0" indent="0">
              <a:buNone/>
            </a:pPr>
            <a:br>
              <a:rPr lang="de-DE" dirty="0"/>
            </a:br>
            <a:r>
              <a:rPr lang="de-DE" dirty="0"/>
              <a:t>Optional:</a:t>
            </a:r>
          </a:p>
          <a:p>
            <a:r>
              <a:rPr lang="de-DE" dirty="0"/>
              <a:t>Position des gesuchten Wortes im String </a:t>
            </a:r>
            <a:r>
              <a:rPr lang="de-DE" i="1" dirty="0"/>
              <a:t>(Index im String)</a:t>
            </a:r>
          </a:p>
          <a:p>
            <a:r>
              <a:rPr lang="de-DE" dirty="0"/>
              <a:t>Position des gesuchten Wortes im Text </a:t>
            </a:r>
            <a:r>
              <a:rPr lang="de-DE" i="1" dirty="0"/>
              <a:t>(Zeile, Spalte)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61290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Vorgehen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Hohe Testabdeckung</a:t>
            </a:r>
          </a:p>
          <a:p>
            <a:r>
              <a:rPr lang="de-DE" dirty="0"/>
              <a:t>Suffix-Baum als Datenstruktur</a:t>
            </a:r>
          </a:p>
          <a:p>
            <a:r>
              <a:rPr lang="de-DE" dirty="0"/>
              <a:t>Schneller Suchalgorithmus</a:t>
            </a:r>
          </a:p>
        </p:txBody>
      </p:sp>
    </p:spTree>
    <p:extLst>
      <p:ext uri="{BB962C8B-B14F-4D97-AF65-F5344CB8AC3E}">
        <p14:creationId xmlns:p14="http://schemas.microsoft.com/office/powerpoint/2010/main" val="34060823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Schnelle Suche durch: </a:t>
            </a:r>
          </a:p>
          <a:p>
            <a:pPr lvl="1"/>
            <a:r>
              <a:rPr lang="de-DE" dirty="0"/>
              <a:t>Eliminierung durch Länge des Suchwortes</a:t>
            </a:r>
          </a:p>
          <a:p>
            <a:pPr lvl="1"/>
            <a:r>
              <a:rPr lang="de-DE" dirty="0"/>
              <a:t>Eliminierung durch falsche Endbuchstaben</a:t>
            </a:r>
          </a:p>
          <a:p>
            <a:pPr lvl="1"/>
            <a:r>
              <a:rPr lang="de-DE" dirty="0"/>
              <a:t>Nicht lineare Suche durch Baumstruktur</a:t>
            </a:r>
          </a:p>
        </p:txBody>
      </p:sp>
    </p:spTree>
    <p:extLst>
      <p:ext uri="{BB962C8B-B14F-4D97-AF65-F5344CB8AC3E}">
        <p14:creationId xmlns:p14="http://schemas.microsoft.com/office/powerpoint/2010/main" val="5491141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0</TotalTime>
  <Words>307</Words>
  <Application>Microsoft Office PowerPoint</Application>
  <PresentationFormat>Breitbild</PresentationFormat>
  <Paragraphs>73</Paragraphs>
  <Slides>12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7" baseType="lpstr">
      <vt:lpstr>Arial</vt:lpstr>
      <vt:lpstr>Calibri</vt:lpstr>
      <vt:lpstr>Corbel</vt:lpstr>
      <vt:lpstr>Wingdings</vt:lpstr>
      <vt:lpstr>Parallax</vt:lpstr>
      <vt:lpstr>Suchen in statischen Texten</vt:lpstr>
      <vt:lpstr>Einführung</vt:lpstr>
      <vt:lpstr>Suchoperationen</vt:lpstr>
      <vt:lpstr>Suffix-Bäume</vt:lpstr>
      <vt:lpstr>Suffix-Bäume - Eigenschaften</vt:lpstr>
      <vt:lpstr>Suffix-Bäume - Konstruktion</vt:lpstr>
      <vt:lpstr>Zielsetzungen</vt:lpstr>
      <vt:lpstr>Vorgehen</vt:lpstr>
      <vt:lpstr>Ziele</vt:lpstr>
      <vt:lpstr>Aktueller Stand</vt:lpstr>
      <vt:lpstr>Vielen Dank für die Aufmerksamkeit</vt:lpstr>
      <vt:lpstr>Quellen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Suchen in statischen Texten</dc:title>
  <dc:creator>Dorsch Barsch</dc:creator>
  <cp:lastModifiedBy>Dorsch Barsch</cp:lastModifiedBy>
  <cp:revision>48</cp:revision>
  <dcterms:created xsi:type="dcterms:W3CDTF">2016-07-27T12:43:50Z</dcterms:created>
  <dcterms:modified xsi:type="dcterms:W3CDTF">2016-07-28T07:52:09Z</dcterms:modified>
</cp:coreProperties>
</file>