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1700A-E254-4190-B0D0-3A8041F18939}" type="datetimeFigureOut">
              <a:rPr lang="de-DE" smtClean="0"/>
              <a:t>27.07.2016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CA20B-EFB7-44B6-AF75-B2CDD9308E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4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A20B-EFB7-44B6-AF75-B2CDD9308E2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30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74947" y="6041362"/>
            <a:ext cx="1142126" cy="365125"/>
          </a:xfrm>
        </p:spPr>
        <p:txBody>
          <a:bodyPr/>
          <a:lstStyle>
            <a:lvl1pPr>
              <a:defRPr sz="1400"/>
            </a:lvl1pPr>
          </a:lstStyle>
          <a:p>
            <a:fld id="{3C7CEE19-D3BB-403E-98F2-EDFAA7862143}" type="datetime1">
              <a:rPr lang="de-DE" smtClean="0"/>
              <a:t>27.07.2016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280F-3AA6-4006-850A-3A6281FB79EF}" type="datetime1">
              <a:rPr lang="de-DE" smtClean="0"/>
              <a:t>27.07.2016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9343-A3D2-41ED-AE7F-541FB57F1EAF}" type="datetime1">
              <a:rPr lang="de-DE" smtClean="0"/>
              <a:t>27.07.2016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74947" y="6041362"/>
            <a:ext cx="1142126" cy="365125"/>
          </a:xfrm>
        </p:spPr>
        <p:txBody>
          <a:bodyPr/>
          <a:lstStyle>
            <a:lvl1pPr>
              <a:defRPr sz="1400"/>
            </a:lvl1pPr>
          </a:lstStyle>
          <a:p>
            <a:fld id="{9B7F8596-D380-433A-8A08-C347D5B91E66}" type="datetime1">
              <a:rPr lang="de-DE" smtClean="0"/>
              <a:t>27.07.2016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7F49-B1E1-4626-A545-BA9DAA9E381F}" type="datetime1">
              <a:rPr lang="de-DE" smtClean="0"/>
              <a:t>27.07.2016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14D4-40F3-4F27-9960-F70DE44D5EA8}" type="datetime1">
              <a:rPr lang="de-DE" smtClean="0"/>
              <a:t>27.07.2016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8BE6-AA95-49CE-B10B-178AD03E176E}" type="datetime1">
              <a:rPr lang="de-DE" smtClean="0"/>
              <a:t>27.07.2016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94C4-D564-4DEF-B64B-978434BB2017}" type="datetime1">
              <a:rPr lang="de-DE" smtClean="0"/>
              <a:t>27.07.2016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74947" y="6041362"/>
            <a:ext cx="1142126" cy="365125"/>
          </a:xfrm>
        </p:spPr>
        <p:txBody>
          <a:bodyPr/>
          <a:lstStyle>
            <a:lvl1pPr>
              <a:defRPr sz="1400"/>
            </a:lvl1pPr>
          </a:lstStyle>
          <a:p>
            <a:fld id="{419CE78D-6FD4-4B0E-85F5-5FEA71F2658A}" type="datetime1">
              <a:rPr lang="de-DE" smtClean="0"/>
              <a:t>27.07.2016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519954A3-9DFD-4C44-94BA-B95130A3BA1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7779-CEDC-4441-BC6F-2DB042B1D387}" type="datetime1">
              <a:rPr lang="de-DE" smtClean="0"/>
              <a:t>27.07.2016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6222-4730-400B-BBF8-C9449A2D06D7}" type="datetime1">
              <a:rPr lang="de-DE" smtClean="0"/>
              <a:t>27.07.2016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E652-119F-490A-AC1C-013C6AEECBC9}" type="datetime1">
              <a:rPr lang="de-DE" smtClean="0"/>
              <a:t>27.07.2016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5000-6A04-4A36-B9E8-52888874440B}" type="datetime1">
              <a:rPr lang="de-DE" smtClean="0"/>
              <a:t>27.07.2016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E135-5060-4D9E-A281-C2449C409D95}" type="datetime1">
              <a:rPr lang="de-DE" smtClean="0"/>
              <a:t>27.07.2016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131A6-78F7-4F2E-8939-DBC7C64A0F88}" type="datetime1">
              <a:rPr lang="de-DE" smtClean="0"/>
              <a:t>27.07.2016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8205-EB21-498E-B8A7-95470E12B3B3}" type="datetime1">
              <a:rPr lang="de-DE" smtClean="0"/>
              <a:t>27.07.2016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C8C40-28D1-4414-B124-559F3FEC61BF}" type="datetime1">
              <a:rPr lang="de-DE" smtClean="0"/>
              <a:t>27.07.2016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Suche in dynamischen Texten	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Maximilian Keil, Long </a:t>
            </a:r>
            <a:r>
              <a:rPr lang="de-DE" dirty="0"/>
              <a:t>Mathias </a:t>
            </a:r>
            <a:r>
              <a:rPr lang="de-DE" dirty="0" smtClean="0"/>
              <a:t>Yan, </a:t>
            </a:r>
            <a:r>
              <a:rPr lang="de-DE" dirty="0" err="1" smtClean="0"/>
              <a:t>Huy</a:t>
            </a:r>
            <a:r>
              <a:rPr lang="de-DE" dirty="0" smtClean="0"/>
              <a:t> </a:t>
            </a:r>
            <a:r>
              <a:rPr lang="de-DE" dirty="0" err="1" smtClean="0"/>
              <a:t>Nhu</a:t>
            </a:r>
            <a:r>
              <a:rPr lang="de-DE" dirty="0" smtClean="0"/>
              <a:t> Le, </a:t>
            </a:r>
            <a:r>
              <a:rPr lang="de-DE" dirty="0"/>
              <a:t>Andreas </a:t>
            </a:r>
            <a:r>
              <a:rPr lang="de-DE" dirty="0" smtClean="0"/>
              <a:t>Buchmann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A865-43F8-4524-A1A0-67B3864C9AED}" type="datetime1">
              <a:rPr lang="de-DE" smtClean="0"/>
              <a:t>27.07.2016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80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Allgemein</a:t>
            </a:r>
          </a:p>
          <a:p>
            <a:r>
              <a:rPr lang="de-DE" dirty="0" smtClean="0"/>
              <a:t>Das </a:t>
            </a:r>
            <a:r>
              <a:rPr lang="de-DE" dirty="0"/>
              <a:t>n</a:t>
            </a:r>
            <a:r>
              <a:rPr lang="de-DE" dirty="0" smtClean="0"/>
              <a:t>aive Verfahren</a:t>
            </a:r>
          </a:p>
          <a:p>
            <a:r>
              <a:rPr lang="de-DE" dirty="0" smtClean="0"/>
              <a:t>Das Knuth-Morris-Pratt Verfahren</a:t>
            </a:r>
          </a:p>
          <a:p>
            <a:r>
              <a:rPr lang="de-DE" dirty="0" smtClean="0"/>
              <a:t>Das Boyer-Moore Verfahren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7130-EB7A-47C2-A08F-BCAB38C65F1E}" type="datetime1">
              <a:rPr lang="de-DE" smtClean="0"/>
              <a:t>27.07.2016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4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Wozu benötigt man dynamische Suche in Texten?</a:t>
            </a:r>
          </a:p>
          <a:p>
            <a:pPr lvl="1"/>
            <a:r>
              <a:rPr lang="de-DE" dirty="0" smtClean="0"/>
              <a:t>Texteditoren</a:t>
            </a:r>
          </a:p>
          <a:p>
            <a:pPr lvl="1"/>
            <a:r>
              <a:rPr lang="de-DE" dirty="0" smtClean="0"/>
              <a:t>Literaturdatenbanken</a:t>
            </a:r>
          </a:p>
          <a:p>
            <a:pPr lvl="1"/>
            <a:r>
              <a:rPr lang="de-DE" dirty="0" smtClean="0"/>
              <a:t>Bibliothekssysteme</a:t>
            </a:r>
          </a:p>
          <a:p>
            <a:pPr lvl="1"/>
            <a:r>
              <a:rPr lang="de-DE" dirty="0" smtClean="0"/>
              <a:t>Bioinformatik (DNA) </a:t>
            </a:r>
          </a:p>
          <a:p>
            <a:pPr lvl="1"/>
            <a:endParaRPr lang="de-DE" dirty="0"/>
          </a:p>
          <a:p>
            <a:r>
              <a:rPr lang="de-DE" dirty="0" smtClean="0"/>
              <a:t>Was ist ein dynamischer Text?</a:t>
            </a:r>
          </a:p>
          <a:p>
            <a:pPr lvl="1"/>
            <a:r>
              <a:rPr lang="de-DE" dirty="0" smtClean="0"/>
              <a:t>Text mir häufigen und erheblichen Änderungen</a:t>
            </a:r>
          </a:p>
          <a:p>
            <a:pPr marL="457200" lvl="1" indent="0">
              <a:buNone/>
            </a:pPr>
            <a:endParaRPr lang="de-DE" dirty="0" smtClean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82FA-925E-4125-B3F8-7E19EFE327E1}" type="datetime1">
              <a:rPr lang="de-DE" smtClean="0"/>
              <a:t>27.07.2016</a:t>
            </a:fld>
            <a:endParaRPr lang="en-US" dirty="0"/>
          </a:p>
        </p:txBody>
      </p:sp>
      <p:sp>
        <p:nvSpPr>
          <p:cNvPr id="5" name="Pfeil nach rechts 4"/>
          <p:cNvSpPr/>
          <p:nvPr/>
        </p:nvSpPr>
        <p:spPr>
          <a:xfrm>
            <a:off x="1287887" y="5383369"/>
            <a:ext cx="416012" cy="20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703899" y="5328151"/>
            <a:ext cx="7228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Aufwändige Vorverarbeitung (z.B. anlegen eines Index) lohnt sich nicht</a:t>
            </a:r>
            <a:endParaRPr lang="de-DE" sz="160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9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naive Verfahren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er sprach </a:t>
            </a:r>
            <a:r>
              <a:rPr lang="de-DE" dirty="0" err="1"/>
              <a:t>abrakadabra</a:t>
            </a:r>
            <a:r>
              <a:rPr lang="de-DE" dirty="0"/>
              <a:t>, es bewegte sich aber </a:t>
            </a:r>
            <a:r>
              <a:rPr lang="de-DE" dirty="0" smtClean="0"/>
              <a:t>nichts</a:t>
            </a: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a</a:t>
            </a:r>
            <a:r>
              <a:rPr lang="de-DE" dirty="0" smtClean="0"/>
              <a:t>ber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>
                <a:solidFill>
                  <a:srgbClr val="FF0000"/>
                </a:solidFill>
              </a:rPr>
              <a:t>a</a:t>
            </a:r>
            <a:r>
              <a:rPr lang="de-DE" dirty="0" smtClean="0"/>
              <a:t>ber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</a:t>
            </a:r>
            <a:r>
              <a:rPr lang="de-DE" dirty="0" smtClean="0">
                <a:solidFill>
                  <a:srgbClr val="FF0000"/>
                </a:solidFill>
              </a:rPr>
              <a:t>a</a:t>
            </a:r>
            <a:r>
              <a:rPr lang="de-DE" dirty="0" smtClean="0"/>
              <a:t>ber …</a:t>
            </a:r>
          </a:p>
          <a:p>
            <a:pPr marL="0" indent="0">
              <a:buNone/>
            </a:pPr>
            <a:r>
              <a:rPr lang="de-DE" dirty="0" smtClean="0"/>
              <a:t>		 </a:t>
            </a:r>
            <a:r>
              <a:rPr lang="de-DE" dirty="0" smtClean="0">
                <a:solidFill>
                  <a:schemeClr val="accent6"/>
                </a:solidFill>
              </a:rPr>
              <a:t>ab</a:t>
            </a:r>
            <a:r>
              <a:rPr lang="de-DE" dirty="0" smtClean="0">
                <a:solidFill>
                  <a:srgbClr val="FF0000"/>
                </a:solidFill>
              </a:rPr>
              <a:t>e</a:t>
            </a:r>
            <a:r>
              <a:rPr lang="de-DE" dirty="0" smtClean="0"/>
              <a:t>r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           </a:t>
            </a:r>
            <a:r>
              <a:rPr lang="de-DE" dirty="0" smtClean="0">
                <a:solidFill>
                  <a:srgbClr val="FF0000"/>
                </a:solidFill>
              </a:rPr>
              <a:t>a</a:t>
            </a:r>
            <a:r>
              <a:rPr lang="de-DE" dirty="0" smtClean="0"/>
              <a:t>ber …</a:t>
            </a:r>
            <a:r>
              <a:rPr lang="de-DE" dirty="0"/>
              <a:t>	</a:t>
            </a:r>
            <a:r>
              <a:rPr lang="de-DE" dirty="0" smtClean="0"/>
              <a:t>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						      </a:t>
            </a:r>
            <a:r>
              <a:rPr lang="de-DE" dirty="0" smtClean="0">
                <a:solidFill>
                  <a:srgbClr val="FF0000"/>
                </a:solidFill>
              </a:rPr>
              <a:t>a</a:t>
            </a:r>
            <a:r>
              <a:rPr lang="de-DE" dirty="0" smtClean="0"/>
              <a:t>ber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							 </a:t>
            </a:r>
            <a:r>
              <a:rPr lang="de-DE" u="sng" dirty="0" smtClean="0">
                <a:solidFill>
                  <a:schemeClr val="accent6"/>
                </a:solidFill>
              </a:rPr>
              <a:t>aber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Komplexität: O(n*m)</a:t>
            </a:r>
            <a:endParaRPr lang="de-DE" u="sng" dirty="0">
              <a:solidFill>
                <a:schemeClr val="accent6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F4AC-5550-4AB9-96CA-852EF88A692E}" type="datetime1">
              <a:rPr lang="de-DE" smtClean="0"/>
              <a:t>27.07.2016</a:t>
            </a:fld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Knuth-Morris-Pratt Verfahren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Basiert auf zuvor generierten </a:t>
            </a:r>
            <a:r>
              <a:rPr lang="de-DE" i="1" dirty="0" err="1" smtClean="0"/>
              <a:t>Prefix</a:t>
            </a:r>
            <a:r>
              <a:rPr lang="de-DE" i="1" dirty="0" smtClean="0"/>
              <a:t>-Table</a:t>
            </a:r>
          </a:p>
          <a:p>
            <a:r>
              <a:rPr lang="de-DE" i="1" dirty="0" err="1" smtClean="0"/>
              <a:t>Perfix</a:t>
            </a:r>
            <a:r>
              <a:rPr lang="de-DE" i="1" dirty="0" smtClean="0"/>
              <a:t> Table </a:t>
            </a:r>
            <a:r>
              <a:rPr lang="de-DE" dirty="0" smtClean="0"/>
              <a:t>legt fest wie viele unnötige Vergleiche übersprungen werden</a:t>
            </a:r>
          </a:p>
          <a:p>
            <a:endParaRPr lang="de-DE" dirty="0" smtClean="0"/>
          </a:p>
          <a:p>
            <a:r>
              <a:rPr lang="de-DE" dirty="0" err="1" smtClean="0"/>
              <a:t>Prefix</a:t>
            </a:r>
            <a:r>
              <a:rPr lang="de-DE" dirty="0" smtClean="0"/>
              <a:t>: </a:t>
            </a:r>
          </a:p>
          <a:p>
            <a:r>
              <a:rPr lang="de-DE" dirty="0" smtClean="0"/>
              <a:t>Suffix: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Beispiel:</a:t>
            </a:r>
            <a:endParaRPr lang="de-DE" dirty="0"/>
          </a:p>
          <a:p>
            <a:pPr lvl="1"/>
            <a:r>
              <a:rPr lang="de-DE" dirty="0"/>
              <a:t>Gesuchtes Zeichenfolge: ACACAGT</a:t>
            </a:r>
          </a:p>
          <a:p>
            <a:pPr lvl="1"/>
            <a:r>
              <a:rPr lang="de-DE" dirty="0" smtClean="0"/>
              <a:t>Text: ACAT ACGACACAGT</a:t>
            </a:r>
            <a:endParaRPr lang="de-DE" i="1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E78D-6FD4-4B0E-85F5-5FEA71F2658A}" type="datetime1">
              <a:rPr lang="de-DE" smtClean="0"/>
              <a:t>27.07.2016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80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Boyer-Moore Verfahren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Basiert auf zuvor generierten </a:t>
            </a:r>
            <a:r>
              <a:rPr lang="de-DE" i="1" dirty="0" err="1" smtClean="0"/>
              <a:t>Badmatch</a:t>
            </a:r>
            <a:r>
              <a:rPr lang="de-DE" i="1" dirty="0" smtClean="0"/>
              <a:t> Table</a:t>
            </a:r>
          </a:p>
          <a:p>
            <a:endParaRPr lang="de-DE" i="1" dirty="0"/>
          </a:p>
          <a:p>
            <a:r>
              <a:rPr lang="de-DE" i="1" dirty="0" smtClean="0"/>
              <a:t>Beispiel:</a:t>
            </a:r>
          </a:p>
          <a:p>
            <a:pPr lvl="1"/>
            <a:r>
              <a:rPr lang="de-DE" i="1" dirty="0" err="1" smtClean="0"/>
              <a:t>Bla</a:t>
            </a:r>
            <a:endParaRPr lang="de-DE" i="1" dirty="0" smtClean="0"/>
          </a:p>
          <a:p>
            <a:pPr lvl="1"/>
            <a:r>
              <a:rPr lang="de-DE" i="1" dirty="0" err="1" smtClean="0"/>
              <a:t>bla</a:t>
            </a:r>
            <a:endParaRPr lang="de-DE" i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E78D-6FD4-4B0E-85F5-5FEA71F2658A}" type="datetime1">
              <a:rPr lang="de-DE" smtClean="0"/>
              <a:t>27.07.2016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4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Implementierung der 3 Verfahren</a:t>
            </a:r>
          </a:p>
          <a:p>
            <a:r>
              <a:rPr lang="de-DE" dirty="0" smtClean="0"/>
              <a:t>Vergleich der 3 Verfahren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E78D-6FD4-4B0E-85F5-5FEA71F2658A}" type="datetime1">
              <a:rPr lang="de-DE" smtClean="0"/>
              <a:t>27.07.2016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8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155</Words>
  <Application>Microsoft Office PowerPoint</Application>
  <PresentationFormat>Breitbild</PresentationFormat>
  <Paragraphs>62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Facette</vt:lpstr>
      <vt:lpstr>Suche in dynamischen Texten </vt:lpstr>
      <vt:lpstr>Inhalt</vt:lpstr>
      <vt:lpstr>Allgemein</vt:lpstr>
      <vt:lpstr>Das naive Verfahren </vt:lpstr>
      <vt:lpstr>Das Knuth-Morris-Pratt Verfahren</vt:lpstr>
      <vt:lpstr>Das Boyer-Moore Verfahren</vt:lpstr>
      <vt:lpstr>Ausblick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Natürliche Bäume</dc:title>
  <dc:creator>Andreas Buchmann</dc:creator>
  <cp:lastModifiedBy>Andreas Buchmann</cp:lastModifiedBy>
  <cp:revision>19</cp:revision>
  <dcterms:created xsi:type="dcterms:W3CDTF">2016-07-25T09:46:27Z</dcterms:created>
  <dcterms:modified xsi:type="dcterms:W3CDTF">2016-07-27T17:01:28Z</dcterms:modified>
</cp:coreProperties>
</file>