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Hello</a:t>
            </a:r>
            <a:r>
              <a:rPr lang="de-CH" dirty="0" smtClean="0"/>
              <a:t> </a:t>
            </a:r>
            <a:r>
              <a:rPr lang="de-CH" smtClean="0"/>
              <a:t>rolf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377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mtClean="0"/>
              <a:t>Seite 2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188702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Bildschirmpräsentation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Hello rolf</vt:lpstr>
      <vt:lpstr>Seite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rolf</dc:title>
  <dc:creator>Rolf</dc:creator>
  <cp:lastModifiedBy>Rolf</cp:lastModifiedBy>
  <cp:revision>2</cp:revision>
  <dcterms:created xsi:type="dcterms:W3CDTF">2016-02-25T15:33:46Z</dcterms:created>
  <dcterms:modified xsi:type="dcterms:W3CDTF">2016-02-25T15:34:12Z</dcterms:modified>
</cp:coreProperties>
</file>