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6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62CA52-026A-9868-1110-7F5DD5717D38}" v="799" dt="2025-08-25T14:25:52.083"/>
    <p1510:client id="{E29DC61F-EC2B-AF12-0D44-910C4CB603DC}" v="1216" dt="2025-08-26T20:20:57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ydia A. Lion" userId="S::p00153820@browardschools.com::c9bc8cc3-335d-4303-8929-4b05c1484341" providerId="AD" clId="Web-{E29DC61F-EC2B-AF12-0D44-910C4CB603DC}"/>
    <pc:docChg chg="delSld modSld">
      <pc:chgData name="Lydia A. Lion" userId="S::p00153820@browardschools.com::c9bc8cc3-335d-4303-8929-4b05c1484341" providerId="AD" clId="Web-{E29DC61F-EC2B-AF12-0D44-910C4CB603DC}" dt="2025-08-26T20:20:56.649" v="1210"/>
      <pc:docMkLst>
        <pc:docMk/>
      </pc:docMkLst>
      <pc:sldChg chg="modSp">
        <pc:chgData name="Lydia A. Lion" userId="S::p00153820@browardschools.com::c9bc8cc3-335d-4303-8929-4b05c1484341" providerId="AD" clId="Web-{E29DC61F-EC2B-AF12-0D44-910C4CB603DC}" dt="2025-08-26T19:42:51.532" v="119" actId="20577"/>
        <pc:sldMkLst>
          <pc:docMk/>
          <pc:sldMk cId="1328351051" sldId="269"/>
        </pc:sldMkLst>
        <pc:spChg chg="mod">
          <ac:chgData name="Lydia A. Lion" userId="S::p00153820@browardschools.com::c9bc8cc3-335d-4303-8929-4b05c1484341" providerId="AD" clId="Web-{E29DC61F-EC2B-AF12-0D44-910C4CB603DC}" dt="2025-08-26T19:42:51.532" v="119" actId="20577"/>
          <ac:spMkLst>
            <pc:docMk/>
            <pc:sldMk cId="1328351051" sldId="269"/>
            <ac:spMk id="3" creationId="{437C0A56-4E82-89FE-7D35-4430716A4486}"/>
          </ac:spMkLst>
        </pc:spChg>
      </pc:sldChg>
      <pc:sldChg chg="modSp">
        <pc:chgData name="Lydia A. Lion" userId="S::p00153820@browardschools.com::c9bc8cc3-335d-4303-8929-4b05c1484341" providerId="AD" clId="Web-{E29DC61F-EC2B-AF12-0D44-910C4CB603DC}" dt="2025-08-26T20:01:13.041" v="348" actId="20577"/>
        <pc:sldMkLst>
          <pc:docMk/>
          <pc:sldMk cId="1151185022" sldId="270"/>
        </pc:sldMkLst>
        <pc:spChg chg="mod">
          <ac:chgData name="Lydia A. Lion" userId="S::p00153820@browardschools.com::c9bc8cc3-335d-4303-8929-4b05c1484341" providerId="AD" clId="Web-{E29DC61F-EC2B-AF12-0D44-910C4CB603DC}" dt="2025-08-26T20:01:13.041" v="348" actId="20577"/>
          <ac:spMkLst>
            <pc:docMk/>
            <pc:sldMk cId="1151185022" sldId="270"/>
            <ac:spMk id="3" creationId="{51CB1DBA-F4C8-5BAB-5AB7-864BCDCBA319}"/>
          </ac:spMkLst>
        </pc:spChg>
      </pc:sldChg>
      <pc:sldChg chg="modSp">
        <pc:chgData name="Lydia A. Lion" userId="S::p00153820@browardschools.com::c9bc8cc3-335d-4303-8929-4b05c1484341" providerId="AD" clId="Web-{E29DC61F-EC2B-AF12-0D44-910C4CB603DC}" dt="2025-08-26T20:04:00.689" v="522" actId="20577"/>
        <pc:sldMkLst>
          <pc:docMk/>
          <pc:sldMk cId="1307552690" sldId="271"/>
        </pc:sldMkLst>
        <pc:spChg chg="mod">
          <ac:chgData name="Lydia A. Lion" userId="S::p00153820@browardschools.com::c9bc8cc3-335d-4303-8929-4b05c1484341" providerId="AD" clId="Web-{E29DC61F-EC2B-AF12-0D44-910C4CB603DC}" dt="2025-08-26T20:04:00.689" v="522" actId="20577"/>
          <ac:spMkLst>
            <pc:docMk/>
            <pc:sldMk cId="1307552690" sldId="271"/>
            <ac:spMk id="3" creationId="{45B89E75-D16F-0BD8-69BA-AE23095EADC4}"/>
          </ac:spMkLst>
        </pc:spChg>
      </pc:sldChg>
      <pc:sldChg chg="modSp">
        <pc:chgData name="Lydia A. Lion" userId="S::p00153820@browardschools.com::c9bc8cc3-335d-4303-8929-4b05c1484341" providerId="AD" clId="Web-{E29DC61F-EC2B-AF12-0D44-910C4CB603DC}" dt="2025-08-26T20:09:40.765" v="819" actId="20577"/>
        <pc:sldMkLst>
          <pc:docMk/>
          <pc:sldMk cId="4177071791" sldId="272"/>
        </pc:sldMkLst>
        <pc:spChg chg="mod">
          <ac:chgData name="Lydia A. Lion" userId="S::p00153820@browardschools.com::c9bc8cc3-335d-4303-8929-4b05c1484341" providerId="AD" clId="Web-{E29DC61F-EC2B-AF12-0D44-910C4CB603DC}" dt="2025-08-26T20:09:40.765" v="819" actId="20577"/>
          <ac:spMkLst>
            <pc:docMk/>
            <pc:sldMk cId="4177071791" sldId="272"/>
            <ac:spMk id="3" creationId="{78CC0C0A-E1D7-194D-6CBE-C3650AE45C9E}"/>
          </ac:spMkLst>
        </pc:spChg>
      </pc:sldChg>
      <pc:sldChg chg="modSp">
        <pc:chgData name="Lydia A. Lion" userId="S::p00153820@browardschools.com::c9bc8cc3-335d-4303-8929-4b05c1484341" providerId="AD" clId="Web-{E29DC61F-EC2B-AF12-0D44-910C4CB603DC}" dt="2025-08-26T20:16:49.749" v="1127" actId="20577"/>
        <pc:sldMkLst>
          <pc:docMk/>
          <pc:sldMk cId="3484070484" sldId="273"/>
        </pc:sldMkLst>
        <pc:spChg chg="mod">
          <ac:chgData name="Lydia A. Lion" userId="S::p00153820@browardschools.com::c9bc8cc3-335d-4303-8929-4b05c1484341" providerId="AD" clId="Web-{E29DC61F-EC2B-AF12-0D44-910C4CB603DC}" dt="2025-08-26T20:10:25.485" v="822" actId="20577"/>
          <ac:spMkLst>
            <pc:docMk/>
            <pc:sldMk cId="3484070484" sldId="273"/>
            <ac:spMk id="2" creationId="{63874C19-4533-DE2F-D96A-4EB5E3BFCAEC}"/>
          </ac:spMkLst>
        </pc:spChg>
        <pc:spChg chg="mod">
          <ac:chgData name="Lydia A. Lion" userId="S::p00153820@browardschools.com::c9bc8cc3-335d-4303-8929-4b05c1484341" providerId="AD" clId="Web-{E29DC61F-EC2B-AF12-0D44-910C4CB603DC}" dt="2025-08-26T20:16:49.749" v="1127" actId="20577"/>
          <ac:spMkLst>
            <pc:docMk/>
            <pc:sldMk cId="3484070484" sldId="273"/>
            <ac:spMk id="3" creationId="{90B8DF65-60A3-7F2D-80CB-017BB7E28DF2}"/>
          </ac:spMkLst>
        </pc:spChg>
      </pc:sldChg>
      <pc:sldChg chg="modSp">
        <pc:chgData name="Lydia A. Lion" userId="S::p00153820@browardschools.com::c9bc8cc3-335d-4303-8929-4b05c1484341" providerId="AD" clId="Web-{E29DC61F-EC2B-AF12-0D44-910C4CB603DC}" dt="2025-08-26T20:20:56.227" v="1209" actId="20577"/>
        <pc:sldMkLst>
          <pc:docMk/>
          <pc:sldMk cId="231289077" sldId="274"/>
        </pc:sldMkLst>
        <pc:spChg chg="mod">
          <ac:chgData name="Lydia A. Lion" userId="S::p00153820@browardschools.com::c9bc8cc3-335d-4303-8929-4b05c1484341" providerId="AD" clId="Web-{E29DC61F-EC2B-AF12-0D44-910C4CB603DC}" dt="2025-08-26T20:20:56.227" v="1209" actId="20577"/>
          <ac:spMkLst>
            <pc:docMk/>
            <pc:sldMk cId="231289077" sldId="274"/>
            <ac:spMk id="3" creationId="{A95F1E24-FD98-9049-B288-0EFAE91D350B}"/>
          </ac:spMkLst>
        </pc:spChg>
      </pc:sldChg>
      <pc:sldChg chg="del">
        <pc:chgData name="Lydia A. Lion" userId="S::p00153820@browardschools.com::c9bc8cc3-335d-4303-8929-4b05c1484341" providerId="AD" clId="Web-{E29DC61F-EC2B-AF12-0D44-910C4CB603DC}" dt="2025-08-26T20:20:56.649" v="1210"/>
        <pc:sldMkLst>
          <pc:docMk/>
          <pc:sldMk cId="79555686" sldId="275"/>
        </pc:sldMkLst>
      </pc:sldChg>
    </pc:docChg>
  </pc:docChgLst>
  <pc:docChgLst>
    <pc:chgData name="Lydia A. Lion" userId="S::p00153820@browardschools.com::c9bc8cc3-335d-4303-8929-4b05c1484341" providerId="AD" clId="Web-{301A220B-08FD-31EC-2A25-093E5EB13038}"/>
    <pc:docChg chg="addSld modSld">
      <pc:chgData name="Lydia A. Lion" userId="S::p00153820@browardschools.com::c9bc8cc3-335d-4303-8929-4b05c1484341" providerId="AD" clId="Web-{301A220B-08FD-31EC-2A25-093E5EB13038}" dt="2025-08-22T14:40:37.235" v="2757" actId="20577"/>
      <pc:docMkLst>
        <pc:docMk/>
      </pc:docMkLst>
      <pc:sldChg chg="modSp">
        <pc:chgData name="Lydia A. Lion" userId="S::p00153820@browardschools.com::c9bc8cc3-335d-4303-8929-4b05c1484341" providerId="AD" clId="Web-{301A220B-08FD-31EC-2A25-093E5EB13038}" dt="2025-08-21T12:29:12.996" v="52" actId="20577"/>
        <pc:sldMkLst>
          <pc:docMk/>
          <pc:sldMk cId="109857222" sldId="256"/>
        </pc:sldMkLst>
        <pc:spChg chg="mod">
          <ac:chgData name="Lydia A. Lion" userId="S::p00153820@browardschools.com::c9bc8cc3-335d-4303-8929-4b05c1484341" providerId="AD" clId="Web-{301A220B-08FD-31EC-2A25-093E5EB13038}" dt="2025-08-21T12:29:10.902" v="50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ydia A. Lion" userId="S::p00153820@browardschools.com::c9bc8cc3-335d-4303-8929-4b05c1484341" providerId="AD" clId="Web-{301A220B-08FD-31EC-2A25-093E5EB13038}" dt="2025-08-21T12:29:12.996" v="5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2:44:45.518" v="387" actId="20577"/>
        <pc:sldMkLst>
          <pc:docMk/>
          <pc:sldMk cId="3048321240" sldId="257"/>
        </pc:sldMkLst>
        <pc:spChg chg="mod">
          <ac:chgData name="Lydia A. Lion" userId="S::p00153820@browardschools.com::c9bc8cc3-335d-4303-8929-4b05c1484341" providerId="AD" clId="Web-{301A220B-08FD-31EC-2A25-093E5EB13038}" dt="2025-08-21T12:29:22.184" v="61" actId="20577"/>
          <ac:spMkLst>
            <pc:docMk/>
            <pc:sldMk cId="3048321240" sldId="257"/>
            <ac:spMk id="2" creationId="{285DF8AE-85D6-DC6F-6D13-4CB263D1C18B}"/>
          </ac:spMkLst>
        </pc:spChg>
        <pc:spChg chg="mod">
          <ac:chgData name="Lydia A. Lion" userId="S::p00153820@browardschools.com::c9bc8cc3-335d-4303-8929-4b05c1484341" providerId="AD" clId="Web-{301A220B-08FD-31EC-2A25-093E5EB13038}" dt="2025-08-21T12:44:45.518" v="387" actId="20577"/>
          <ac:spMkLst>
            <pc:docMk/>
            <pc:sldMk cId="3048321240" sldId="257"/>
            <ac:spMk id="3" creationId="{948A1DE8-3D92-1B6C-1AF5-4B0EA6E34155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2:50:27.891" v="597" actId="20577"/>
        <pc:sldMkLst>
          <pc:docMk/>
          <pc:sldMk cId="1478457591" sldId="258"/>
        </pc:sldMkLst>
        <pc:spChg chg="mod">
          <ac:chgData name="Lydia A. Lion" userId="S::p00153820@browardschools.com::c9bc8cc3-335d-4303-8929-4b05c1484341" providerId="AD" clId="Web-{301A220B-08FD-31EC-2A25-093E5EB13038}" dt="2025-08-21T12:44:50.971" v="397" actId="20577"/>
          <ac:spMkLst>
            <pc:docMk/>
            <pc:sldMk cId="1478457591" sldId="258"/>
            <ac:spMk id="2" creationId="{D01F68F5-7F9C-F501-58A6-DA0D5BF433D9}"/>
          </ac:spMkLst>
        </pc:spChg>
        <pc:spChg chg="mod">
          <ac:chgData name="Lydia A. Lion" userId="S::p00153820@browardschools.com::c9bc8cc3-335d-4303-8929-4b05c1484341" providerId="AD" clId="Web-{301A220B-08FD-31EC-2A25-093E5EB13038}" dt="2025-08-21T12:50:27.891" v="597" actId="20577"/>
          <ac:spMkLst>
            <pc:docMk/>
            <pc:sldMk cId="1478457591" sldId="258"/>
            <ac:spMk id="3" creationId="{5B25F393-9A37-8183-9F77-33E4D81AB467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3:04:29.831" v="988" actId="20577"/>
        <pc:sldMkLst>
          <pc:docMk/>
          <pc:sldMk cId="2067012426" sldId="259"/>
        </pc:sldMkLst>
        <pc:spChg chg="mod">
          <ac:chgData name="Lydia A. Lion" userId="S::p00153820@browardschools.com::c9bc8cc3-335d-4303-8929-4b05c1484341" providerId="AD" clId="Web-{301A220B-08FD-31EC-2A25-093E5EB13038}" dt="2025-08-21T12:50:31.828" v="608" actId="20577"/>
          <ac:spMkLst>
            <pc:docMk/>
            <pc:sldMk cId="2067012426" sldId="259"/>
            <ac:spMk id="2" creationId="{C8E69AA6-B7EB-A760-AF0B-F9DB32CC4A6E}"/>
          </ac:spMkLst>
        </pc:spChg>
        <pc:spChg chg="mod">
          <ac:chgData name="Lydia A. Lion" userId="S::p00153820@browardschools.com::c9bc8cc3-335d-4303-8929-4b05c1484341" providerId="AD" clId="Web-{301A220B-08FD-31EC-2A25-093E5EB13038}" dt="2025-08-21T13:04:29.831" v="988" actId="20577"/>
          <ac:spMkLst>
            <pc:docMk/>
            <pc:sldMk cId="2067012426" sldId="259"/>
            <ac:spMk id="3" creationId="{088E135F-11D7-C1F0-0946-72DB4F8AF16C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8:30:40.112" v="1289" actId="20577"/>
        <pc:sldMkLst>
          <pc:docMk/>
          <pc:sldMk cId="3281548293" sldId="260"/>
        </pc:sldMkLst>
        <pc:spChg chg="mod">
          <ac:chgData name="Lydia A. Lion" userId="S::p00153820@browardschools.com::c9bc8cc3-335d-4303-8929-4b05c1484341" providerId="AD" clId="Web-{301A220B-08FD-31EC-2A25-093E5EB13038}" dt="2025-08-21T13:04:36.253" v="994" actId="20577"/>
          <ac:spMkLst>
            <pc:docMk/>
            <pc:sldMk cId="3281548293" sldId="260"/>
            <ac:spMk id="2" creationId="{FB728D6B-ADDC-2FEB-8336-2E76D5367EA0}"/>
          </ac:spMkLst>
        </pc:spChg>
        <pc:spChg chg="mod">
          <ac:chgData name="Lydia A. Lion" userId="S::p00153820@browardschools.com::c9bc8cc3-335d-4303-8929-4b05c1484341" providerId="AD" clId="Web-{301A220B-08FD-31EC-2A25-093E5EB13038}" dt="2025-08-21T18:30:40.112" v="1289" actId="20577"/>
          <ac:spMkLst>
            <pc:docMk/>
            <pc:sldMk cId="3281548293" sldId="260"/>
            <ac:spMk id="3" creationId="{E8321879-A51F-38C2-80A1-5112F8E21902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8:34:30.950" v="1459" actId="20577"/>
        <pc:sldMkLst>
          <pc:docMk/>
          <pc:sldMk cId="1574719225" sldId="261"/>
        </pc:sldMkLst>
        <pc:spChg chg="mod">
          <ac:chgData name="Lydia A. Lion" userId="S::p00153820@browardschools.com::c9bc8cc3-335d-4303-8929-4b05c1484341" providerId="AD" clId="Web-{301A220B-08FD-31EC-2A25-093E5EB13038}" dt="2025-08-21T13:04:40.816" v="1005" actId="20577"/>
          <ac:spMkLst>
            <pc:docMk/>
            <pc:sldMk cId="1574719225" sldId="261"/>
            <ac:spMk id="2" creationId="{D86E14D2-4021-EF91-1133-055505CB79F4}"/>
          </ac:spMkLst>
        </pc:spChg>
        <pc:spChg chg="mod">
          <ac:chgData name="Lydia A. Lion" userId="S::p00153820@browardschools.com::c9bc8cc3-335d-4303-8929-4b05c1484341" providerId="AD" clId="Web-{301A220B-08FD-31EC-2A25-093E5EB13038}" dt="2025-08-21T18:34:30.950" v="1459" actId="20577"/>
          <ac:spMkLst>
            <pc:docMk/>
            <pc:sldMk cId="1574719225" sldId="261"/>
            <ac:spMk id="3" creationId="{16978220-CCF8-5792-D429-ED1874A79392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2T11:10:10.907" v="1608" actId="20577"/>
        <pc:sldMkLst>
          <pc:docMk/>
          <pc:sldMk cId="448428982" sldId="262"/>
        </pc:sldMkLst>
        <pc:spChg chg="mod">
          <ac:chgData name="Lydia A. Lion" userId="S::p00153820@browardschools.com::c9bc8cc3-335d-4303-8929-4b05c1484341" providerId="AD" clId="Web-{301A220B-08FD-31EC-2A25-093E5EB13038}" dt="2025-08-21T13:04:47.144" v="1015" actId="20577"/>
          <ac:spMkLst>
            <pc:docMk/>
            <pc:sldMk cId="448428982" sldId="262"/>
            <ac:spMk id="2" creationId="{D18F85A2-6659-0848-F418-DC2537610BE5}"/>
          </ac:spMkLst>
        </pc:spChg>
        <pc:spChg chg="mod">
          <ac:chgData name="Lydia A. Lion" userId="S::p00153820@browardschools.com::c9bc8cc3-335d-4303-8929-4b05c1484341" providerId="AD" clId="Web-{301A220B-08FD-31EC-2A25-093E5EB13038}" dt="2025-08-22T11:10:10.907" v="1608" actId="20577"/>
          <ac:spMkLst>
            <pc:docMk/>
            <pc:sldMk cId="448428982" sldId="262"/>
            <ac:spMk id="3" creationId="{044B467F-21D0-6290-10A3-C4A936749256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2T11:17:19.351" v="1795" actId="20577"/>
        <pc:sldMkLst>
          <pc:docMk/>
          <pc:sldMk cId="2757112056" sldId="263"/>
        </pc:sldMkLst>
        <pc:spChg chg="mod">
          <ac:chgData name="Lydia A. Lion" userId="S::p00153820@browardschools.com::c9bc8cc3-335d-4303-8929-4b05c1484341" providerId="AD" clId="Web-{301A220B-08FD-31EC-2A25-093E5EB13038}" dt="2025-08-21T13:04:51.754" v="1024" actId="20577"/>
          <ac:spMkLst>
            <pc:docMk/>
            <pc:sldMk cId="2757112056" sldId="263"/>
            <ac:spMk id="2" creationId="{49F763AD-A157-C2B2-2AD0-B60DC6EF49F7}"/>
          </ac:spMkLst>
        </pc:spChg>
        <pc:spChg chg="mod">
          <ac:chgData name="Lydia A. Lion" userId="S::p00153820@browardschools.com::c9bc8cc3-335d-4303-8929-4b05c1484341" providerId="AD" clId="Web-{301A220B-08FD-31EC-2A25-093E5EB13038}" dt="2025-08-22T11:17:19.351" v="1795" actId="20577"/>
          <ac:spMkLst>
            <pc:docMk/>
            <pc:sldMk cId="2757112056" sldId="263"/>
            <ac:spMk id="3" creationId="{6A46746F-3C3F-4E48-744E-3F0C9606254D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2T11:27:46.294" v="1968" actId="20577"/>
        <pc:sldMkLst>
          <pc:docMk/>
          <pc:sldMk cId="1003343876" sldId="264"/>
        </pc:sldMkLst>
        <pc:spChg chg="mod">
          <ac:chgData name="Lydia A. Lion" userId="S::p00153820@browardschools.com::c9bc8cc3-335d-4303-8929-4b05c1484341" providerId="AD" clId="Web-{301A220B-08FD-31EC-2A25-093E5EB13038}" dt="2025-08-21T13:05:14.458" v="1043" actId="20577"/>
          <ac:spMkLst>
            <pc:docMk/>
            <pc:sldMk cId="1003343876" sldId="264"/>
            <ac:spMk id="2" creationId="{3019681E-AC78-9BE3-3FEA-E2132611FD43}"/>
          </ac:spMkLst>
        </pc:spChg>
        <pc:spChg chg="mod">
          <ac:chgData name="Lydia A. Lion" userId="S::p00153820@browardschools.com::c9bc8cc3-335d-4303-8929-4b05c1484341" providerId="AD" clId="Web-{301A220B-08FD-31EC-2A25-093E5EB13038}" dt="2025-08-22T11:27:46.294" v="1968" actId="20577"/>
          <ac:spMkLst>
            <pc:docMk/>
            <pc:sldMk cId="1003343876" sldId="264"/>
            <ac:spMk id="3" creationId="{B897F7F0-2FF8-20B7-9321-7FE582134B00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2T11:31:02.734" v="2095" actId="20577"/>
        <pc:sldMkLst>
          <pc:docMk/>
          <pc:sldMk cId="621474956" sldId="265"/>
        </pc:sldMkLst>
        <pc:spChg chg="mod">
          <ac:chgData name="Lydia A. Lion" userId="S::p00153820@browardschools.com::c9bc8cc3-335d-4303-8929-4b05c1484341" providerId="AD" clId="Web-{301A220B-08FD-31EC-2A25-093E5EB13038}" dt="2025-08-21T13:05:26.490" v="1060" actId="20577"/>
          <ac:spMkLst>
            <pc:docMk/>
            <pc:sldMk cId="621474956" sldId="265"/>
            <ac:spMk id="2" creationId="{BBC1CE3B-97A3-8AE8-040F-EBCAD0D4BFD8}"/>
          </ac:spMkLst>
        </pc:spChg>
        <pc:spChg chg="mod">
          <ac:chgData name="Lydia A. Lion" userId="S::p00153820@browardschools.com::c9bc8cc3-335d-4303-8929-4b05c1484341" providerId="AD" clId="Web-{301A220B-08FD-31EC-2A25-093E5EB13038}" dt="2025-08-22T11:31:02.734" v="2095" actId="20577"/>
          <ac:spMkLst>
            <pc:docMk/>
            <pc:sldMk cId="621474956" sldId="265"/>
            <ac:spMk id="3" creationId="{F2DFD6A1-8DD8-F72D-869D-DBA95EDE3FFD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2T14:19:13.201" v="2478" actId="20577"/>
        <pc:sldMkLst>
          <pc:docMk/>
          <pc:sldMk cId="3647935566" sldId="266"/>
        </pc:sldMkLst>
        <pc:spChg chg="mod">
          <ac:chgData name="Lydia A. Lion" userId="S::p00153820@browardschools.com::c9bc8cc3-335d-4303-8929-4b05c1484341" providerId="AD" clId="Web-{301A220B-08FD-31EC-2A25-093E5EB13038}" dt="2025-08-21T13:05:33.880" v="1065" actId="20577"/>
          <ac:spMkLst>
            <pc:docMk/>
            <pc:sldMk cId="3647935566" sldId="266"/>
            <ac:spMk id="2" creationId="{1041585D-CC40-F061-4CB8-C406EF2DD4C6}"/>
          </ac:spMkLst>
        </pc:spChg>
        <pc:spChg chg="mod">
          <ac:chgData name="Lydia A. Lion" userId="S::p00153820@browardschools.com::c9bc8cc3-335d-4303-8929-4b05c1484341" providerId="AD" clId="Web-{301A220B-08FD-31EC-2A25-093E5EB13038}" dt="2025-08-22T14:19:13.201" v="2478" actId="20577"/>
          <ac:spMkLst>
            <pc:docMk/>
            <pc:sldMk cId="3647935566" sldId="266"/>
            <ac:spMk id="3" creationId="{DCD88757-8C16-394D-6FE2-9C2F181042C3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2T14:40:37.235" v="2757" actId="20577"/>
        <pc:sldMkLst>
          <pc:docMk/>
          <pc:sldMk cId="1095364728" sldId="267"/>
        </pc:sldMkLst>
        <pc:spChg chg="mod">
          <ac:chgData name="Lydia A. Lion" userId="S::p00153820@browardschools.com::c9bc8cc3-335d-4303-8929-4b05c1484341" providerId="AD" clId="Web-{301A220B-08FD-31EC-2A25-093E5EB13038}" dt="2025-08-21T13:05:35.272" v="1072" actId="20577"/>
          <ac:spMkLst>
            <pc:docMk/>
            <pc:sldMk cId="1095364728" sldId="267"/>
            <ac:spMk id="2" creationId="{055F191B-5952-3BA6-2588-C576909B0981}"/>
          </ac:spMkLst>
        </pc:spChg>
        <pc:spChg chg="mod">
          <ac:chgData name="Lydia A. Lion" userId="S::p00153820@browardschools.com::c9bc8cc3-335d-4303-8929-4b05c1484341" providerId="AD" clId="Web-{301A220B-08FD-31EC-2A25-093E5EB13038}" dt="2025-08-22T14:40:37.235" v="2757" actId="20577"/>
          <ac:spMkLst>
            <pc:docMk/>
            <pc:sldMk cId="1095364728" sldId="267"/>
            <ac:spMk id="3" creationId="{492C31BD-6C16-6554-94C6-A2DD840116A2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3:05:52.756" v="1091" actId="20577"/>
        <pc:sldMkLst>
          <pc:docMk/>
          <pc:sldMk cId="2753220624" sldId="268"/>
        </pc:sldMkLst>
        <pc:spChg chg="mod">
          <ac:chgData name="Lydia A. Lion" userId="S::p00153820@browardschools.com::c9bc8cc3-335d-4303-8929-4b05c1484341" providerId="AD" clId="Web-{301A220B-08FD-31EC-2A25-093E5EB13038}" dt="2025-08-21T13:05:52.756" v="1091" actId="20577"/>
          <ac:spMkLst>
            <pc:docMk/>
            <pc:sldMk cId="2753220624" sldId="268"/>
            <ac:spMk id="2" creationId="{CE18D079-A1E1-939A-827B-45D695AEBEFC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3:05:56.912" v="1096" actId="20577"/>
        <pc:sldMkLst>
          <pc:docMk/>
          <pc:sldMk cId="1328351051" sldId="269"/>
        </pc:sldMkLst>
        <pc:spChg chg="mod">
          <ac:chgData name="Lydia A. Lion" userId="S::p00153820@browardschools.com::c9bc8cc3-335d-4303-8929-4b05c1484341" providerId="AD" clId="Web-{301A220B-08FD-31EC-2A25-093E5EB13038}" dt="2025-08-21T13:05:56.912" v="1096" actId="20577"/>
          <ac:spMkLst>
            <pc:docMk/>
            <pc:sldMk cId="1328351051" sldId="269"/>
            <ac:spMk id="2" creationId="{2BB06B3D-2437-28E9-B676-88F2193ADDA3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3:06:09.132" v="1116" actId="20577"/>
        <pc:sldMkLst>
          <pc:docMk/>
          <pc:sldMk cId="1151185022" sldId="270"/>
        </pc:sldMkLst>
        <pc:spChg chg="mod">
          <ac:chgData name="Lydia A. Lion" userId="S::p00153820@browardschools.com::c9bc8cc3-335d-4303-8929-4b05c1484341" providerId="AD" clId="Web-{301A220B-08FD-31EC-2A25-093E5EB13038}" dt="2025-08-21T13:06:09.132" v="1116" actId="20577"/>
          <ac:spMkLst>
            <pc:docMk/>
            <pc:sldMk cId="1151185022" sldId="270"/>
            <ac:spMk id="2" creationId="{BD4ED964-4EE0-1861-38F7-FAFAC82BFB55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3:06:13.116" v="1124" actId="20577"/>
        <pc:sldMkLst>
          <pc:docMk/>
          <pc:sldMk cId="1307552690" sldId="271"/>
        </pc:sldMkLst>
        <pc:spChg chg="mod">
          <ac:chgData name="Lydia A. Lion" userId="S::p00153820@browardschools.com::c9bc8cc3-335d-4303-8929-4b05c1484341" providerId="AD" clId="Web-{301A220B-08FD-31EC-2A25-093E5EB13038}" dt="2025-08-21T13:06:13.116" v="1124" actId="20577"/>
          <ac:spMkLst>
            <pc:docMk/>
            <pc:sldMk cId="1307552690" sldId="271"/>
            <ac:spMk id="2" creationId="{ABC99F22-CAA3-CA97-98C8-2200333C780F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3:06:14.772" v="1129" actId="20577"/>
        <pc:sldMkLst>
          <pc:docMk/>
          <pc:sldMk cId="4177071791" sldId="272"/>
        </pc:sldMkLst>
        <pc:spChg chg="mod">
          <ac:chgData name="Lydia A. Lion" userId="S::p00153820@browardschools.com::c9bc8cc3-335d-4303-8929-4b05c1484341" providerId="AD" clId="Web-{301A220B-08FD-31EC-2A25-093E5EB13038}" dt="2025-08-21T13:06:14.772" v="1129" actId="20577"/>
          <ac:spMkLst>
            <pc:docMk/>
            <pc:sldMk cId="4177071791" sldId="272"/>
            <ac:spMk id="2" creationId="{26699677-624C-A666-E30D-FDB9D36950AE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3:06:18.241" v="1131" actId="20577"/>
        <pc:sldMkLst>
          <pc:docMk/>
          <pc:sldMk cId="3484070484" sldId="273"/>
        </pc:sldMkLst>
        <pc:spChg chg="mod">
          <ac:chgData name="Lydia A. Lion" userId="S::p00153820@browardschools.com::c9bc8cc3-335d-4303-8929-4b05c1484341" providerId="AD" clId="Web-{301A220B-08FD-31EC-2A25-093E5EB13038}" dt="2025-08-21T13:06:18.241" v="1131" actId="20577"/>
          <ac:spMkLst>
            <pc:docMk/>
            <pc:sldMk cId="3484070484" sldId="273"/>
            <ac:spMk id="2" creationId="{63874C19-4533-DE2F-D96A-4EB5E3BFCAEC}"/>
          </ac:spMkLst>
        </pc:spChg>
      </pc:sldChg>
      <pc:sldChg chg="modSp new">
        <pc:chgData name="Lydia A. Lion" userId="S::p00153820@browardschools.com::c9bc8cc3-335d-4303-8929-4b05c1484341" providerId="AD" clId="Web-{301A220B-08FD-31EC-2A25-093E5EB13038}" dt="2025-08-21T13:06:22.507" v="1136" actId="20577"/>
        <pc:sldMkLst>
          <pc:docMk/>
          <pc:sldMk cId="231289077" sldId="274"/>
        </pc:sldMkLst>
        <pc:spChg chg="mod">
          <ac:chgData name="Lydia A. Lion" userId="S::p00153820@browardschools.com::c9bc8cc3-335d-4303-8929-4b05c1484341" providerId="AD" clId="Web-{301A220B-08FD-31EC-2A25-093E5EB13038}" dt="2025-08-21T13:06:22.507" v="1136" actId="20577"/>
          <ac:spMkLst>
            <pc:docMk/>
            <pc:sldMk cId="231289077" sldId="274"/>
            <ac:spMk id="2" creationId="{F57A467A-B06E-7B78-6FB8-B7A1A7AF6F38}"/>
          </ac:spMkLst>
        </pc:spChg>
      </pc:sldChg>
      <pc:sldChg chg="new">
        <pc:chgData name="Lydia A. Lion" userId="S::p00153820@browardschools.com::c9bc8cc3-335d-4303-8929-4b05c1484341" providerId="AD" clId="Web-{301A220B-08FD-31EC-2A25-093E5EB13038}" dt="2025-08-21T13:06:23.992" v="1137"/>
        <pc:sldMkLst>
          <pc:docMk/>
          <pc:sldMk cId="79555686" sldId="275"/>
        </pc:sldMkLst>
      </pc:sldChg>
      <pc:sldChg chg="modSp new">
        <pc:chgData name="Lydia A. Lion" userId="S::p00153820@browardschools.com::c9bc8cc3-335d-4303-8929-4b05c1484341" providerId="AD" clId="Web-{301A220B-08FD-31EC-2A25-093E5EB13038}" dt="2025-08-22T13:59:21.994" v="2209" actId="20577"/>
        <pc:sldMkLst>
          <pc:docMk/>
          <pc:sldMk cId="1254993001" sldId="276"/>
        </pc:sldMkLst>
        <pc:spChg chg="mod">
          <ac:chgData name="Lydia A. Lion" userId="S::p00153820@browardschools.com::c9bc8cc3-335d-4303-8929-4b05c1484341" providerId="AD" clId="Web-{301A220B-08FD-31EC-2A25-093E5EB13038}" dt="2025-08-22T11:31:10.813" v="2097" actId="20577"/>
          <ac:spMkLst>
            <pc:docMk/>
            <pc:sldMk cId="1254993001" sldId="276"/>
            <ac:spMk id="2" creationId="{3E0D5613-51F8-BC71-0CC1-B366FEA73EE0}"/>
          </ac:spMkLst>
        </pc:spChg>
        <pc:spChg chg="mod">
          <ac:chgData name="Lydia A. Lion" userId="S::p00153820@browardschools.com::c9bc8cc3-335d-4303-8929-4b05c1484341" providerId="AD" clId="Web-{301A220B-08FD-31EC-2A25-093E5EB13038}" dt="2025-08-22T13:59:21.994" v="2209" actId="20577"/>
          <ac:spMkLst>
            <pc:docMk/>
            <pc:sldMk cId="1254993001" sldId="276"/>
            <ac:spMk id="3" creationId="{3BD61E1E-027B-050E-DF5E-7A8A34E94A57}"/>
          </ac:spMkLst>
        </pc:spChg>
      </pc:sldChg>
    </pc:docChg>
  </pc:docChgLst>
  <pc:docChgLst>
    <pc:chgData name="Lydia A. Lion" userId="S::p00153820@browardschools.com::c9bc8cc3-335d-4303-8929-4b05c1484341" providerId="AD" clId="Web-{D062CA52-026A-9868-1110-7F5DD5717D38}"/>
    <pc:docChg chg="modSld">
      <pc:chgData name="Lydia A. Lion" userId="S::p00153820@browardschools.com::c9bc8cc3-335d-4303-8929-4b05c1484341" providerId="AD" clId="Web-{D062CA52-026A-9868-1110-7F5DD5717D38}" dt="2025-08-25T14:25:52.083" v="802" actId="20577"/>
      <pc:docMkLst>
        <pc:docMk/>
      </pc:docMkLst>
      <pc:sldChg chg="modSp">
        <pc:chgData name="Lydia A. Lion" userId="S::p00153820@browardschools.com::c9bc8cc3-335d-4303-8929-4b05c1484341" providerId="AD" clId="Web-{D062CA52-026A-9868-1110-7F5DD5717D38}" dt="2025-08-25T14:21:00.933" v="484" actId="20577"/>
        <pc:sldMkLst>
          <pc:docMk/>
          <pc:sldMk cId="2753220624" sldId="268"/>
        </pc:sldMkLst>
        <pc:spChg chg="mod">
          <ac:chgData name="Lydia A. Lion" userId="S::p00153820@browardschools.com::c9bc8cc3-335d-4303-8929-4b05c1484341" providerId="AD" clId="Web-{D062CA52-026A-9868-1110-7F5DD5717D38}" dt="2025-08-25T14:15:50.683" v="8" actId="20577"/>
          <ac:spMkLst>
            <pc:docMk/>
            <pc:sldMk cId="2753220624" sldId="268"/>
            <ac:spMk id="2" creationId="{CE18D079-A1E1-939A-827B-45D695AEBEFC}"/>
          </ac:spMkLst>
        </pc:spChg>
        <pc:spChg chg="mod">
          <ac:chgData name="Lydia A. Lion" userId="S::p00153820@browardschools.com::c9bc8cc3-335d-4303-8929-4b05c1484341" providerId="AD" clId="Web-{D062CA52-026A-9868-1110-7F5DD5717D38}" dt="2025-08-25T14:21:00.933" v="484" actId="20577"/>
          <ac:spMkLst>
            <pc:docMk/>
            <pc:sldMk cId="2753220624" sldId="268"/>
            <ac:spMk id="3" creationId="{1AD10A60-A2A1-9BC5-991D-29F28AF18A81}"/>
          </ac:spMkLst>
        </pc:spChg>
      </pc:sldChg>
      <pc:sldChg chg="modSp">
        <pc:chgData name="Lydia A. Lion" userId="S::p00153820@browardschools.com::c9bc8cc3-335d-4303-8929-4b05c1484341" providerId="AD" clId="Web-{D062CA52-026A-9868-1110-7F5DD5717D38}" dt="2025-08-25T14:25:52.083" v="802" actId="20577"/>
        <pc:sldMkLst>
          <pc:docMk/>
          <pc:sldMk cId="1328351051" sldId="269"/>
        </pc:sldMkLst>
        <pc:spChg chg="mod">
          <ac:chgData name="Lydia A. Lion" userId="S::p00153820@browardschools.com::c9bc8cc3-335d-4303-8929-4b05c1484341" providerId="AD" clId="Web-{D062CA52-026A-9868-1110-7F5DD5717D38}" dt="2025-08-25T14:21:05.152" v="490" actId="20577"/>
          <ac:spMkLst>
            <pc:docMk/>
            <pc:sldMk cId="1328351051" sldId="269"/>
            <ac:spMk id="2" creationId="{2BB06B3D-2437-28E9-B676-88F2193ADDA3}"/>
          </ac:spMkLst>
        </pc:spChg>
        <pc:spChg chg="mod">
          <ac:chgData name="Lydia A. Lion" userId="S::p00153820@browardschools.com::c9bc8cc3-335d-4303-8929-4b05c1484341" providerId="AD" clId="Web-{D062CA52-026A-9868-1110-7F5DD5717D38}" dt="2025-08-25T14:25:52.083" v="802" actId="20577"/>
          <ac:spMkLst>
            <pc:docMk/>
            <pc:sldMk cId="1328351051" sldId="269"/>
            <ac:spMk id="3" creationId="{437C0A56-4E82-89FE-7D35-4430716A44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were the Causes of the Industrial Revolution?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2.1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CE3B-97A3-8AE8-040F-EBCAD0D4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of Capitalism: investment, trade, and 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D6A1-8DD8-F72D-869D-DBA95EDE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1720s had seen an outburst of speculation which had damaged the economy, and the government had a quick reaction to ensure it didn’t happen again </a:t>
            </a:r>
          </a:p>
          <a:p>
            <a:r>
              <a:rPr lang="en-US" dirty="0"/>
              <a:t>1694-central Bank of England was established and the government took care to keep and manage a strong economy </a:t>
            </a:r>
          </a:p>
        </p:txBody>
      </p:sp>
    </p:spTree>
    <p:extLst>
      <p:ext uri="{BB962C8B-B14F-4D97-AF65-F5344CB8AC3E}">
        <p14:creationId xmlns:p14="http://schemas.microsoft.com/office/powerpoint/2010/main" val="621474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5613-51F8-BC71-0CC1-B366FEA7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61E1E-027B-050E-DF5E-7A8A34E94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Moneylenders were able to lend money at low interest rates to people who wanted to start businesses </a:t>
            </a:r>
          </a:p>
          <a:p>
            <a:r>
              <a:rPr lang="en-US" dirty="0"/>
              <a:t>Aristocrats developed large coal mines</a:t>
            </a:r>
          </a:p>
          <a:p>
            <a:r>
              <a:rPr lang="en-US" dirty="0"/>
              <a:t>Belief that it was beneficial to invest surplus money in business and social enterprises </a:t>
            </a:r>
          </a:p>
        </p:txBody>
      </p:sp>
    </p:spTree>
    <p:extLst>
      <p:ext uri="{BB962C8B-B14F-4D97-AF65-F5344CB8AC3E}">
        <p14:creationId xmlns:p14="http://schemas.microsoft.com/office/powerpoint/2010/main" val="125499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1585D-CC40-F061-4CB8-C406EF2DD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Overseas 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8757-8C16-394D-6FE2-9C2F1810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/>
              <a:t>Foreign trade had been important to the British</a:t>
            </a:r>
            <a:r>
              <a:rPr lang="en-US" dirty="0"/>
              <a:t> economy prior to 1750</a:t>
            </a:r>
          </a:p>
          <a:p>
            <a:r>
              <a:rPr lang="en-US"/>
              <a:t>Royal navy was the most powerful in the world, and protected not only England from attackers, but also protected shipping</a:t>
            </a:r>
          </a:p>
          <a:p>
            <a:r>
              <a:rPr lang="en-US" dirty="0"/>
              <a:t>Parliament and government protected and developed British trade</a:t>
            </a:r>
          </a:p>
          <a:p>
            <a:r>
              <a:rPr lang="en-US" dirty="0"/>
              <a:t>Income to run the country was raised through taxes on imports/exports</a:t>
            </a:r>
          </a:p>
          <a:p>
            <a:r>
              <a:rPr lang="en-US"/>
              <a:t>Developed the West and East India Companies</a:t>
            </a:r>
          </a:p>
          <a:p>
            <a:r>
              <a:rPr lang="en-US" dirty="0"/>
              <a:t>Had gained many colonial lands (wars 1739-1783)</a:t>
            </a:r>
          </a:p>
          <a:p>
            <a:r>
              <a:rPr lang="en-US"/>
              <a:t>Many major cities along rivers and at ports </a:t>
            </a:r>
          </a:p>
          <a:p>
            <a:r>
              <a:rPr lang="en-US" dirty="0"/>
              <a:t>Slavery was a major trade</a:t>
            </a:r>
          </a:p>
          <a:p>
            <a:r>
              <a:rPr lang="en-US" dirty="0"/>
              <a:t>Sugar, cotton, and tobacco were sold in British markets at high prices </a:t>
            </a:r>
          </a:p>
        </p:txBody>
      </p:sp>
    </p:spTree>
    <p:extLst>
      <p:ext uri="{BB962C8B-B14F-4D97-AF65-F5344CB8AC3E}">
        <p14:creationId xmlns:p14="http://schemas.microsoft.com/office/powerpoint/2010/main" val="3647935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F191B-5952-3BA6-2588-C576909B0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C31BD-6C16-6554-94C6-A2DD84011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1750s had a strong trade in woolen goods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Nail making, boot/shoe making, and cutlery manufacturing were large industries</a:t>
            </a:r>
          </a:p>
          <a:p>
            <a:r>
              <a:rPr lang="en-US" dirty="0"/>
              <a:t>Most production centered around a specific region depending on the product (wool in Yorkshire, lace in </a:t>
            </a:r>
            <a:r>
              <a:rPr lang="en-US" err="1"/>
              <a:t>Bedforshire</a:t>
            </a:r>
            <a:r>
              <a:rPr lang="en-US"/>
              <a:t>, etc.)</a:t>
            </a:r>
          </a:p>
          <a:p>
            <a:r>
              <a:rPr lang="en-US" dirty="0"/>
              <a:t>There was a highly complex production and distribution network for textiles and other industries</a:t>
            </a:r>
          </a:p>
          <a:p>
            <a:r>
              <a:rPr lang="en-US" dirty="0"/>
              <a:t>Cottage industry: families often worked their land/others land during the summer and in the winter they would spin raw wool (or the other production to that region) into year (pre-Revolution industry) </a:t>
            </a:r>
          </a:p>
        </p:txBody>
      </p:sp>
    </p:spTree>
    <p:extLst>
      <p:ext uri="{BB962C8B-B14F-4D97-AF65-F5344CB8AC3E}">
        <p14:creationId xmlns:p14="http://schemas.microsoft.com/office/powerpoint/2010/main" val="1095364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D079-A1E1-939A-827B-45D695AE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mechanization: steam engines and spinning machines-Iron and Coke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10A60-A2A1-9BC5-991D-29F28AF18A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Good quality iron was not readily available in 1700 England, but there was a demand</a:t>
            </a:r>
          </a:p>
          <a:p>
            <a:r>
              <a:rPr lang="en-US" dirty="0"/>
              <a:t>Two problems: (1) getting sufficient energy for the furnaces which heated iron ore to extract the iron; and (2) getting the right sort of energy to remove the impurities from the ore in order to make quality iron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Primary source of heat was wood, but Britain was running out of wood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Wood had to be made into charcoal and over 5 tons of charcoal were </a:t>
            </a:r>
            <a:r>
              <a:rPr lang="en-US"/>
              <a:t>needed to make one ton of low-quality iron</a:t>
            </a:r>
          </a:p>
          <a:p>
            <a:r>
              <a:rPr lang="en-US" dirty="0"/>
              <a:t>1709-Abraham Darby (Coalbrookdale) developed a technique </a:t>
            </a:r>
            <a:r>
              <a:rPr lang="en-US"/>
              <a:t>using coke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b="1" dirty="0"/>
              <a:t>Coke: a hard fuel made from coal, but </a:t>
            </a:r>
            <a:r>
              <a:rPr lang="en-US" b="1"/>
              <a:t>containing fewer impurities. Burns well and is better for melting down iron ore to make iron</a:t>
            </a:r>
          </a:p>
          <a:p>
            <a:r>
              <a:rPr lang="en-US" dirty="0"/>
              <a:t>Huge supply of coal available, now they could make a higher quality iron </a:t>
            </a:r>
          </a:p>
          <a:p>
            <a:r>
              <a:rPr lang="en-US" dirty="0"/>
              <a:t>Ironworks began being place next to rivers to use hydropower and were near iron/coal sites</a:t>
            </a:r>
          </a:p>
        </p:txBody>
      </p:sp>
    </p:spTree>
    <p:extLst>
      <p:ext uri="{BB962C8B-B14F-4D97-AF65-F5344CB8AC3E}">
        <p14:creationId xmlns:p14="http://schemas.microsoft.com/office/powerpoint/2010/main" val="275322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06B3D-2437-28E9-B676-88F2193A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Steam power and Textiles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C0A56-4E82-89FE-7D35-4430716A4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Steam engine generated power using coal and water </a:t>
            </a:r>
          </a:p>
          <a:p>
            <a:r>
              <a:rPr lang="en-US" dirty="0"/>
              <a:t>1712-Thomas Newcomen invented an atmospheric steam engine (powered by coal) which could pump large quantities of water out of deep mines at low costs (this was a major issue with mines)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Reduced the price of coal, and doubled the quantity produce (~2.5 million in 1700 to ~5 million tons in 1750, and ~18 million tons by 1800) </a:t>
            </a:r>
          </a:p>
          <a:p>
            <a:r>
              <a:rPr lang="en-US" dirty="0"/>
              <a:t>Wool and cotton were Britain's main textile exports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Both were made in the same ways in the early 18th century (spun from raw material in to a thread which was then woven or knitted into cloth) </a:t>
            </a:r>
          </a:p>
          <a:p>
            <a:r>
              <a:rPr lang="en-US" dirty="0"/>
              <a:t>1733-John Kay's flying shuttle improved weaving speeds </a:t>
            </a:r>
          </a:p>
          <a:p>
            <a:r>
              <a:rPr lang="en-US" dirty="0"/>
              <a:t>1765-James Hargreaves invents the spinning jenny</a:t>
            </a:r>
          </a:p>
        </p:txBody>
      </p:sp>
    </p:spTree>
    <p:extLst>
      <p:ext uri="{BB962C8B-B14F-4D97-AF65-F5344CB8AC3E}">
        <p14:creationId xmlns:p14="http://schemas.microsoft.com/office/powerpoint/2010/main" val="1328351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ED964-4EE0-1861-38F7-FAFAC82BF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development in transport: canals and roads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B1DBA-F4C8-5BAB-5AB7-864BCDCBA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Britain was best designed for ports, and by the early 18th century it had roads but they were in poor quality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Rivers were also easier to navigate and use than the roads</a:t>
            </a:r>
          </a:p>
          <a:p>
            <a:r>
              <a:rPr lang="en-US" dirty="0"/>
              <a:t>Roads weren't suitable for carrying heavy goods and increased the costs which would hurt profits </a:t>
            </a:r>
          </a:p>
          <a:p>
            <a:r>
              <a:rPr lang="en-US" dirty="0"/>
              <a:t>Transport improved in 3 ways (pre-1780):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Making rivers more accessible to large cargoes and improving ports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Improving roads and canals to make local transport more efficient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Building canals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185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99F22-CAA3-CA97-98C8-2200333C7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Rivers and 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89E75-D16F-0BD8-69BA-AE23095EA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While many rivers had been used for centuries to transport goods, they needed major upgrading to keep up with the current demands</a:t>
            </a:r>
          </a:p>
          <a:p>
            <a:r>
              <a:rPr lang="en-US" dirty="0"/>
              <a:t>All major ports (London, Liverpool, Bristol, Newcastle, and Glasgow) all received major upgrades in the first half of the 18th century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Locks, weirs (used to control the flow of water), dredging, towpaths</a:t>
            </a:r>
          </a:p>
        </p:txBody>
      </p:sp>
    </p:spTree>
    <p:extLst>
      <p:ext uri="{BB962C8B-B14F-4D97-AF65-F5344CB8AC3E}">
        <p14:creationId xmlns:p14="http://schemas.microsoft.com/office/powerpoint/2010/main" val="1307552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99677-624C-A666-E30D-FDB9D369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C0C0A-E1D7-194D-6CBE-C3650AE45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Roads really hadn't been developed since the Romans left</a:t>
            </a:r>
          </a:p>
          <a:p>
            <a:r>
              <a:rPr lang="en-US" dirty="0"/>
              <a:t>Local villages were expected to maintain their roads, but didn't have the money or interest </a:t>
            </a:r>
          </a:p>
          <a:p>
            <a:r>
              <a:rPr lang="en-US" dirty="0"/>
              <a:t>17th century-Turnpike Trusts-company could be formed, backed by Parliament, and had power to acquire the land. They could </a:t>
            </a:r>
            <a:r>
              <a:rPr lang="en-US"/>
              <a:t>repair the road and charge a toll to users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1750-1770 over 500 turnpike trusts were created covering over 24000km </a:t>
            </a:r>
            <a:r>
              <a:rPr lang="en-US"/>
              <a:t>of road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Local citizens invested, and many got good dividends in return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Stimulated engineering </a:t>
            </a:r>
          </a:p>
          <a:p>
            <a:r>
              <a:rPr lang="en-US" dirty="0"/>
              <a:t>Retail trade, commercial agriculture developed</a:t>
            </a:r>
          </a:p>
        </p:txBody>
      </p:sp>
    </p:spTree>
    <p:extLst>
      <p:ext uri="{BB962C8B-B14F-4D97-AF65-F5344CB8AC3E}">
        <p14:creationId xmlns:p14="http://schemas.microsoft.com/office/powerpoint/2010/main" val="4177071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74C19-4533-DE2F-D96A-4EB5E3BF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8DF65-60A3-7F2D-80CB-017BB7E28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Canals were the most important industrialization process to improve transportation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Coal was available, but it was difficult to move by horse/cart </a:t>
            </a:r>
          </a:p>
          <a:p>
            <a:r>
              <a:rPr lang="en-US"/>
              <a:t>1761-Duke of Bridgewater built a canal from his coal mines to the city center of Manchester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Used aqueducts, tunnels, and locks to complete the 14km route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Lowered cost of transportation </a:t>
            </a:r>
          </a:p>
          <a:p>
            <a:r>
              <a:rPr lang="en-US" dirty="0"/>
              <a:t>1759-1774: 52 canals were allowed to be built, by 1800 about </a:t>
            </a:r>
            <a:r>
              <a:rPr lang="en-US"/>
              <a:t>3000km of canals were created </a:t>
            </a:r>
          </a:p>
          <a:p>
            <a:r>
              <a:rPr lang="en-US" dirty="0"/>
              <a:t>Cities were now linked to factories and to ports </a:t>
            </a:r>
          </a:p>
          <a:p>
            <a:r>
              <a:rPr lang="en-US"/>
              <a:t>Shareholders were gaining huge profits </a:t>
            </a:r>
          </a:p>
          <a:p>
            <a:r>
              <a:rPr lang="en-US" dirty="0"/>
              <a:t>Rise in employment</a:t>
            </a:r>
          </a:p>
        </p:txBody>
      </p:sp>
    </p:spTree>
    <p:extLst>
      <p:ext uri="{BB962C8B-B14F-4D97-AF65-F5344CB8AC3E}">
        <p14:creationId xmlns:p14="http://schemas.microsoft.com/office/powerpoint/2010/main" val="348407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DF8AE-85D6-DC6F-6D13-4CB263D1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agricultural revolution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A1DE8-3D92-1B6C-1AF5-4B0EA6E34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/>
              <a:t>1780-1850 Britain became the first industrialized nation in the world</a:t>
            </a:r>
          </a:p>
          <a:p>
            <a:r>
              <a:rPr lang="en-US" dirty="0"/>
              <a:t>New industries employed thousands, new goods were produced, </a:t>
            </a:r>
            <a:r>
              <a:rPr lang="en-US"/>
              <a:t>and new forms of transportation were developed to move these goods</a:t>
            </a:r>
            <a:endParaRPr lang="en-US" dirty="0"/>
          </a:p>
          <a:p>
            <a:r>
              <a:rPr lang="en-US" dirty="0"/>
              <a:t>1750-most clothing was made at home, but by 1850 were </a:t>
            </a:r>
            <a:r>
              <a:rPr lang="en-US"/>
              <a:t>producing thousands of meters of cloth a day </a:t>
            </a:r>
            <a:endParaRPr lang="en-US" dirty="0"/>
          </a:p>
          <a:p>
            <a:r>
              <a:rPr lang="en-US" dirty="0"/>
              <a:t>Led to a rapid growth in size of towns and cities (by 1850 most people lived in urban areas) </a:t>
            </a:r>
          </a:p>
          <a:p>
            <a:r>
              <a:rPr lang="en-US" dirty="0"/>
              <a:t>Rise of middle class in England</a:t>
            </a:r>
          </a:p>
          <a:p>
            <a:r>
              <a:rPr lang="en-US" dirty="0"/>
              <a:t>Not your typical revolution as it took a long time for their to be political changes </a:t>
            </a:r>
          </a:p>
          <a:p>
            <a:r>
              <a:rPr lang="en-US" dirty="0"/>
              <a:t>England had colonies that were supplying raw materials</a:t>
            </a:r>
          </a:p>
          <a:p>
            <a:r>
              <a:rPr lang="en-US" dirty="0"/>
              <a:t>Had factories to make it, and a growing amount of people with extra money to purchase goods</a:t>
            </a:r>
          </a:p>
        </p:txBody>
      </p:sp>
    </p:spTree>
    <p:extLst>
      <p:ext uri="{BB962C8B-B14F-4D97-AF65-F5344CB8AC3E}">
        <p14:creationId xmlns:p14="http://schemas.microsoft.com/office/powerpoint/2010/main" val="30483212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A467A-B06E-7B78-6FB8-B7A1A7AF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of Population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F1E24-FD98-9049-B288-0EFAE91D3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Increase in population </a:t>
            </a:r>
          </a:p>
          <a:p>
            <a:r>
              <a:rPr lang="en-US" dirty="0"/>
              <a:t>May have been caused by either agricultural output or industrial changes</a:t>
            </a:r>
          </a:p>
          <a:p>
            <a:r>
              <a:rPr lang="en-US" dirty="0"/>
              <a:t>150 years leading up to 1850 population tripled </a:t>
            </a:r>
          </a:p>
        </p:txBody>
      </p:sp>
    </p:spTree>
    <p:extLst>
      <p:ext uri="{BB962C8B-B14F-4D97-AF65-F5344CB8AC3E}">
        <p14:creationId xmlns:p14="http://schemas.microsoft.com/office/powerpoint/2010/main" val="23128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F68F5-7F9C-F501-58A6-DA0D5BF4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Developments in agriculture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5F393-9A37-8183-9F77-33E4D81AB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/>
              <a:t>1600s England/Britain underwent significant changes in agriculture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Sufficient food to feed the population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Agriculture output increased and diet improved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Fed the growing city population easily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Move towards larger farms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/>
              <a:t>Enclosure movement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Improved soil fertility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Crop rotation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Selective breeding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Better cereal cultivation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Spread of scientific knowledge on farming</a:t>
            </a:r>
          </a:p>
        </p:txBody>
      </p:sp>
    </p:spTree>
    <p:extLst>
      <p:ext uri="{BB962C8B-B14F-4D97-AF65-F5344CB8AC3E}">
        <p14:creationId xmlns:p14="http://schemas.microsoft.com/office/powerpoint/2010/main" val="147845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9AA6-B7EB-A760-AF0B-F9DB32CC4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enclosure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E135F-11D7-C1F0-0946-72DB4F8AF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/>
              <a:t>Traditional agriculture was an 'open field' system where families cultivated small strips of land in various parts of the village, and </a:t>
            </a:r>
            <a:r>
              <a:rPr lang="en-US"/>
              <a:t>could let their animals feed on common land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35% of the land was left fallow each year</a:t>
            </a:r>
          </a:p>
          <a:p>
            <a:r>
              <a:rPr lang="en-US" b="1" dirty="0"/>
              <a:t>Fallow: </a:t>
            </a:r>
            <a:r>
              <a:rPr lang="en-US" dirty="0"/>
              <a:t>of farm land, left </a:t>
            </a:r>
            <a:r>
              <a:rPr lang="en-US"/>
              <a:t>unused</a:t>
            </a:r>
            <a:r>
              <a:rPr lang="en-US" dirty="0"/>
              <a:t> for a year in order to avoid soil exhaustion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Fallow system was wasteful, where productive land was often left unused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Fallow system really only created enough food to feed families, and only really good years would produce excess </a:t>
            </a:r>
          </a:p>
          <a:p>
            <a:r>
              <a:rPr lang="en-US" dirty="0"/>
              <a:t>Enclosure movement joined farmland together into units of 100+ acres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Peasant farmers lost the right to use the land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Often required an Act of Parliament, but parliament members were the wealthy landowners so it wasn't that difficult to accomplish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Created more efficient productivity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Between 1750 and 1800 over 7 million acres were enclosed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012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8D6B-ADDC-2FEB-8336-2E76D5367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soil fertility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21879-A51F-38C2-80A1-5112F8E21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Fertilizers rose in popularity (lime, crops that increased nitrogen levels) </a:t>
            </a:r>
          </a:p>
          <a:p>
            <a:r>
              <a:rPr lang="en-US" dirty="0"/>
              <a:t>More animals, and more crops led to the ability to feed animals over winter and increase profits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More manure also meant less soil exhaustion </a:t>
            </a:r>
          </a:p>
          <a:p>
            <a:r>
              <a:rPr lang="en-US" dirty="0"/>
              <a:t>More profit meant land could be made into productive with just a small investment (fertilizer and drainage)</a:t>
            </a:r>
          </a:p>
        </p:txBody>
      </p:sp>
    </p:spTree>
    <p:extLst>
      <p:ext uri="{BB962C8B-B14F-4D97-AF65-F5344CB8AC3E}">
        <p14:creationId xmlns:p14="http://schemas.microsoft.com/office/powerpoint/2010/main" val="3281548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14D2-4021-EF91-1133-055505CB7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Crop 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78220-CCF8-5792-D429-ED1874A79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Had been around for a while, but not widely used until post-1750</a:t>
            </a:r>
          </a:p>
          <a:p>
            <a:r>
              <a:rPr lang="en-US" dirty="0"/>
              <a:t>Land was planed by wheat, barley, clover and turnips in a four year cycle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Clover would restore nutrients back to the soil and turnips provided good animal feed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Increased land productivity rather than leaving a field fallow every few years</a:t>
            </a:r>
          </a:p>
        </p:txBody>
      </p:sp>
    </p:spTree>
    <p:extLst>
      <p:ext uri="{BB962C8B-B14F-4D97-AF65-F5344CB8AC3E}">
        <p14:creationId xmlns:p14="http://schemas.microsoft.com/office/powerpoint/2010/main" val="157471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F85A2-6659-0848-F418-DC2537610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livestock breeding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B467F-21D0-6290-10A3-C4A936749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Enclosure meant farmers could ensure their animals were bred selectively </a:t>
            </a:r>
          </a:p>
          <a:p>
            <a:r>
              <a:rPr lang="en-US" dirty="0"/>
              <a:t>Animals could be bread based on their strengths (good for milk, meat, etc.) </a:t>
            </a:r>
          </a:p>
          <a:p>
            <a:r>
              <a:rPr lang="en-US" dirty="0"/>
              <a:t>Also reduced the spreading of diseases</a:t>
            </a:r>
          </a:p>
          <a:p>
            <a:r>
              <a:rPr lang="en-US" dirty="0"/>
              <a:t>Profits could be made by an efficient food producer, so people began protecting their animals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8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763AD-A157-C2B2-2AD0-B60DC6EF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Cereal Cultivation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6746F-3C3F-4E48-744E-3F0C9606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Growing the right crops on the right soil, preventing soil exhaustion, using fertilizers/manure effectively, and a greater awareness of different types of seeds all resulted in an increased output per acre</a:t>
            </a:r>
          </a:p>
          <a:p>
            <a:r>
              <a:rPr lang="en-US" dirty="0"/>
              <a:t>Leaders of society (aristocracy) often took a very hands on approach to farming (unlike France) </a:t>
            </a:r>
          </a:p>
        </p:txBody>
      </p:sp>
    </p:spTree>
    <p:extLst>
      <p:ext uri="{BB962C8B-B14F-4D97-AF65-F5344CB8AC3E}">
        <p14:creationId xmlns:p14="http://schemas.microsoft.com/office/powerpoint/2010/main" val="275711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9681E-AC78-9BE3-3FEA-E2132611F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between Agriculture and Industry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7F7F0-2FF8-20B7-9321-7FE582134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Vegetables and other fresh food was able to be transported quicker from farm to urban areas improving quality of life and diets (leading to more profits)</a:t>
            </a:r>
          </a:p>
          <a:p>
            <a:r>
              <a:rPr lang="en-US" dirty="0"/>
              <a:t>Saw a rapid increase in population </a:t>
            </a:r>
          </a:p>
          <a:p>
            <a:r>
              <a:rPr lang="en-US" dirty="0"/>
              <a:t>Profits saw an increased demand for manufactured goods, and produced capital for investment in new transportation and manufacturing </a:t>
            </a:r>
          </a:p>
        </p:txBody>
      </p:sp>
    </p:spTree>
    <p:extLst>
      <p:ext uri="{BB962C8B-B14F-4D97-AF65-F5344CB8AC3E}">
        <p14:creationId xmlns:p14="http://schemas.microsoft.com/office/powerpoint/2010/main" val="1003343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What were the Causes of the Industrial Revolution?</vt:lpstr>
      <vt:lpstr>The agricultural revolution</vt:lpstr>
      <vt:lpstr>Developments in agriculture</vt:lpstr>
      <vt:lpstr>The enclosure movement</vt:lpstr>
      <vt:lpstr>Improved soil fertility </vt:lpstr>
      <vt:lpstr>Crop rotation</vt:lpstr>
      <vt:lpstr>Selective livestock breeding</vt:lpstr>
      <vt:lpstr>Better Cereal Cultivation</vt:lpstr>
      <vt:lpstr>Links between Agriculture and Industry </vt:lpstr>
      <vt:lpstr>Development of Capitalism: investment, trade, and commerce</vt:lpstr>
      <vt:lpstr>Investment</vt:lpstr>
      <vt:lpstr>Overseas Trade</vt:lpstr>
      <vt:lpstr>Commerce</vt:lpstr>
      <vt:lpstr>Early mechanization: steam engines and spinning machines-Iron and Coke</vt:lpstr>
      <vt:lpstr>Steam power and Textiles</vt:lpstr>
      <vt:lpstr>Early development in transport: canals and roads</vt:lpstr>
      <vt:lpstr>Rivers and ports</vt:lpstr>
      <vt:lpstr>Roads</vt:lpstr>
      <vt:lpstr>Canals</vt:lpstr>
      <vt:lpstr>Growth of Population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387</cp:revision>
  <dcterms:created xsi:type="dcterms:W3CDTF">2025-08-21T12:28:58Z</dcterms:created>
  <dcterms:modified xsi:type="dcterms:W3CDTF">2025-08-26T20:21:03Z</dcterms:modified>
</cp:coreProperties>
</file>