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2D8C0-EA4F-9565-748C-34F0A0E70B88}" v="792" dt="2025-09-02T14:57:26.489"/>
    <p1510:client id="{F137B27C-BC72-28B2-E516-15F3C68F7B21}" v="405" dt="2025-09-03T10:57:0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dia A. Lion" userId="S::p00153820@browardschools.com::c9bc8cc3-335d-4303-8929-4b05c1484341" providerId="AD" clId="Web-{F137B27C-BC72-28B2-E516-15F3C68F7B21}"/>
    <pc:docChg chg="mod addSld modSld addMainMaster delMainMaster">
      <pc:chgData name="Lydia A. Lion" userId="S::p00153820@browardschools.com::c9bc8cc3-335d-4303-8929-4b05c1484341" providerId="AD" clId="Web-{F137B27C-BC72-28B2-E516-15F3C68F7B21}" dt="2025-09-03T10:57:01.669" v="404" actId="14100"/>
      <pc:docMkLst>
        <pc:docMk/>
      </pc:docMkLst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109857222" sldId="256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1818944492" sldId="257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818944492" sldId="257"/>
            <ac:spMk id="2" creationId="{2602B88A-CFD8-82E2-7049-499FBC2A31B0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818944492" sldId="257"/>
            <ac:spMk id="3" creationId="{B8C4ACC4-1357-DD5D-4929-EE1B5A311F0C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3740534623" sldId="258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3740534623" sldId="258"/>
            <ac:spMk id="2" creationId="{F4956178-4664-118A-DB54-337FB30CB89D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3740534623" sldId="258"/>
            <ac:spMk id="3" creationId="{E76B852C-39E1-A808-C5DB-07EB30C497A6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3805314647" sldId="259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3805314647" sldId="259"/>
            <ac:spMk id="2" creationId="{7F56C1E6-7BE5-7377-4BC0-D89ADF038C3D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3805314647" sldId="259"/>
            <ac:spMk id="3" creationId="{F3E88D1F-70C9-BCE8-532D-51495E869512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837756149" sldId="260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837756149" sldId="260"/>
            <ac:spMk id="2" creationId="{0E06D2C7-89C7-36C6-EA70-84E40610FD32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837756149" sldId="260"/>
            <ac:spMk id="3" creationId="{F97ABBA9-7492-152F-20FB-2A68DF22BE69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1407075112" sldId="261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407075112" sldId="261"/>
            <ac:spMk id="2" creationId="{69BE125C-8724-45FE-72FE-CA303BFE3F12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407075112" sldId="261"/>
            <ac:spMk id="3" creationId="{86501D05-685E-FF4B-75BB-8175890ED54E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7164455" sldId="262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7164455" sldId="262"/>
            <ac:spMk id="2" creationId="{CD1D4975-9538-7E6C-BE2B-8DB8C7F30D93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7164455" sldId="262"/>
            <ac:spMk id="3" creationId="{81E80A6F-267B-D430-BDBD-D9C0743B0496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7:01.669" v="404" actId="14100"/>
        <pc:sldMkLst>
          <pc:docMk/>
          <pc:sldMk cId="1543986285" sldId="263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543986285" sldId="263"/>
            <ac:spMk id="2" creationId="{67EE7DEB-E3BC-96E7-6B5C-06284946A006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7:01.669" v="404" actId="14100"/>
          <ac:spMkLst>
            <pc:docMk/>
            <pc:sldMk cId="1543986285" sldId="263"/>
            <ac:spMk id="3" creationId="{ADD04D8E-88C8-A75E-7606-443AD9A85B5E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2255181006" sldId="264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2255181006" sldId="264"/>
            <ac:spMk id="2" creationId="{1C0C231A-96E9-2738-4A3B-F6E369A4449A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2255181006" sldId="264"/>
            <ac:spMk id="3" creationId="{4E031167-164F-48A8-966D-ACB6BE4BFA9D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392906953" sldId="265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392906953" sldId="265"/>
            <ac:spMk id="2" creationId="{88C9C172-C6FE-B484-28E6-6357B582B02A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392906953" sldId="265"/>
            <ac:spMk id="3" creationId="{2FD88A3F-12A9-4A87-E847-88AD6D429001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1102952240" sldId="266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102952240" sldId="266"/>
            <ac:spMk id="2" creationId="{1C7DB8A2-63A0-8603-1E2E-94099BA27F8B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102952240" sldId="266"/>
            <ac:spMk id="3" creationId="{34AE31F7-E2AF-871D-2D9F-ECA409F23EB4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2718504220" sldId="267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2718504220" sldId="267"/>
            <ac:spMk id="2" creationId="{DA0E3CDD-5FCF-FE71-8F70-12392F7A3038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2718504220" sldId="267"/>
            <ac:spMk id="3" creationId="{384B0D06-8BFF-BFC9-8007-FD4589C3658A}"/>
          </ac:spMkLst>
        </pc:spChg>
      </pc:sldChg>
      <pc:sldChg chg="modSp mo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1811318307" sldId="268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811318307" sldId="268"/>
            <ac:spMk id="2" creationId="{377447B4-1A40-9375-E4BC-0372E4DAC5A6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1811318307" sldId="268"/>
            <ac:spMk id="3" creationId="{65300017-214B-7F8B-806D-A423C10CF718}"/>
          </ac:spMkLst>
        </pc:spChg>
      </pc:sldChg>
      <pc:sldChg chg="modSp add mod replId modClrScheme chgLayout">
        <pc:chgData name="Lydia A. Lion" userId="S::p00153820@browardschools.com::c9bc8cc3-335d-4303-8929-4b05c1484341" providerId="AD" clId="Web-{F137B27C-BC72-28B2-E516-15F3C68F7B21}" dt="2025-09-03T10:56:44.856" v="401"/>
        <pc:sldMkLst>
          <pc:docMk/>
          <pc:sldMk cId="2545159353" sldId="269"/>
        </pc:sldMkLst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2545159353" sldId="269"/>
            <ac:spMk id="2" creationId="{FFD13136-E540-FF49-DDCD-2BC965E56419}"/>
          </ac:spMkLst>
        </pc:spChg>
        <pc:spChg chg="mod ord">
          <ac:chgData name="Lydia A. Lion" userId="S::p00153820@browardschools.com::c9bc8cc3-335d-4303-8929-4b05c1484341" providerId="AD" clId="Web-{F137B27C-BC72-28B2-E516-15F3C68F7B21}" dt="2025-09-03T10:56:44.856" v="401"/>
          <ac:spMkLst>
            <pc:docMk/>
            <pc:sldMk cId="2545159353" sldId="269"/>
            <ac:spMk id="3" creationId="{52532A42-F949-361C-B42B-16874259A62A}"/>
          </ac:spMkLst>
        </pc:spChg>
      </pc:sldChg>
      <pc:sldMasterChg chg="del delSldLayout">
        <pc:chgData name="Lydia A. Lion" userId="S::p00153820@browardschools.com::c9bc8cc3-335d-4303-8929-4b05c1484341" providerId="AD" clId="Web-{F137B27C-BC72-28B2-E516-15F3C68F7B21}" dt="2025-09-03T10:56:44.856" v="401"/>
        <pc:sldMasterMkLst>
          <pc:docMk/>
          <pc:sldMasterMk cId="2460954070" sldId="2147483660"/>
        </pc:sldMasterMkLst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Lydia A. Lion" userId="S::p00153820@browardschools.com::c9bc8cc3-335d-4303-8929-4b05c1484341" providerId="AD" clId="Web-{F137B27C-BC72-28B2-E516-15F3C68F7B21}" dt="2025-09-03T10:56:44.856" v="401"/>
        <pc:sldMasterMkLst>
          <pc:docMk/>
          <pc:sldMasterMk cId="874319580" sldId="2147483672"/>
        </pc:sldMasterMkLst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2343948532" sldId="2147483673"/>
          </pc:sldLayoutMkLst>
        </pc:sldLayoutChg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493355902" sldId="2147483674"/>
          </pc:sldLayoutMkLst>
        </pc:sldLayoutChg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2597004236" sldId="2147483675"/>
          </pc:sldLayoutMkLst>
        </pc:sldLayoutChg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4161310609" sldId="2147483676"/>
          </pc:sldLayoutMkLst>
        </pc:sldLayoutChg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3774743986" sldId="2147483677"/>
          </pc:sldLayoutMkLst>
        </pc:sldLayoutChg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1794897450" sldId="2147483678"/>
          </pc:sldLayoutMkLst>
        </pc:sldLayoutChg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563391636" sldId="2147483679"/>
          </pc:sldLayoutMkLst>
        </pc:sldLayoutChg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3681280130" sldId="2147483680"/>
          </pc:sldLayoutMkLst>
        </pc:sldLayoutChg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3778872032" sldId="2147483681"/>
          </pc:sldLayoutMkLst>
        </pc:sldLayoutChg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3188761117" sldId="2147483682"/>
          </pc:sldLayoutMkLst>
        </pc:sldLayoutChg>
        <pc:sldLayoutChg chg="add mod replId">
          <pc:chgData name="Lydia A. Lion" userId="S::p00153820@browardschools.com::c9bc8cc3-335d-4303-8929-4b05c1484341" providerId="AD" clId="Web-{F137B27C-BC72-28B2-E516-15F3C68F7B21}" dt="2025-09-03T10:56:44.856" v="401"/>
          <pc:sldLayoutMkLst>
            <pc:docMk/>
            <pc:sldMasterMk cId="874319580" sldId="2147483672"/>
            <pc:sldLayoutMk cId="3632348156" sldId="2147483683"/>
          </pc:sldLayoutMkLst>
        </pc:sldLayoutChg>
      </pc:sldMasterChg>
    </pc:docChg>
  </pc:docChgLst>
  <pc:docChgLst>
    <pc:chgData name="Lydia A. Lion" userId="S::p00153820@browardschools.com::c9bc8cc3-335d-4303-8929-4b05c1484341" providerId="AD" clId="Web-{4D46C672-CB1C-B930-F625-DB1DF904131B}"/>
    <pc:docChg chg="addSld modSld">
      <pc:chgData name="Lydia A. Lion" userId="S::p00153820@browardschools.com::c9bc8cc3-335d-4303-8929-4b05c1484341" providerId="AD" clId="Web-{4D46C672-CB1C-B930-F625-DB1DF904131B}" dt="2025-08-29T12:22:24.136" v="614" actId="20577"/>
      <pc:docMkLst>
        <pc:docMk/>
      </pc:docMkLst>
      <pc:sldChg chg="modSp">
        <pc:chgData name="Lydia A. Lion" userId="S::p00153820@browardschools.com::c9bc8cc3-335d-4303-8929-4b05c1484341" providerId="AD" clId="Web-{4D46C672-CB1C-B930-F625-DB1DF904131B}" dt="2025-08-29T12:14:33.412" v="29" actId="20577"/>
        <pc:sldMkLst>
          <pc:docMk/>
          <pc:sldMk cId="109857222" sldId="256"/>
        </pc:sldMkLst>
        <pc:spChg chg="mod">
          <ac:chgData name="Lydia A. Lion" userId="S::p00153820@browardschools.com::c9bc8cc3-335d-4303-8929-4b05c1484341" providerId="AD" clId="Web-{4D46C672-CB1C-B930-F625-DB1DF904131B}" dt="2025-08-29T12:14:31.646" v="2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ydia A. Lion" userId="S::p00153820@browardschools.com::c9bc8cc3-335d-4303-8929-4b05c1484341" providerId="AD" clId="Web-{4D46C672-CB1C-B930-F625-DB1DF904131B}" dt="2025-08-29T12:14:33.412" v="2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Lydia A. Lion" userId="S::p00153820@browardschools.com::c9bc8cc3-335d-4303-8929-4b05c1484341" providerId="AD" clId="Web-{4D46C672-CB1C-B930-F625-DB1DF904131B}" dt="2025-08-29T12:18:14.303" v="408" actId="20577"/>
        <pc:sldMkLst>
          <pc:docMk/>
          <pc:sldMk cId="1818944492" sldId="257"/>
        </pc:sldMkLst>
        <pc:spChg chg="mod">
          <ac:chgData name="Lydia A. Lion" userId="S::p00153820@browardschools.com::c9bc8cc3-335d-4303-8929-4b05c1484341" providerId="AD" clId="Web-{4D46C672-CB1C-B930-F625-DB1DF904131B}" dt="2025-08-29T12:14:38.272" v="32" actId="20577"/>
          <ac:spMkLst>
            <pc:docMk/>
            <pc:sldMk cId="1818944492" sldId="257"/>
            <ac:spMk id="2" creationId="{2602B88A-CFD8-82E2-7049-499FBC2A31B0}"/>
          </ac:spMkLst>
        </pc:spChg>
        <pc:spChg chg="mod">
          <ac:chgData name="Lydia A. Lion" userId="S::p00153820@browardschools.com::c9bc8cc3-335d-4303-8929-4b05c1484341" providerId="AD" clId="Web-{4D46C672-CB1C-B930-F625-DB1DF904131B}" dt="2025-08-29T12:18:14.303" v="408" actId="20577"/>
          <ac:spMkLst>
            <pc:docMk/>
            <pc:sldMk cId="1818944492" sldId="257"/>
            <ac:spMk id="3" creationId="{B8C4ACC4-1357-DD5D-4929-EE1B5A311F0C}"/>
          </ac:spMkLst>
        </pc:spChg>
      </pc:sldChg>
      <pc:sldChg chg="modSp new">
        <pc:chgData name="Lydia A. Lion" userId="S::p00153820@browardschools.com::c9bc8cc3-335d-4303-8929-4b05c1484341" providerId="AD" clId="Web-{4D46C672-CB1C-B930-F625-DB1DF904131B}" dt="2025-08-29T12:22:24.136" v="614" actId="20577"/>
        <pc:sldMkLst>
          <pc:docMk/>
          <pc:sldMk cId="3740534623" sldId="258"/>
        </pc:sldMkLst>
        <pc:spChg chg="mod">
          <ac:chgData name="Lydia A. Lion" userId="S::p00153820@browardschools.com::c9bc8cc3-335d-4303-8929-4b05c1484341" providerId="AD" clId="Web-{4D46C672-CB1C-B930-F625-DB1DF904131B}" dt="2025-08-29T12:19:05.819" v="411" actId="20577"/>
          <ac:spMkLst>
            <pc:docMk/>
            <pc:sldMk cId="3740534623" sldId="258"/>
            <ac:spMk id="2" creationId="{F4956178-4664-118A-DB54-337FB30CB89D}"/>
          </ac:spMkLst>
        </pc:spChg>
        <pc:spChg chg="mod">
          <ac:chgData name="Lydia A. Lion" userId="S::p00153820@browardschools.com::c9bc8cc3-335d-4303-8929-4b05c1484341" providerId="AD" clId="Web-{4D46C672-CB1C-B930-F625-DB1DF904131B}" dt="2025-08-29T12:22:24.136" v="614" actId="20577"/>
          <ac:spMkLst>
            <pc:docMk/>
            <pc:sldMk cId="3740534623" sldId="258"/>
            <ac:spMk id="3" creationId="{E76B852C-39E1-A808-C5DB-07EB30C497A6}"/>
          </ac:spMkLst>
        </pc:spChg>
      </pc:sldChg>
      <pc:sldChg chg="modSp new">
        <pc:chgData name="Lydia A. Lion" userId="S::p00153820@browardschools.com::c9bc8cc3-335d-4303-8929-4b05c1484341" providerId="AD" clId="Web-{4D46C672-CB1C-B930-F625-DB1DF904131B}" dt="2025-08-29T12:14:53.365" v="55" actId="20577"/>
        <pc:sldMkLst>
          <pc:docMk/>
          <pc:sldMk cId="3805314647" sldId="259"/>
        </pc:sldMkLst>
        <pc:spChg chg="mod">
          <ac:chgData name="Lydia A. Lion" userId="S::p00153820@browardschools.com::c9bc8cc3-335d-4303-8929-4b05c1484341" providerId="AD" clId="Web-{4D46C672-CB1C-B930-F625-DB1DF904131B}" dt="2025-08-29T12:14:53.365" v="55" actId="20577"/>
          <ac:spMkLst>
            <pc:docMk/>
            <pc:sldMk cId="3805314647" sldId="259"/>
            <ac:spMk id="2" creationId="{7F56C1E6-7BE5-7377-4BC0-D89ADF038C3D}"/>
          </ac:spMkLst>
        </pc:spChg>
      </pc:sldChg>
      <pc:sldChg chg="modSp new">
        <pc:chgData name="Lydia A. Lion" userId="S::p00153820@browardschools.com::c9bc8cc3-335d-4303-8929-4b05c1484341" providerId="AD" clId="Web-{4D46C672-CB1C-B930-F625-DB1DF904131B}" dt="2025-08-29T12:14:56.694" v="57" actId="20577"/>
        <pc:sldMkLst>
          <pc:docMk/>
          <pc:sldMk cId="837756149" sldId="260"/>
        </pc:sldMkLst>
        <pc:spChg chg="mod">
          <ac:chgData name="Lydia A. Lion" userId="S::p00153820@browardschools.com::c9bc8cc3-335d-4303-8929-4b05c1484341" providerId="AD" clId="Web-{4D46C672-CB1C-B930-F625-DB1DF904131B}" dt="2025-08-29T12:14:56.694" v="57" actId="20577"/>
          <ac:spMkLst>
            <pc:docMk/>
            <pc:sldMk cId="837756149" sldId="260"/>
            <ac:spMk id="2" creationId="{0E06D2C7-89C7-36C6-EA70-84E40610FD32}"/>
          </ac:spMkLst>
        </pc:spChg>
      </pc:sldChg>
      <pc:sldChg chg="modSp new">
        <pc:chgData name="Lydia A. Lion" userId="S::p00153820@browardschools.com::c9bc8cc3-335d-4303-8929-4b05c1484341" providerId="AD" clId="Web-{4D46C672-CB1C-B930-F625-DB1DF904131B}" dt="2025-08-29T12:15:03.444" v="63" actId="20577"/>
        <pc:sldMkLst>
          <pc:docMk/>
          <pc:sldMk cId="1407075112" sldId="261"/>
        </pc:sldMkLst>
        <pc:spChg chg="mod">
          <ac:chgData name="Lydia A. Lion" userId="S::p00153820@browardschools.com::c9bc8cc3-335d-4303-8929-4b05c1484341" providerId="AD" clId="Web-{4D46C672-CB1C-B930-F625-DB1DF904131B}" dt="2025-08-29T12:15:03.444" v="63" actId="20577"/>
          <ac:spMkLst>
            <pc:docMk/>
            <pc:sldMk cId="1407075112" sldId="261"/>
            <ac:spMk id="2" creationId="{69BE125C-8724-45FE-72FE-CA303BFE3F12}"/>
          </ac:spMkLst>
        </pc:spChg>
      </pc:sldChg>
      <pc:sldChg chg="modSp new">
        <pc:chgData name="Lydia A. Lion" userId="S::p00153820@browardschools.com::c9bc8cc3-335d-4303-8929-4b05c1484341" providerId="AD" clId="Web-{4D46C672-CB1C-B930-F625-DB1DF904131B}" dt="2025-08-29T12:15:14.647" v="82" actId="20577"/>
        <pc:sldMkLst>
          <pc:docMk/>
          <pc:sldMk cId="7164455" sldId="262"/>
        </pc:sldMkLst>
        <pc:spChg chg="mod">
          <ac:chgData name="Lydia A. Lion" userId="S::p00153820@browardschools.com::c9bc8cc3-335d-4303-8929-4b05c1484341" providerId="AD" clId="Web-{4D46C672-CB1C-B930-F625-DB1DF904131B}" dt="2025-08-29T12:15:14.647" v="82" actId="20577"/>
          <ac:spMkLst>
            <pc:docMk/>
            <pc:sldMk cId="7164455" sldId="262"/>
            <ac:spMk id="2" creationId="{CD1D4975-9538-7E6C-BE2B-8DB8C7F30D93}"/>
          </ac:spMkLst>
        </pc:spChg>
      </pc:sldChg>
      <pc:sldChg chg="modSp add replId">
        <pc:chgData name="Lydia A. Lion" userId="S::p00153820@browardschools.com::c9bc8cc3-335d-4303-8929-4b05c1484341" providerId="AD" clId="Web-{4D46C672-CB1C-B930-F625-DB1DF904131B}" dt="2025-08-29T12:15:18.694" v="84" actId="20577"/>
        <pc:sldMkLst>
          <pc:docMk/>
          <pc:sldMk cId="1543986285" sldId="263"/>
        </pc:sldMkLst>
        <pc:spChg chg="mod">
          <ac:chgData name="Lydia A. Lion" userId="S::p00153820@browardschools.com::c9bc8cc3-335d-4303-8929-4b05c1484341" providerId="AD" clId="Web-{4D46C672-CB1C-B930-F625-DB1DF904131B}" dt="2025-08-29T12:15:18.694" v="84" actId="20577"/>
          <ac:spMkLst>
            <pc:docMk/>
            <pc:sldMk cId="1543986285" sldId="263"/>
            <ac:spMk id="2" creationId="{67EE7DEB-E3BC-96E7-6B5C-06284946A006}"/>
          </ac:spMkLst>
        </pc:spChg>
      </pc:sldChg>
      <pc:sldChg chg="modSp add replId">
        <pc:chgData name="Lydia A. Lion" userId="S::p00153820@browardschools.com::c9bc8cc3-335d-4303-8929-4b05c1484341" providerId="AD" clId="Web-{4D46C672-CB1C-B930-F625-DB1DF904131B}" dt="2025-08-29T12:15:29.959" v="92" actId="20577"/>
        <pc:sldMkLst>
          <pc:docMk/>
          <pc:sldMk cId="2255181006" sldId="264"/>
        </pc:sldMkLst>
        <pc:spChg chg="mod">
          <ac:chgData name="Lydia A. Lion" userId="S::p00153820@browardschools.com::c9bc8cc3-335d-4303-8929-4b05c1484341" providerId="AD" clId="Web-{4D46C672-CB1C-B930-F625-DB1DF904131B}" dt="2025-08-29T12:15:29.959" v="92" actId="20577"/>
          <ac:spMkLst>
            <pc:docMk/>
            <pc:sldMk cId="2255181006" sldId="264"/>
            <ac:spMk id="2" creationId="{1C0C231A-96E9-2738-4A3B-F6E369A4449A}"/>
          </ac:spMkLst>
        </pc:spChg>
      </pc:sldChg>
      <pc:sldChg chg="modSp new">
        <pc:chgData name="Lydia A. Lion" userId="S::p00153820@browardschools.com::c9bc8cc3-335d-4303-8929-4b05c1484341" providerId="AD" clId="Web-{4D46C672-CB1C-B930-F625-DB1DF904131B}" dt="2025-08-29T12:15:33.662" v="95" actId="20577"/>
        <pc:sldMkLst>
          <pc:docMk/>
          <pc:sldMk cId="392906953" sldId="265"/>
        </pc:sldMkLst>
        <pc:spChg chg="mod">
          <ac:chgData name="Lydia A. Lion" userId="S::p00153820@browardschools.com::c9bc8cc3-335d-4303-8929-4b05c1484341" providerId="AD" clId="Web-{4D46C672-CB1C-B930-F625-DB1DF904131B}" dt="2025-08-29T12:15:33.662" v="95" actId="20577"/>
          <ac:spMkLst>
            <pc:docMk/>
            <pc:sldMk cId="392906953" sldId="265"/>
            <ac:spMk id="2" creationId="{88C9C172-C6FE-B484-28E6-6357B582B02A}"/>
          </ac:spMkLst>
        </pc:spChg>
      </pc:sldChg>
      <pc:sldChg chg="modSp new">
        <pc:chgData name="Lydia A. Lion" userId="S::p00153820@browardschools.com::c9bc8cc3-335d-4303-8929-4b05c1484341" providerId="AD" clId="Web-{4D46C672-CB1C-B930-F625-DB1DF904131B}" dt="2025-08-29T12:15:38.615" v="100" actId="20577"/>
        <pc:sldMkLst>
          <pc:docMk/>
          <pc:sldMk cId="1102952240" sldId="266"/>
        </pc:sldMkLst>
        <pc:spChg chg="mod">
          <ac:chgData name="Lydia A. Lion" userId="S::p00153820@browardschools.com::c9bc8cc3-335d-4303-8929-4b05c1484341" providerId="AD" clId="Web-{4D46C672-CB1C-B930-F625-DB1DF904131B}" dt="2025-08-29T12:15:38.615" v="100" actId="20577"/>
          <ac:spMkLst>
            <pc:docMk/>
            <pc:sldMk cId="1102952240" sldId="266"/>
            <ac:spMk id="2" creationId="{1C7DB8A2-63A0-8603-1E2E-94099BA27F8B}"/>
          </ac:spMkLst>
        </pc:spChg>
      </pc:sldChg>
      <pc:sldChg chg="modSp new">
        <pc:chgData name="Lydia A. Lion" userId="S::p00153820@browardschools.com::c9bc8cc3-335d-4303-8929-4b05c1484341" providerId="AD" clId="Web-{4D46C672-CB1C-B930-F625-DB1DF904131B}" dt="2025-08-29T12:15:47.537" v="113" actId="20577"/>
        <pc:sldMkLst>
          <pc:docMk/>
          <pc:sldMk cId="2718504220" sldId="267"/>
        </pc:sldMkLst>
        <pc:spChg chg="mod">
          <ac:chgData name="Lydia A. Lion" userId="S::p00153820@browardschools.com::c9bc8cc3-335d-4303-8929-4b05c1484341" providerId="AD" clId="Web-{4D46C672-CB1C-B930-F625-DB1DF904131B}" dt="2025-08-29T12:15:47.537" v="113" actId="20577"/>
          <ac:spMkLst>
            <pc:docMk/>
            <pc:sldMk cId="2718504220" sldId="267"/>
            <ac:spMk id="2" creationId="{DA0E3CDD-5FCF-FE71-8F70-12392F7A3038}"/>
          </ac:spMkLst>
        </pc:spChg>
      </pc:sldChg>
      <pc:sldChg chg="modSp new">
        <pc:chgData name="Lydia A. Lion" userId="S::p00153820@browardschools.com::c9bc8cc3-335d-4303-8929-4b05c1484341" providerId="AD" clId="Web-{4D46C672-CB1C-B930-F625-DB1DF904131B}" dt="2025-08-29T12:16:07.756" v="150" actId="20577"/>
        <pc:sldMkLst>
          <pc:docMk/>
          <pc:sldMk cId="1811318307" sldId="268"/>
        </pc:sldMkLst>
        <pc:spChg chg="mod">
          <ac:chgData name="Lydia A. Lion" userId="S::p00153820@browardschools.com::c9bc8cc3-335d-4303-8929-4b05c1484341" providerId="AD" clId="Web-{4D46C672-CB1C-B930-F625-DB1DF904131B}" dt="2025-08-29T12:16:07.756" v="150" actId="20577"/>
          <ac:spMkLst>
            <pc:docMk/>
            <pc:sldMk cId="1811318307" sldId="268"/>
            <ac:spMk id="2" creationId="{377447B4-1A40-9375-E4BC-0372E4DAC5A6}"/>
          </ac:spMkLst>
        </pc:spChg>
      </pc:sldChg>
    </pc:docChg>
  </pc:docChgLst>
  <pc:docChgLst>
    <pc:chgData name="Lydia A. Lion" userId="S::p00153820@browardschools.com::c9bc8cc3-335d-4303-8929-4b05c1484341" providerId="AD" clId="Web-{523E7464-DAA7-0905-71BC-1A00079C1E17}"/>
    <pc:docChg chg="modSld">
      <pc:chgData name="Lydia A. Lion" userId="S::p00153820@browardschools.com::c9bc8cc3-335d-4303-8929-4b05c1484341" providerId="AD" clId="Web-{523E7464-DAA7-0905-71BC-1A00079C1E17}" dt="2025-08-29T13:11:33.042" v="768" actId="20577"/>
      <pc:docMkLst>
        <pc:docMk/>
      </pc:docMkLst>
      <pc:sldChg chg="modSp">
        <pc:chgData name="Lydia A. Lion" userId="S::p00153820@browardschools.com::c9bc8cc3-335d-4303-8929-4b05c1484341" providerId="AD" clId="Web-{523E7464-DAA7-0905-71BC-1A00079C1E17}" dt="2025-08-29T13:01:23.075" v="251" actId="20577"/>
        <pc:sldMkLst>
          <pc:docMk/>
          <pc:sldMk cId="3805314647" sldId="259"/>
        </pc:sldMkLst>
        <pc:spChg chg="mod">
          <ac:chgData name="Lydia A. Lion" userId="S::p00153820@browardschools.com::c9bc8cc3-335d-4303-8929-4b05c1484341" providerId="AD" clId="Web-{523E7464-DAA7-0905-71BC-1A00079C1E17}" dt="2025-08-29T13:01:23.075" v="251" actId="20577"/>
          <ac:spMkLst>
            <pc:docMk/>
            <pc:sldMk cId="3805314647" sldId="259"/>
            <ac:spMk id="3" creationId="{F3E88D1F-70C9-BCE8-532D-51495E869512}"/>
          </ac:spMkLst>
        </pc:spChg>
      </pc:sldChg>
      <pc:sldChg chg="modSp">
        <pc:chgData name="Lydia A. Lion" userId="S::p00153820@browardschools.com::c9bc8cc3-335d-4303-8929-4b05c1484341" providerId="AD" clId="Web-{523E7464-DAA7-0905-71BC-1A00079C1E17}" dt="2025-08-29T13:07:15.676" v="518" actId="20577"/>
        <pc:sldMkLst>
          <pc:docMk/>
          <pc:sldMk cId="837756149" sldId="260"/>
        </pc:sldMkLst>
        <pc:spChg chg="mod">
          <ac:chgData name="Lydia A. Lion" userId="S::p00153820@browardschools.com::c9bc8cc3-335d-4303-8929-4b05c1484341" providerId="AD" clId="Web-{523E7464-DAA7-0905-71BC-1A00079C1E17}" dt="2025-08-29T13:07:15.676" v="518" actId="20577"/>
          <ac:spMkLst>
            <pc:docMk/>
            <pc:sldMk cId="837756149" sldId="260"/>
            <ac:spMk id="3" creationId="{F97ABBA9-7492-152F-20FB-2A68DF22BE69}"/>
          </ac:spMkLst>
        </pc:spChg>
      </pc:sldChg>
      <pc:sldChg chg="modSp">
        <pc:chgData name="Lydia A. Lion" userId="S::p00153820@browardschools.com::c9bc8cc3-335d-4303-8929-4b05c1484341" providerId="AD" clId="Web-{523E7464-DAA7-0905-71BC-1A00079C1E17}" dt="2025-08-29T13:11:33.042" v="768" actId="20577"/>
        <pc:sldMkLst>
          <pc:docMk/>
          <pc:sldMk cId="1407075112" sldId="261"/>
        </pc:sldMkLst>
        <pc:spChg chg="mod">
          <ac:chgData name="Lydia A. Lion" userId="S::p00153820@browardschools.com::c9bc8cc3-335d-4303-8929-4b05c1484341" providerId="AD" clId="Web-{523E7464-DAA7-0905-71BC-1A00079C1E17}" dt="2025-08-29T13:11:33.042" v="768" actId="20577"/>
          <ac:spMkLst>
            <pc:docMk/>
            <pc:sldMk cId="1407075112" sldId="261"/>
            <ac:spMk id="3" creationId="{86501D05-685E-FF4B-75BB-8175890ED54E}"/>
          </ac:spMkLst>
        </pc:spChg>
      </pc:sldChg>
    </pc:docChg>
  </pc:docChgLst>
  <pc:docChgLst>
    <pc:chgData name="Lydia A. Lion" userId="S::p00153820@browardschools.com::c9bc8cc3-335d-4303-8929-4b05c1484341" providerId="AD" clId="Web-{1482D8C0-EA4F-9565-748C-34F0A0E70B88}"/>
    <pc:docChg chg="modSld">
      <pc:chgData name="Lydia A. Lion" userId="S::p00153820@browardschools.com::c9bc8cc3-335d-4303-8929-4b05c1484341" providerId="AD" clId="Web-{1482D8C0-EA4F-9565-748C-34F0A0E70B88}" dt="2025-09-02T14:57:22.895" v="795" actId="20577"/>
      <pc:docMkLst>
        <pc:docMk/>
      </pc:docMkLst>
      <pc:sldChg chg="modSp">
        <pc:chgData name="Lydia A. Lion" userId="S::p00153820@browardschools.com::c9bc8cc3-335d-4303-8929-4b05c1484341" providerId="AD" clId="Web-{1482D8C0-EA4F-9565-748C-34F0A0E70B88}" dt="2025-09-02T14:01:24.249" v="142" actId="20577"/>
        <pc:sldMkLst>
          <pc:docMk/>
          <pc:sldMk cId="7164455" sldId="262"/>
        </pc:sldMkLst>
        <pc:spChg chg="mod">
          <ac:chgData name="Lydia A. Lion" userId="S::p00153820@browardschools.com::c9bc8cc3-335d-4303-8929-4b05c1484341" providerId="AD" clId="Web-{1482D8C0-EA4F-9565-748C-34F0A0E70B88}" dt="2025-09-02T14:01:24.249" v="142" actId="20577"/>
          <ac:spMkLst>
            <pc:docMk/>
            <pc:sldMk cId="7164455" sldId="262"/>
            <ac:spMk id="3" creationId="{81E80A6F-267B-D430-BDBD-D9C0743B0496}"/>
          </ac:spMkLst>
        </pc:spChg>
      </pc:sldChg>
      <pc:sldChg chg="modSp">
        <pc:chgData name="Lydia A. Lion" userId="S::p00153820@browardschools.com::c9bc8cc3-335d-4303-8929-4b05c1484341" providerId="AD" clId="Web-{1482D8C0-EA4F-9565-748C-34F0A0E70B88}" dt="2025-09-02T14:31:57.079" v="434" actId="20577"/>
        <pc:sldMkLst>
          <pc:docMk/>
          <pc:sldMk cId="1543986285" sldId="263"/>
        </pc:sldMkLst>
        <pc:spChg chg="mod">
          <ac:chgData name="Lydia A. Lion" userId="S::p00153820@browardschools.com::c9bc8cc3-335d-4303-8929-4b05c1484341" providerId="AD" clId="Web-{1482D8C0-EA4F-9565-748C-34F0A0E70B88}" dt="2025-09-02T14:31:57.079" v="434" actId="20577"/>
          <ac:spMkLst>
            <pc:docMk/>
            <pc:sldMk cId="1543986285" sldId="263"/>
            <ac:spMk id="3" creationId="{ADD04D8E-88C8-A75E-7606-443AD9A85B5E}"/>
          </ac:spMkLst>
        </pc:spChg>
      </pc:sldChg>
      <pc:sldChg chg="modSp">
        <pc:chgData name="Lydia A. Lion" userId="S::p00153820@browardschools.com::c9bc8cc3-335d-4303-8929-4b05c1484341" providerId="AD" clId="Web-{1482D8C0-EA4F-9565-748C-34F0A0E70B88}" dt="2025-09-02T14:38:43.538" v="531" actId="20577"/>
        <pc:sldMkLst>
          <pc:docMk/>
          <pc:sldMk cId="2255181006" sldId="264"/>
        </pc:sldMkLst>
        <pc:spChg chg="mod">
          <ac:chgData name="Lydia A. Lion" userId="S::p00153820@browardschools.com::c9bc8cc3-335d-4303-8929-4b05c1484341" providerId="AD" clId="Web-{1482D8C0-EA4F-9565-748C-34F0A0E70B88}" dt="2025-09-02T14:38:43.538" v="531" actId="20577"/>
          <ac:spMkLst>
            <pc:docMk/>
            <pc:sldMk cId="2255181006" sldId="264"/>
            <ac:spMk id="3" creationId="{4E031167-164F-48A8-966D-ACB6BE4BFA9D}"/>
          </ac:spMkLst>
        </pc:spChg>
      </pc:sldChg>
      <pc:sldChg chg="modSp">
        <pc:chgData name="Lydia A. Lion" userId="S::p00153820@browardschools.com::c9bc8cc3-335d-4303-8929-4b05c1484341" providerId="AD" clId="Web-{1482D8C0-EA4F-9565-748C-34F0A0E70B88}" dt="2025-09-02T14:48:16.013" v="595" actId="20577"/>
        <pc:sldMkLst>
          <pc:docMk/>
          <pc:sldMk cId="392906953" sldId="265"/>
        </pc:sldMkLst>
        <pc:spChg chg="mod">
          <ac:chgData name="Lydia A. Lion" userId="S::p00153820@browardschools.com::c9bc8cc3-335d-4303-8929-4b05c1484341" providerId="AD" clId="Web-{1482D8C0-EA4F-9565-748C-34F0A0E70B88}" dt="2025-09-02T14:48:16.013" v="595" actId="20577"/>
          <ac:spMkLst>
            <pc:docMk/>
            <pc:sldMk cId="392906953" sldId="265"/>
            <ac:spMk id="3" creationId="{2FD88A3F-12A9-4A87-E847-88AD6D429001}"/>
          </ac:spMkLst>
        </pc:spChg>
      </pc:sldChg>
      <pc:sldChg chg="modSp">
        <pc:chgData name="Lydia A. Lion" userId="S::p00153820@browardschools.com::c9bc8cc3-335d-4303-8929-4b05c1484341" providerId="AD" clId="Web-{1482D8C0-EA4F-9565-748C-34F0A0E70B88}" dt="2025-09-02T14:51:34.457" v="631" actId="20577"/>
        <pc:sldMkLst>
          <pc:docMk/>
          <pc:sldMk cId="1102952240" sldId="266"/>
        </pc:sldMkLst>
        <pc:spChg chg="mod">
          <ac:chgData name="Lydia A. Lion" userId="S::p00153820@browardschools.com::c9bc8cc3-335d-4303-8929-4b05c1484341" providerId="AD" clId="Web-{1482D8C0-EA4F-9565-748C-34F0A0E70B88}" dt="2025-09-02T14:51:34.457" v="631" actId="20577"/>
          <ac:spMkLst>
            <pc:docMk/>
            <pc:sldMk cId="1102952240" sldId="266"/>
            <ac:spMk id="3" creationId="{34AE31F7-E2AF-871D-2D9F-ECA409F23EB4}"/>
          </ac:spMkLst>
        </pc:spChg>
      </pc:sldChg>
      <pc:sldChg chg="modSp">
        <pc:chgData name="Lydia A. Lion" userId="S::p00153820@browardschools.com::c9bc8cc3-335d-4303-8929-4b05c1484341" providerId="AD" clId="Web-{1482D8C0-EA4F-9565-748C-34F0A0E70B88}" dt="2025-09-02T14:57:22.895" v="795" actId="20577"/>
        <pc:sldMkLst>
          <pc:docMk/>
          <pc:sldMk cId="2718504220" sldId="267"/>
        </pc:sldMkLst>
        <pc:spChg chg="mod">
          <ac:chgData name="Lydia A. Lion" userId="S::p00153820@browardschools.com::c9bc8cc3-335d-4303-8929-4b05c1484341" providerId="AD" clId="Web-{1482D8C0-EA4F-9565-748C-34F0A0E70B88}" dt="2025-09-02T14:57:22.895" v="795" actId="20577"/>
          <ac:spMkLst>
            <pc:docMk/>
            <pc:sldMk cId="2718504220" sldId="267"/>
            <ac:spMk id="3" creationId="{384B0D06-8BFF-BFC9-8007-FD4589C365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48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6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4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5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0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1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4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9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9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80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7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1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was there a rapid growth of industrialization after 1780?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C172-C6FE-B484-28E6-6357B582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Materials: Coal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8A3F-12A9-4A87-E847-88AD6D429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Available in unlimited quantities </a:t>
            </a:r>
          </a:p>
          <a:p>
            <a:r>
              <a:rPr lang="en-US" dirty="0"/>
              <a:t>Price went down once transportation became more available </a:t>
            </a:r>
          </a:p>
          <a:p>
            <a:r>
              <a:rPr lang="en-US" dirty="0"/>
              <a:t>Coal was mined all over the country, and there were different types depending on the usage</a:t>
            </a:r>
          </a:p>
        </p:txBody>
      </p:sp>
    </p:spTree>
    <p:extLst>
      <p:ext uri="{BB962C8B-B14F-4D97-AF65-F5344CB8AC3E}">
        <p14:creationId xmlns:p14="http://schemas.microsoft.com/office/powerpoint/2010/main" val="392906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B8A2-63A0-8603-1E2E-94099BA2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Materials: Iron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E31F7-E2AF-871D-2D9F-ECA409F2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Canals made transporting it around the country much easier</a:t>
            </a:r>
          </a:p>
          <a:p>
            <a:r>
              <a:rPr lang="en-US" dirty="0"/>
              <a:t>ore deposits were located near major coal mines</a:t>
            </a:r>
          </a:p>
        </p:txBody>
      </p:sp>
    </p:spTree>
    <p:extLst>
      <p:ext uri="{BB962C8B-B14F-4D97-AF65-F5344CB8AC3E}">
        <p14:creationId xmlns:p14="http://schemas.microsoft.com/office/powerpoint/2010/main" val="1102952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3CDD-5FCF-FE71-8F70-12392F7A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Materials: Textiles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0D06-8BFF-BFC9-8007-FD4589C3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Cotton had to be imported (originally 13 colonies, but cotton trade remained steady after the war of independence) </a:t>
            </a:r>
          </a:p>
          <a:p>
            <a:r>
              <a:rPr lang="en-US" dirty="0"/>
              <a:t>Wool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Wool trade had existed for centuries in Britain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Mechanization increased quality and supply, saw price reductions and </a:t>
            </a:r>
            <a:r>
              <a:rPr lang="en-US"/>
              <a:t>saw an increased demand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By the early 19th century, Britain couldn't supply enough raw wool to meet demands, so they began importing it from colonies (Australia, New Zealand) </a:t>
            </a:r>
          </a:p>
        </p:txBody>
      </p:sp>
    </p:spTree>
    <p:extLst>
      <p:ext uri="{BB962C8B-B14F-4D97-AF65-F5344CB8AC3E}">
        <p14:creationId xmlns:p14="http://schemas.microsoft.com/office/powerpoint/2010/main" val="2718504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47B4-1A40-9375-E4BC-0372E4DA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markets (domestic &amp; international) and growth of free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0017-214B-7F8B-806D-A423C10CF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Britain was the first country to industrialize, so there was no major competition </a:t>
            </a:r>
          </a:p>
          <a:p>
            <a:r>
              <a:rPr lang="en-US" dirty="0"/>
              <a:t>Demand for British goods didn't </a:t>
            </a:r>
            <a:r>
              <a:rPr lang="en-US" err="1"/>
              <a:t>'cause</a:t>
            </a:r>
            <a:r>
              <a:rPr lang="en-US" dirty="0"/>
              <a:t>' industrialization, but it did create the industrial revolution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Demand, rapid population growth with rising real wages</a:t>
            </a:r>
          </a:p>
          <a:p>
            <a:r>
              <a:rPr lang="en-US" dirty="0"/>
              <a:t>30% of British exports went to its colonies (and former), 30% went to Europe, 20% to Asia, and the rest to South America, Australia, and New Zealand (last three markets grew exponentially after 1820)</a:t>
            </a:r>
          </a:p>
          <a:p>
            <a:r>
              <a:rPr lang="en-US" b="1" dirty="0"/>
              <a:t>National Income: </a:t>
            </a:r>
            <a:r>
              <a:rPr lang="en-US" dirty="0"/>
              <a:t>the total value of the output of all a country's goods and services in a year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By 1850 exports generated over 10%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1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D0D5E-FF5C-3E8A-BE24-D9CDCBA3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3136-E540-FF49-DDCD-2BC965E5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markets (domestic &amp; international) and growth of free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2A42-F949-361C-B42B-16874259A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1800 US was taking 25% of all British exports</a:t>
            </a:r>
          </a:p>
          <a:p>
            <a:r>
              <a:rPr lang="en-US" dirty="0"/>
              <a:t>1820s-Britian was the first to recognize the South American Spanish colonies independence to ensure British merchants could sell there </a:t>
            </a:r>
          </a:p>
          <a:p>
            <a:r>
              <a:rPr lang="en-US" dirty="0"/>
              <a:t>British government worked not only to defend British law and order, but defend and advance Britain's commercial and industrial interests </a:t>
            </a:r>
          </a:p>
          <a:p>
            <a:r>
              <a:rPr lang="en-US" dirty="0"/>
              <a:t>Decline of tariffs over time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Tariffs: </a:t>
            </a:r>
            <a:r>
              <a:rPr lang="en-US" dirty="0"/>
              <a:t>Taxes imposed on goods when they are being either imported into or exported from a country</a:t>
            </a:r>
          </a:p>
          <a:p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515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B88A-CFD8-82E2-7049-499FBC2A3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ACC4-1357-DD5D-4929-EE1B5A31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Productivity in all areas of manufacturing soared (right conditions and no major obstacles)</a:t>
            </a:r>
          </a:p>
          <a:p>
            <a:r>
              <a:rPr lang="en-US"/>
              <a:t>Factors: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High levels of demand at home and abroad for British manufactured goods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Ability to supply demand and make a profit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New techniques increased production and quality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Supported </a:t>
            </a:r>
            <a:r>
              <a:rPr lang="en-US"/>
              <a:t>entrepreneurship 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Ability to transport large amounts of raw materials globally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Laissez-faire policies and free trade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Support of capitalism and </a:t>
            </a:r>
            <a:r>
              <a:rPr lang="en-US"/>
              <a:t>industrialization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No international competition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Supply of cheap labor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Mobile population</a:t>
            </a:r>
          </a:p>
        </p:txBody>
      </p:sp>
    </p:spTree>
    <p:extLst>
      <p:ext uri="{BB962C8B-B14F-4D97-AF65-F5344CB8AC3E}">
        <p14:creationId xmlns:p14="http://schemas.microsoft.com/office/powerpoint/2010/main" val="181894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6178-4664-118A-DB54-337FB30CB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the Factory System: Steam power and machines (Iron)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852C-39E1-A808-C5DB-07EB30C49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of coke rather than charcoal was still expensive and difficult to achieve a high quality</a:t>
            </a:r>
            <a:r>
              <a:rPr lang="en-US"/>
              <a:t> product</a:t>
            </a:r>
          </a:p>
          <a:p>
            <a:r>
              <a:rPr lang="en-US" dirty="0"/>
              <a:t>1783/1784 Henry Cort took out two patents on 'puddling' and rolling iron which led to the production of cheaper better-quality iron in Britain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Puddling: a vital process in making better-quality iron, in which molten iron was stirred to reduce impurities </a:t>
            </a:r>
          </a:p>
          <a:p>
            <a:r>
              <a:rPr lang="en-US" dirty="0"/>
              <a:t>Throughout the 1780s and 1790s the processes were further developed </a:t>
            </a:r>
          </a:p>
        </p:txBody>
      </p:sp>
    </p:spTree>
    <p:extLst>
      <p:ext uri="{BB962C8B-B14F-4D97-AF65-F5344CB8AC3E}">
        <p14:creationId xmlns:p14="http://schemas.microsoft.com/office/powerpoint/2010/main" val="374053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C1E6-7BE5-7377-4BC0-D89ADF03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88D1F-70C9-BCE8-532D-51495E869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James Watt developed the steam engine into a source of power</a:t>
            </a:r>
          </a:p>
          <a:p>
            <a:r>
              <a:rPr lang="en-US" dirty="0"/>
              <a:t>1769-Watt patented a new type of steam engine that could be adapted to do more than pump water out of mines</a:t>
            </a:r>
          </a:p>
          <a:p>
            <a:r>
              <a:rPr lang="en-US" dirty="0"/>
              <a:t>1776-with Watt's steam engine and the use of power higher temperatures could be reached which increased Iron quality  and a reduction of the amount of coal needed </a:t>
            </a:r>
          </a:p>
          <a:p>
            <a:r>
              <a:rPr lang="en-US" dirty="0"/>
              <a:t>Watt's steam engine was used for many different industries</a:t>
            </a:r>
          </a:p>
          <a:p>
            <a:r>
              <a:rPr lang="en-US" dirty="0"/>
              <a:t>Richard Trevithick used the steam engine to create a mobile and more powerful steam engine to transport cargo over distances</a:t>
            </a:r>
          </a:p>
        </p:txBody>
      </p:sp>
    </p:spTree>
    <p:extLst>
      <p:ext uri="{BB962C8B-B14F-4D97-AF65-F5344CB8AC3E}">
        <p14:creationId xmlns:p14="http://schemas.microsoft.com/office/powerpoint/2010/main" val="3805314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D2C7-89C7-36C6-EA70-84E40610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BBA9-7492-152F-20FB-2A68DF22B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Wool and cotton (and a few others) </a:t>
            </a:r>
            <a:r>
              <a:rPr lang="en-US"/>
              <a:t>were</a:t>
            </a:r>
            <a:r>
              <a:rPr lang="en-US" dirty="0"/>
              <a:t> central to the industrialization of Britain </a:t>
            </a:r>
          </a:p>
          <a:p>
            <a:r>
              <a:rPr lang="en-US" dirty="0"/>
              <a:t>1771-Richard Arkwright patented his water frame, made raw cotton into usable thread (one worker at a machine could produce </a:t>
            </a:r>
            <a:r>
              <a:rPr lang="en-US"/>
              <a:t>128 threads at the same time)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Finished thread was stronger and a consistent/higher-quality</a:t>
            </a:r>
          </a:p>
          <a:p>
            <a:r>
              <a:rPr lang="en-US"/>
              <a:t>Price of cotton dropped which increased demand</a:t>
            </a:r>
          </a:p>
          <a:p>
            <a:r>
              <a:rPr lang="en-US" dirty="0"/>
              <a:t>Invention of the cotton gin (Eli Whitney) increased the availability of cheap raw cotton </a:t>
            </a:r>
          </a:p>
          <a:p>
            <a:r>
              <a:rPr lang="en-US" dirty="0"/>
              <a:t>Samuel Crompton-spinning mule (combined  spinning jenny and water frame) </a:t>
            </a:r>
          </a:p>
        </p:txBody>
      </p:sp>
    </p:spTree>
    <p:extLst>
      <p:ext uri="{BB962C8B-B14F-4D97-AF65-F5344CB8AC3E}">
        <p14:creationId xmlns:p14="http://schemas.microsoft.com/office/powerpoint/2010/main" val="83775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125C-8724-45FE-72FE-CA303BFE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Factory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1D05-685E-FF4B-75BB-8175890E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With all the inventions going on and developments of production, it was only logical to move all stages to one location </a:t>
            </a:r>
          </a:p>
          <a:p>
            <a:r>
              <a:rPr lang="en-US" dirty="0"/>
              <a:t>Richard Arkwright built the first modern factory in 1769 in Derbyshire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Operated 24 hours a day, employed over 200 (mix of men, women and children)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He paid well, and regularly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Provided an education to children (ensured children there could read and write)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Raised his working age from 7 to 10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07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4975-9538-7E6C-BE2B-8DB8C7F30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transport: canals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0A6F-267B-D430-BDBD-D9C0743B0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Canal development boomed between 1780 and 1830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By the end of this period there was over 6000 km of canals in Britain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Canal Mania era (lots of money invested)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Some gave huge returns to investors, some did not (they were very costly to build) </a:t>
            </a:r>
            <a:endParaRPr lang="en-US" dirty="0"/>
          </a:p>
          <a:p>
            <a:r>
              <a:rPr lang="en-US" dirty="0"/>
              <a:t>Allowed coal and other materials/products to be transported around the country easily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Allowed more towns to develop different industries (copper, g)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Raised employment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Developed engineers</a:t>
            </a:r>
          </a:p>
        </p:txBody>
      </p:sp>
    </p:spTree>
    <p:extLst>
      <p:ext uri="{BB962C8B-B14F-4D97-AF65-F5344CB8AC3E}">
        <p14:creationId xmlns:p14="http://schemas.microsoft.com/office/powerpoint/2010/main" val="71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D93F-D57A-2DDD-AD8B-84B7DE8A2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7DEB-E3BC-96E7-6B5C-06284946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transport: Railways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04D8E-88C8-A75E-7606-443AD9A8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418" y="2559171"/>
            <a:ext cx="11700294" cy="405839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/>
              <a:t>1825-railway line opened between Stockton and Darlington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Pulled trucks of coal using a mobile steam engine</a:t>
            </a:r>
          </a:p>
          <a:p>
            <a:r>
              <a:rPr lang="en-US" dirty="0"/>
              <a:t>1829-George and Robert Stephenson's </a:t>
            </a:r>
            <a:r>
              <a:rPr lang="en-US" i="1" dirty="0"/>
              <a:t>Rocket </a:t>
            </a:r>
            <a:r>
              <a:rPr lang="en-US" dirty="0"/>
              <a:t>could travel at 48kph and haul large amounts of goods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Won a competition for best steam engine</a:t>
            </a:r>
          </a:p>
          <a:p>
            <a:r>
              <a:rPr lang="en-US" dirty="0"/>
              <a:t>1826-line opened between Manchester and Liverpool (Manufacturing center and port)</a:t>
            </a:r>
          </a:p>
          <a:p>
            <a:r>
              <a:rPr lang="en-US" dirty="0"/>
              <a:t>Cost of transportation decreased, increasing demand (over </a:t>
            </a:r>
            <a:r>
              <a:rPr lang="en-US"/>
              <a:t>400,000 passengers in the first year) </a:t>
            </a:r>
          </a:p>
          <a:p>
            <a:r>
              <a:rPr lang="en-US" dirty="0"/>
              <a:t>10% dividend paid out in the first ten years </a:t>
            </a:r>
          </a:p>
          <a:p>
            <a:r>
              <a:rPr lang="en-US" dirty="0"/>
              <a:t>1844 there was 3000 km of railway, and 6000 km by 1852</a:t>
            </a:r>
          </a:p>
          <a:p>
            <a:r>
              <a:rPr lang="en-US"/>
              <a:t>Parliament allowed railway companies to purchase land  (many members had invested in railway stations) </a:t>
            </a:r>
            <a:endParaRPr lang="en-US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en-US"/>
              <a:t>Parliament did require (1844) that companies run at least one service a day on every line, each way for a </a:t>
            </a:r>
            <a:r>
              <a:rPr lang="en-US" dirty="0"/>
              <a:t>maximum of 1 pence to make there be a public service aspect </a:t>
            </a:r>
          </a:p>
          <a:p>
            <a:r>
              <a:rPr lang="en-US" dirty="0"/>
              <a:t>Railways employed thousands of people</a:t>
            </a:r>
          </a:p>
          <a:p>
            <a:r>
              <a:rPr lang="en-US" dirty="0"/>
              <a:t>Railway towns emerged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8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B67A2-E928-6630-3838-D325D7E73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231A-96E9-2738-4A3B-F6E369A4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in transport: steamships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1167-164F-48A8-966D-ACB6BE4BF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Steamships were originally only used as a back up when wind failed for sailboats</a:t>
            </a:r>
          </a:p>
          <a:p>
            <a:r>
              <a:rPr lang="en-US" dirty="0"/>
              <a:t>1819-first steamship crossed the Atlantic, the </a:t>
            </a:r>
            <a:r>
              <a:rPr lang="en-US" i="1" dirty="0"/>
              <a:t>Savannah </a:t>
            </a:r>
            <a:endParaRPr lang="en-US" dirty="0"/>
          </a:p>
          <a:p>
            <a:r>
              <a:rPr lang="en-US" dirty="0"/>
              <a:t>Throughout the 1830s and 40s more ships were built specifically for transatlantic crossings and passenger usage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8100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DashVTI</vt:lpstr>
      <vt:lpstr>Why was there a rapid growth of industrialization after 1780?</vt:lpstr>
      <vt:lpstr>Why?</vt:lpstr>
      <vt:lpstr>Development of the Factory System: Steam power and machines (Iron)</vt:lpstr>
      <vt:lpstr>Steam Power</vt:lpstr>
      <vt:lpstr>Textiles</vt:lpstr>
      <vt:lpstr>The Factory system </vt:lpstr>
      <vt:lpstr>Development in transport: canals</vt:lpstr>
      <vt:lpstr>Development in transport: Railways</vt:lpstr>
      <vt:lpstr>Development in transport: steamships</vt:lpstr>
      <vt:lpstr>Raw Materials: Coal</vt:lpstr>
      <vt:lpstr>Raw Materials: Iron</vt:lpstr>
      <vt:lpstr>Raw Materials: Textiles</vt:lpstr>
      <vt:lpstr>Growth of markets (domestic &amp; international) and growth of free trade</vt:lpstr>
      <vt:lpstr>Growth of markets (domestic &amp; international) and growth of free trade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255</cp:revision>
  <dcterms:created xsi:type="dcterms:W3CDTF">2025-08-29T12:14:12Z</dcterms:created>
  <dcterms:modified xsi:type="dcterms:W3CDTF">2025-09-03T10:57:07Z</dcterms:modified>
</cp:coreProperties>
</file>