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BE351-FE5A-6180-2397-AF9280F94783}" v="2548" dt="2025-09-12T13:45:10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dia A. Lion" userId="S::p00153820@browardschools.com::c9bc8cc3-335d-4303-8929-4b05c1484341" providerId="AD" clId="Web-{F0413A48-140A-4D29-DB59-62A45BB58365}"/>
    <pc:docChg chg="addSld modSld">
      <pc:chgData name="Lydia A. Lion" userId="S::p00153820@browardschools.com::c9bc8cc3-335d-4303-8929-4b05c1484341" providerId="AD" clId="Web-{F0413A48-140A-4D29-DB59-62A45BB58365}" dt="2025-09-05T10:58:50.495" v="180"/>
      <pc:docMkLst>
        <pc:docMk/>
      </pc:docMkLst>
      <pc:sldChg chg="modSp">
        <pc:chgData name="Lydia A. Lion" userId="S::p00153820@browardschools.com::c9bc8cc3-335d-4303-8929-4b05c1484341" providerId="AD" clId="Web-{F0413A48-140A-4D29-DB59-62A45BB58365}" dt="2025-09-05T10:57:43.476" v="33" actId="20577"/>
        <pc:sldMkLst>
          <pc:docMk/>
          <pc:sldMk cId="109857222" sldId="256"/>
        </pc:sldMkLst>
        <pc:spChg chg="mod">
          <ac:chgData name="Lydia A. Lion" userId="S::p00153820@browardschools.com::c9bc8cc3-335d-4303-8929-4b05c1484341" providerId="AD" clId="Web-{F0413A48-140A-4D29-DB59-62A45BB58365}" dt="2025-09-05T10:57:43.476" v="3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ydia A. Lion" userId="S::p00153820@browardschools.com::c9bc8cc3-335d-4303-8929-4b05c1484341" providerId="AD" clId="Web-{F0413A48-140A-4D29-DB59-62A45BB58365}" dt="2025-09-05T10:57:25.366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Lydia A. Lion" userId="S::p00153820@browardschools.com::c9bc8cc3-335d-4303-8929-4b05c1484341" providerId="AD" clId="Web-{F0413A48-140A-4D29-DB59-62A45BB58365}" dt="2025-09-05T10:57:54.945" v="52" actId="20577"/>
        <pc:sldMkLst>
          <pc:docMk/>
          <pc:sldMk cId="2093884109" sldId="257"/>
        </pc:sldMkLst>
        <pc:spChg chg="mod">
          <ac:chgData name="Lydia A. Lion" userId="S::p00153820@browardschools.com::c9bc8cc3-335d-4303-8929-4b05c1484341" providerId="AD" clId="Web-{F0413A48-140A-4D29-DB59-62A45BB58365}" dt="2025-09-05T10:57:54.945" v="52" actId="20577"/>
          <ac:spMkLst>
            <pc:docMk/>
            <pc:sldMk cId="2093884109" sldId="257"/>
            <ac:spMk id="2" creationId="{9FF0F27D-5DE8-4DEF-2C67-B380A852D624}"/>
          </ac:spMkLst>
        </pc:spChg>
      </pc:sldChg>
      <pc:sldChg chg="modSp new">
        <pc:chgData name="Lydia A. Lion" userId="S::p00153820@browardschools.com::c9bc8cc3-335d-4303-8929-4b05c1484341" providerId="AD" clId="Web-{F0413A48-140A-4D29-DB59-62A45BB58365}" dt="2025-09-05T10:58:00.539" v="69" actId="20577"/>
        <pc:sldMkLst>
          <pc:docMk/>
          <pc:sldMk cId="2223225865" sldId="258"/>
        </pc:sldMkLst>
        <pc:spChg chg="mod">
          <ac:chgData name="Lydia A. Lion" userId="S::p00153820@browardschools.com::c9bc8cc3-335d-4303-8929-4b05c1484341" providerId="AD" clId="Web-{F0413A48-140A-4D29-DB59-62A45BB58365}" dt="2025-09-05T10:58:00.539" v="69" actId="20577"/>
          <ac:spMkLst>
            <pc:docMk/>
            <pc:sldMk cId="2223225865" sldId="258"/>
            <ac:spMk id="2" creationId="{16785B44-8088-534F-536D-01FE07CA3E43}"/>
          </ac:spMkLst>
        </pc:spChg>
      </pc:sldChg>
      <pc:sldChg chg="modSp new">
        <pc:chgData name="Lydia A. Lion" userId="S::p00153820@browardschools.com::c9bc8cc3-335d-4303-8929-4b05c1484341" providerId="AD" clId="Web-{F0413A48-140A-4D29-DB59-62A45BB58365}" dt="2025-09-05T10:58:09.805" v="89" actId="20577"/>
        <pc:sldMkLst>
          <pc:docMk/>
          <pc:sldMk cId="2138649792" sldId="259"/>
        </pc:sldMkLst>
        <pc:spChg chg="mod">
          <ac:chgData name="Lydia A. Lion" userId="S::p00153820@browardschools.com::c9bc8cc3-335d-4303-8929-4b05c1484341" providerId="AD" clId="Web-{F0413A48-140A-4D29-DB59-62A45BB58365}" dt="2025-09-05T10:58:09.805" v="89" actId="20577"/>
          <ac:spMkLst>
            <pc:docMk/>
            <pc:sldMk cId="2138649792" sldId="259"/>
            <ac:spMk id="2" creationId="{6DD6912A-640D-F3DA-0E5E-15975CE9BCA8}"/>
          </ac:spMkLst>
        </pc:spChg>
      </pc:sldChg>
      <pc:sldChg chg="modSp new">
        <pc:chgData name="Lydia A. Lion" userId="S::p00153820@browardschools.com::c9bc8cc3-335d-4303-8929-4b05c1484341" providerId="AD" clId="Web-{F0413A48-140A-4D29-DB59-62A45BB58365}" dt="2025-09-05T10:58:20.853" v="97" actId="20577"/>
        <pc:sldMkLst>
          <pc:docMk/>
          <pc:sldMk cId="2025710569" sldId="260"/>
        </pc:sldMkLst>
        <pc:spChg chg="mod">
          <ac:chgData name="Lydia A. Lion" userId="S::p00153820@browardschools.com::c9bc8cc3-335d-4303-8929-4b05c1484341" providerId="AD" clId="Web-{F0413A48-140A-4D29-DB59-62A45BB58365}" dt="2025-09-05T10:58:20.853" v="97" actId="20577"/>
          <ac:spMkLst>
            <pc:docMk/>
            <pc:sldMk cId="2025710569" sldId="260"/>
            <ac:spMk id="2" creationId="{2DF26CE5-3748-C0C5-B2B0-73AF78F2E9CD}"/>
          </ac:spMkLst>
        </pc:spChg>
      </pc:sldChg>
      <pc:sldChg chg="modSp new">
        <pc:chgData name="Lydia A. Lion" userId="S::p00153820@browardschools.com::c9bc8cc3-335d-4303-8929-4b05c1484341" providerId="AD" clId="Web-{F0413A48-140A-4D29-DB59-62A45BB58365}" dt="2025-09-05T10:58:28.900" v="121" actId="20577"/>
        <pc:sldMkLst>
          <pc:docMk/>
          <pc:sldMk cId="1685371262" sldId="261"/>
        </pc:sldMkLst>
        <pc:spChg chg="mod">
          <ac:chgData name="Lydia A. Lion" userId="S::p00153820@browardschools.com::c9bc8cc3-335d-4303-8929-4b05c1484341" providerId="AD" clId="Web-{F0413A48-140A-4D29-DB59-62A45BB58365}" dt="2025-09-05T10:58:28.900" v="121" actId="20577"/>
          <ac:spMkLst>
            <pc:docMk/>
            <pc:sldMk cId="1685371262" sldId="261"/>
            <ac:spMk id="2" creationId="{09C9AB29-3E6D-900D-C723-A186D54C6A8F}"/>
          </ac:spMkLst>
        </pc:spChg>
      </pc:sldChg>
      <pc:sldChg chg="modSp new">
        <pc:chgData name="Lydia A. Lion" userId="S::p00153820@browardschools.com::c9bc8cc3-335d-4303-8929-4b05c1484341" providerId="AD" clId="Web-{F0413A48-140A-4D29-DB59-62A45BB58365}" dt="2025-09-05T10:58:36.963" v="146" actId="20577"/>
        <pc:sldMkLst>
          <pc:docMk/>
          <pc:sldMk cId="3868430606" sldId="262"/>
        </pc:sldMkLst>
        <pc:spChg chg="mod">
          <ac:chgData name="Lydia A. Lion" userId="S::p00153820@browardschools.com::c9bc8cc3-335d-4303-8929-4b05c1484341" providerId="AD" clId="Web-{F0413A48-140A-4D29-DB59-62A45BB58365}" dt="2025-09-05T10:58:36.963" v="146" actId="20577"/>
          <ac:spMkLst>
            <pc:docMk/>
            <pc:sldMk cId="3868430606" sldId="262"/>
            <ac:spMk id="2" creationId="{A3AB028C-480E-F5E3-9121-33450E961B47}"/>
          </ac:spMkLst>
        </pc:spChg>
      </pc:sldChg>
      <pc:sldChg chg="modSp new">
        <pc:chgData name="Lydia A. Lion" userId="S::p00153820@browardschools.com::c9bc8cc3-335d-4303-8929-4b05c1484341" providerId="AD" clId="Web-{F0413A48-140A-4D29-DB59-62A45BB58365}" dt="2025-09-05T10:58:39.557" v="160" actId="20577"/>
        <pc:sldMkLst>
          <pc:docMk/>
          <pc:sldMk cId="2576510792" sldId="263"/>
        </pc:sldMkLst>
        <pc:spChg chg="mod">
          <ac:chgData name="Lydia A. Lion" userId="S::p00153820@browardschools.com::c9bc8cc3-335d-4303-8929-4b05c1484341" providerId="AD" clId="Web-{F0413A48-140A-4D29-DB59-62A45BB58365}" dt="2025-09-05T10:58:39.557" v="160" actId="20577"/>
          <ac:spMkLst>
            <pc:docMk/>
            <pc:sldMk cId="2576510792" sldId="263"/>
            <ac:spMk id="2" creationId="{1AA9E082-40F5-6217-64F4-AD5ED9691E99}"/>
          </ac:spMkLst>
        </pc:spChg>
      </pc:sldChg>
      <pc:sldChg chg="modSp new">
        <pc:chgData name="Lydia A. Lion" userId="S::p00153820@browardschools.com::c9bc8cc3-335d-4303-8929-4b05c1484341" providerId="AD" clId="Web-{F0413A48-140A-4D29-DB59-62A45BB58365}" dt="2025-09-05T10:58:50.417" v="179" actId="20577"/>
        <pc:sldMkLst>
          <pc:docMk/>
          <pc:sldMk cId="2024188841" sldId="264"/>
        </pc:sldMkLst>
        <pc:spChg chg="mod">
          <ac:chgData name="Lydia A. Lion" userId="S::p00153820@browardschools.com::c9bc8cc3-335d-4303-8929-4b05c1484341" providerId="AD" clId="Web-{F0413A48-140A-4D29-DB59-62A45BB58365}" dt="2025-09-05T10:58:50.417" v="179" actId="20577"/>
          <ac:spMkLst>
            <pc:docMk/>
            <pc:sldMk cId="2024188841" sldId="264"/>
            <ac:spMk id="2" creationId="{A8113CF9-704D-C8F7-DB17-A7954830DAEF}"/>
          </ac:spMkLst>
        </pc:spChg>
      </pc:sldChg>
      <pc:sldChg chg="new">
        <pc:chgData name="Lydia A. Lion" userId="S::p00153820@browardschools.com::c9bc8cc3-335d-4303-8929-4b05c1484341" providerId="AD" clId="Web-{F0413A48-140A-4D29-DB59-62A45BB58365}" dt="2025-09-05T10:58:50.495" v="180"/>
        <pc:sldMkLst>
          <pc:docMk/>
          <pc:sldMk cId="485271428" sldId="265"/>
        </pc:sldMkLst>
      </pc:sldChg>
    </pc:docChg>
  </pc:docChgLst>
  <pc:docChgLst>
    <pc:chgData name="Lydia A. Lion" userId="S::p00153820@browardschools.com::c9bc8cc3-335d-4303-8929-4b05c1484341" providerId="AD" clId="Web-{AC8B5E9F-2C0B-18BF-526E-7E07479B5FCB}"/>
    <pc:docChg chg="modSld">
      <pc:chgData name="Lydia A. Lion" userId="S::p00153820@browardschools.com::c9bc8cc3-335d-4303-8929-4b05c1484341" providerId="AD" clId="Web-{AC8B5E9F-2C0B-18BF-526E-7E07479B5FCB}" dt="2025-09-05T13:00:18.475" v="272" actId="20577"/>
      <pc:docMkLst>
        <pc:docMk/>
      </pc:docMkLst>
      <pc:sldChg chg="modSp">
        <pc:chgData name="Lydia A. Lion" userId="S::p00153820@browardschools.com::c9bc8cc3-335d-4303-8929-4b05c1484341" providerId="AD" clId="Web-{AC8B5E9F-2C0B-18BF-526E-7E07479B5FCB}" dt="2025-09-05T12:43:58.590" v="94" actId="20577"/>
        <pc:sldMkLst>
          <pc:docMk/>
          <pc:sldMk cId="2093884109" sldId="257"/>
        </pc:sldMkLst>
        <pc:spChg chg="mod">
          <ac:chgData name="Lydia A. Lion" userId="S::p00153820@browardschools.com::c9bc8cc3-335d-4303-8929-4b05c1484341" providerId="AD" clId="Web-{AC8B5E9F-2C0B-18BF-526E-7E07479B5FCB}" dt="2025-09-05T12:43:58.590" v="94" actId="20577"/>
          <ac:spMkLst>
            <pc:docMk/>
            <pc:sldMk cId="2093884109" sldId="257"/>
            <ac:spMk id="3" creationId="{D1574527-AD9F-431E-6D41-9CEA1D3AE42B}"/>
          </ac:spMkLst>
        </pc:spChg>
      </pc:sldChg>
      <pc:sldChg chg="modSp">
        <pc:chgData name="Lydia A. Lion" userId="S::p00153820@browardschools.com::c9bc8cc3-335d-4303-8929-4b05c1484341" providerId="AD" clId="Web-{AC8B5E9F-2C0B-18BF-526E-7E07479B5FCB}" dt="2025-09-05T13:00:18.475" v="272" actId="20577"/>
        <pc:sldMkLst>
          <pc:docMk/>
          <pc:sldMk cId="2223225865" sldId="258"/>
        </pc:sldMkLst>
        <pc:spChg chg="mod">
          <ac:chgData name="Lydia A. Lion" userId="S::p00153820@browardschools.com::c9bc8cc3-335d-4303-8929-4b05c1484341" providerId="AD" clId="Web-{AC8B5E9F-2C0B-18BF-526E-7E07479B5FCB}" dt="2025-09-05T13:00:18.475" v="272" actId="20577"/>
          <ac:spMkLst>
            <pc:docMk/>
            <pc:sldMk cId="2223225865" sldId="258"/>
            <ac:spMk id="3" creationId="{158496C3-55CC-E6B9-BD3B-0C331715DE7D}"/>
          </ac:spMkLst>
        </pc:spChg>
      </pc:sldChg>
    </pc:docChg>
  </pc:docChgLst>
  <pc:docChgLst>
    <pc:chgData name="Lydia A. Lion" userId="S::p00153820@browardschools.com::c9bc8cc3-335d-4303-8929-4b05c1484341" providerId="AD" clId="Web-{E1BBE351-FE5A-6180-2397-AF9280F94783}"/>
    <pc:docChg chg="mod addSld delSld modSld addMainMaster delMainMaster">
      <pc:chgData name="Lydia A. Lion" userId="S::p00153820@browardschools.com::c9bc8cc3-335d-4303-8929-4b05c1484341" providerId="AD" clId="Web-{E1BBE351-FE5A-6180-2397-AF9280F94783}" dt="2025-09-12T13:45:06.725" v="2562"/>
      <pc:docMkLst>
        <pc:docMk/>
      </pc:docMkLst>
      <pc:sldChg chg="modSp mod modClrScheme chgLayout">
        <pc:chgData name="Lydia A. Lion" userId="S::p00153820@browardschools.com::c9bc8cc3-335d-4303-8929-4b05c1484341" providerId="AD" clId="Web-{E1BBE351-FE5A-6180-2397-AF9280F94783}" dt="2025-09-12T13:45:06.725" v="2562"/>
        <pc:sldMkLst>
          <pc:docMk/>
          <pc:sldMk cId="109857222" sldId="256"/>
        </pc:sldMkLst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Lydia A. Lion" userId="S::p00153820@browardschools.com::c9bc8cc3-335d-4303-8929-4b05c1484341" providerId="AD" clId="Web-{E1BBE351-FE5A-6180-2397-AF9280F94783}" dt="2025-09-12T13:45:06.725" v="2562"/>
        <pc:sldMkLst>
          <pc:docMk/>
          <pc:sldMk cId="2093884109" sldId="257"/>
        </pc:sldMkLst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093884109" sldId="257"/>
            <ac:spMk id="2" creationId="{9FF0F27D-5DE8-4DEF-2C67-B380A852D624}"/>
          </ac:spMkLst>
        </pc:spChg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093884109" sldId="257"/>
            <ac:spMk id="3" creationId="{D1574527-AD9F-431E-6D41-9CEA1D3AE42B}"/>
          </ac:spMkLst>
        </pc:spChg>
      </pc:sldChg>
      <pc:sldChg chg="modSp mod modClrScheme chgLayout">
        <pc:chgData name="Lydia A. Lion" userId="S::p00153820@browardschools.com::c9bc8cc3-335d-4303-8929-4b05c1484341" providerId="AD" clId="Web-{E1BBE351-FE5A-6180-2397-AF9280F94783}" dt="2025-09-12T13:45:06.725" v="2562"/>
        <pc:sldMkLst>
          <pc:docMk/>
          <pc:sldMk cId="2223225865" sldId="258"/>
        </pc:sldMkLst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223225865" sldId="258"/>
            <ac:spMk id="2" creationId="{16785B44-8088-534F-536D-01FE07CA3E43}"/>
          </ac:spMkLst>
        </pc:spChg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223225865" sldId="258"/>
            <ac:spMk id="3" creationId="{158496C3-55CC-E6B9-BD3B-0C331715DE7D}"/>
          </ac:spMkLst>
        </pc:spChg>
      </pc:sldChg>
      <pc:sldChg chg="modSp mod modClrScheme chgLayout">
        <pc:chgData name="Lydia A. Lion" userId="S::p00153820@browardschools.com::c9bc8cc3-335d-4303-8929-4b05c1484341" providerId="AD" clId="Web-{E1BBE351-FE5A-6180-2397-AF9280F94783}" dt="2025-09-12T13:45:06.725" v="2562"/>
        <pc:sldMkLst>
          <pc:docMk/>
          <pc:sldMk cId="2138649792" sldId="259"/>
        </pc:sldMkLst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138649792" sldId="259"/>
            <ac:spMk id="2" creationId="{6DD6912A-640D-F3DA-0E5E-15975CE9BCA8}"/>
          </ac:spMkLst>
        </pc:spChg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138649792" sldId="259"/>
            <ac:spMk id="3" creationId="{85B593A1-A47E-DD52-E81A-2C90D2323EC1}"/>
          </ac:spMkLst>
        </pc:spChg>
      </pc:sldChg>
      <pc:sldChg chg="modSp mod modClrScheme chgLayout">
        <pc:chgData name="Lydia A. Lion" userId="S::p00153820@browardschools.com::c9bc8cc3-335d-4303-8929-4b05c1484341" providerId="AD" clId="Web-{E1BBE351-FE5A-6180-2397-AF9280F94783}" dt="2025-09-12T13:45:06.725" v="2562"/>
        <pc:sldMkLst>
          <pc:docMk/>
          <pc:sldMk cId="2025710569" sldId="260"/>
        </pc:sldMkLst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025710569" sldId="260"/>
            <ac:spMk id="2" creationId="{2DF26CE5-3748-C0C5-B2B0-73AF78F2E9CD}"/>
          </ac:spMkLst>
        </pc:spChg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025710569" sldId="260"/>
            <ac:spMk id="3" creationId="{305587D3-ECF2-C459-B5E3-A3E3124A20ED}"/>
          </ac:spMkLst>
        </pc:spChg>
      </pc:sldChg>
      <pc:sldChg chg="modSp mod modClrScheme chgLayout">
        <pc:chgData name="Lydia A. Lion" userId="S::p00153820@browardschools.com::c9bc8cc3-335d-4303-8929-4b05c1484341" providerId="AD" clId="Web-{E1BBE351-FE5A-6180-2397-AF9280F94783}" dt="2025-09-12T13:45:06.725" v="2562"/>
        <pc:sldMkLst>
          <pc:docMk/>
          <pc:sldMk cId="1685371262" sldId="261"/>
        </pc:sldMkLst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1685371262" sldId="261"/>
            <ac:spMk id="2" creationId="{09C9AB29-3E6D-900D-C723-A186D54C6A8F}"/>
          </ac:spMkLst>
        </pc:spChg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1685371262" sldId="261"/>
            <ac:spMk id="3" creationId="{F9895A1E-A37B-D717-4802-2078ED8D6B0B}"/>
          </ac:spMkLst>
        </pc:spChg>
      </pc:sldChg>
      <pc:sldChg chg="modSp mod modClrScheme chgLayout">
        <pc:chgData name="Lydia A. Lion" userId="S::p00153820@browardschools.com::c9bc8cc3-335d-4303-8929-4b05c1484341" providerId="AD" clId="Web-{E1BBE351-FE5A-6180-2397-AF9280F94783}" dt="2025-09-12T13:45:06.725" v="2562"/>
        <pc:sldMkLst>
          <pc:docMk/>
          <pc:sldMk cId="3868430606" sldId="262"/>
        </pc:sldMkLst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3868430606" sldId="262"/>
            <ac:spMk id="2" creationId="{A3AB028C-480E-F5E3-9121-33450E961B47}"/>
          </ac:spMkLst>
        </pc:spChg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3868430606" sldId="262"/>
            <ac:spMk id="3" creationId="{89DB7240-292B-B5A1-5873-6A905D2E0600}"/>
          </ac:spMkLst>
        </pc:spChg>
      </pc:sldChg>
      <pc:sldChg chg="modSp mod modClrScheme chgLayout">
        <pc:chgData name="Lydia A. Lion" userId="S::p00153820@browardschools.com::c9bc8cc3-335d-4303-8929-4b05c1484341" providerId="AD" clId="Web-{E1BBE351-FE5A-6180-2397-AF9280F94783}" dt="2025-09-12T13:45:06.725" v="2562"/>
        <pc:sldMkLst>
          <pc:docMk/>
          <pc:sldMk cId="2576510792" sldId="263"/>
        </pc:sldMkLst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576510792" sldId="263"/>
            <ac:spMk id="2" creationId="{1AA9E082-40F5-6217-64F4-AD5ED9691E99}"/>
          </ac:spMkLst>
        </pc:spChg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576510792" sldId="263"/>
            <ac:spMk id="3" creationId="{406E16CD-AC82-09B9-5724-63060AFF12B3}"/>
          </ac:spMkLst>
        </pc:spChg>
      </pc:sldChg>
      <pc:sldChg chg="modSp mod modClrScheme chgLayout">
        <pc:chgData name="Lydia A. Lion" userId="S::p00153820@browardschools.com::c9bc8cc3-335d-4303-8929-4b05c1484341" providerId="AD" clId="Web-{E1BBE351-FE5A-6180-2397-AF9280F94783}" dt="2025-09-12T13:45:06.725" v="2562"/>
        <pc:sldMkLst>
          <pc:docMk/>
          <pc:sldMk cId="2024188841" sldId="264"/>
        </pc:sldMkLst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024188841" sldId="264"/>
            <ac:spMk id="2" creationId="{A8113CF9-704D-C8F7-DB17-A7954830DAEF}"/>
          </ac:spMkLst>
        </pc:spChg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2024188841" sldId="264"/>
            <ac:spMk id="3" creationId="{4964B7D1-5634-74C4-2FB8-565EBB5D8495}"/>
          </ac:spMkLst>
        </pc:spChg>
      </pc:sldChg>
      <pc:sldChg chg="del">
        <pc:chgData name="Lydia A. Lion" userId="S::p00153820@browardschools.com::c9bc8cc3-335d-4303-8929-4b05c1484341" providerId="AD" clId="Web-{E1BBE351-FE5A-6180-2397-AF9280F94783}" dt="2025-09-12T13:44:53.553" v="2560"/>
        <pc:sldMkLst>
          <pc:docMk/>
          <pc:sldMk cId="485271428" sldId="265"/>
        </pc:sldMkLst>
      </pc:sldChg>
      <pc:sldChg chg="modSp add mod replId modClrScheme chgLayout">
        <pc:chgData name="Lydia A. Lion" userId="S::p00153820@browardschools.com::c9bc8cc3-335d-4303-8929-4b05c1484341" providerId="AD" clId="Web-{E1BBE351-FE5A-6180-2397-AF9280F94783}" dt="2025-09-12T13:45:06.725" v="2562"/>
        <pc:sldMkLst>
          <pc:docMk/>
          <pc:sldMk cId="1073081564" sldId="266"/>
        </pc:sldMkLst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1073081564" sldId="266"/>
            <ac:spMk id="2" creationId="{17C6A1EA-E5ED-0513-DA92-FAA0F6D26A07}"/>
          </ac:spMkLst>
        </pc:spChg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1073081564" sldId="266"/>
            <ac:spMk id="3" creationId="{0669F71A-6395-B5AA-2469-73263C5866D9}"/>
          </ac:spMkLst>
        </pc:spChg>
      </pc:sldChg>
      <pc:sldChg chg="modSp add mod replId modClrScheme chgLayout">
        <pc:chgData name="Lydia A. Lion" userId="S::p00153820@browardschools.com::c9bc8cc3-335d-4303-8929-4b05c1484341" providerId="AD" clId="Web-{E1BBE351-FE5A-6180-2397-AF9280F94783}" dt="2025-09-12T13:45:06.725" v="2562"/>
        <pc:sldMkLst>
          <pc:docMk/>
          <pc:sldMk cId="3231274272" sldId="267"/>
        </pc:sldMkLst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3231274272" sldId="267"/>
            <ac:spMk id="2" creationId="{66E32489-0717-9A70-1C08-C6C72D1456AD}"/>
          </ac:spMkLst>
        </pc:spChg>
        <pc:spChg chg="mod ord">
          <ac:chgData name="Lydia A. Lion" userId="S::p00153820@browardschools.com::c9bc8cc3-335d-4303-8929-4b05c1484341" providerId="AD" clId="Web-{E1BBE351-FE5A-6180-2397-AF9280F94783}" dt="2025-09-12T13:45:06.725" v="2562"/>
          <ac:spMkLst>
            <pc:docMk/>
            <pc:sldMk cId="3231274272" sldId="267"/>
            <ac:spMk id="3" creationId="{B7DE10D5-D749-5140-8273-42A5BA131EBB}"/>
          </ac:spMkLst>
        </pc:spChg>
      </pc:sldChg>
      <pc:sldMasterChg chg="del delSldLayout">
        <pc:chgData name="Lydia A. Lion" userId="S::p00153820@browardschools.com::c9bc8cc3-335d-4303-8929-4b05c1484341" providerId="AD" clId="Web-{E1BBE351-FE5A-6180-2397-AF9280F94783}" dt="2025-09-12T13:44:57.710" v="2561"/>
        <pc:sldMasterMkLst>
          <pc:docMk/>
          <pc:sldMasterMk cId="2460954070" sldId="2147483660"/>
        </pc:sldMasterMkLst>
        <pc:sldLayoutChg chg="del">
          <pc:chgData name="Lydia A. Lion" userId="S::p00153820@browardschools.com::c9bc8cc3-335d-4303-8929-4b05c1484341" providerId="AD" clId="Web-{E1BBE351-FE5A-6180-2397-AF9280F94783}" dt="2025-09-12T13:44:57.710" v="256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ydia A. Lion" userId="S::p00153820@browardschools.com::c9bc8cc3-335d-4303-8929-4b05c1484341" providerId="AD" clId="Web-{E1BBE351-FE5A-6180-2397-AF9280F94783}" dt="2025-09-12T13:44:57.710" v="256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ydia A. Lion" userId="S::p00153820@browardschools.com::c9bc8cc3-335d-4303-8929-4b05c1484341" providerId="AD" clId="Web-{E1BBE351-FE5A-6180-2397-AF9280F94783}" dt="2025-09-12T13:44:57.710" v="256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ydia A. Lion" userId="S::p00153820@browardschools.com::c9bc8cc3-335d-4303-8929-4b05c1484341" providerId="AD" clId="Web-{E1BBE351-FE5A-6180-2397-AF9280F94783}" dt="2025-09-12T13:44:57.710" v="256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ydia A. Lion" userId="S::p00153820@browardschools.com::c9bc8cc3-335d-4303-8929-4b05c1484341" providerId="AD" clId="Web-{E1BBE351-FE5A-6180-2397-AF9280F94783}" dt="2025-09-12T13:44:57.710" v="256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ydia A. Lion" userId="S::p00153820@browardschools.com::c9bc8cc3-335d-4303-8929-4b05c1484341" providerId="AD" clId="Web-{E1BBE351-FE5A-6180-2397-AF9280F94783}" dt="2025-09-12T13:44:57.710" v="256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ydia A. Lion" userId="S::p00153820@browardschools.com::c9bc8cc3-335d-4303-8929-4b05c1484341" providerId="AD" clId="Web-{E1BBE351-FE5A-6180-2397-AF9280F94783}" dt="2025-09-12T13:44:57.710" v="256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ydia A. Lion" userId="S::p00153820@browardschools.com::c9bc8cc3-335d-4303-8929-4b05c1484341" providerId="AD" clId="Web-{E1BBE351-FE5A-6180-2397-AF9280F94783}" dt="2025-09-12T13:44:57.710" v="256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ydia A. Lion" userId="S::p00153820@browardschools.com::c9bc8cc3-335d-4303-8929-4b05c1484341" providerId="AD" clId="Web-{E1BBE351-FE5A-6180-2397-AF9280F94783}" dt="2025-09-12T13:44:57.710" v="256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ydia A. Lion" userId="S::p00153820@browardschools.com::c9bc8cc3-335d-4303-8929-4b05c1484341" providerId="AD" clId="Web-{E1BBE351-FE5A-6180-2397-AF9280F94783}" dt="2025-09-12T13:44:57.710" v="256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ydia A. Lion" userId="S::p00153820@browardschools.com::c9bc8cc3-335d-4303-8929-4b05c1484341" providerId="AD" clId="Web-{E1BBE351-FE5A-6180-2397-AF9280F94783}" dt="2025-09-12T13:44:57.710" v="256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Lydia A. Lion" userId="S::p00153820@browardschools.com::c9bc8cc3-335d-4303-8929-4b05c1484341" providerId="AD" clId="Web-{E1BBE351-FE5A-6180-2397-AF9280F94783}" dt="2025-09-12T13:45:06.725" v="2562"/>
        <pc:sldMasterMkLst>
          <pc:docMk/>
          <pc:sldMasterMk cId="3500823076" sldId="2147483672"/>
        </pc:sldMasterMkLst>
        <pc:sldLayoutChg chg="add del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500823076" sldId="2147483672"/>
            <pc:sldLayoutMk cId="1787269752" sldId="2147483673"/>
          </pc:sldLayoutMkLst>
        </pc:sldLayoutChg>
        <pc:sldLayoutChg chg="add del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500823076" sldId="2147483672"/>
            <pc:sldLayoutMk cId="4060954649" sldId="2147483674"/>
          </pc:sldLayoutMkLst>
        </pc:sldLayoutChg>
        <pc:sldLayoutChg chg="add del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500823076" sldId="2147483672"/>
            <pc:sldLayoutMk cId="4136838788" sldId="2147483675"/>
          </pc:sldLayoutMkLst>
        </pc:sldLayoutChg>
        <pc:sldLayoutChg chg="add del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500823076" sldId="2147483672"/>
            <pc:sldLayoutMk cId="3345948012" sldId="2147483676"/>
          </pc:sldLayoutMkLst>
        </pc:sldLayoutChg>
        <pc:sldLayoutChg chg="add del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500823076" sldId="2147483672"/>
            <pc:sldLayoutMk cId="724894231" sldId="2147483677"/>
          </pc:sldLayoutMkLst>
        </pc:sldLayoutChg>
        <pc:sldLayoutChg chg="add del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500823076" sldId="2147483672"/>
            <pc:sldLayoutMk cId="930336066" sldId="2147483678"/>
          </pc:sldLayoutMkLst>
        </pc:sldLayoutChg>
        <pc:sldLayoutChg chg="add del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500823076" sldId="2147483672"/>
            <pc:sldLayoutMk cId="1397003927" sldId="2147483679"/>
          </pc:sldLayoutMkLst>
        </pc:sldLayoutChg>
        <pc:sldLayoutChg chg="add del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500823076" sldId="2147483672"/>
            <pc:sldLayoutMk cId="1448305007" sldId="2147483680"/>
          </pc:sldLayoutMkLst>
        </pc:sldLayoutChg>
        <pc:sldLayoutChg chg="add del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500823076" sldId="2147483672"/>
            <pc:sldLayoutMk cId="3475828741" sldId="2147483681"/>
          </pc:sldLayoutMkLst>
        </pc:sldLayoutChg>
        <pc:sldLayoutChg chg="add del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500823076" sldId="2147483672"/>
            <pc:sldLayoutMk cId="1691750219" sldId="2147483682"/>
          </pc:sldLayoutMkLst>
        </pc:sldLayoutChg>
        <pc:sldLayoutChg chg="add del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500823076" sldId="2147483672"/>
            <pc:sldLayoutMk cId="1483043414" sldId="2147483683"/>
          </pc:sldLayoutMkLst>
        </pc:sldLayoutChg>
      </pc:sldMasterChg>
      <pc:sldMasterChg chg="add addSldLayout modSldLayout">
        <pc:chgData name="Lydia A. Lion" userId="S::p00153820@browardschools.com::c9bc8cc3-335d-4303-8929-4b05c1484341" providerId="AD" clId="Web-{E1BBE351-FE5A-6180-2397-AF9280F94783}" dt="2025-09-12T13:45:06.725" v="2562"/>
        <pc:sldMasterMkLst>
          <pc:docMk/>
          <pc:sldMasterMk cId="37565953" sldId="2147483684"/>
        </pc:sldMasterMkLst>
        <pc:sldLayoutChg chg="add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7565953" sldId="2147483684"/>
            <pc:sldLayoutMk cId="1333209245" sldId="2147483685"/>
          </pc:sldLayoutMkLst>
        </pc:sldLayoutChg>
        <pc:sldLayoutChg chg="add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7565953" sldId="2147483684"/>
            <pc:sldLayoutMk cId="988162862" sldId="2147483686"/>
          </pc:sldLayoutMkLst>
        </pc:sldLayoutChg>
        <pc:sldLayoutChg chg="add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7565953" sldId="2147483684"/>
            <pc:sldLayoutMk cId="458550643" sldId="2147483687"/>
          </pc:sldLayoutMkLst>
        </pc:sldLayoutChg>
        <pc:sldLayoutChg chg="add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7565953" sldId="2147483684"/>
            <pc:sldLayoutMk cId="1838202238" sldId="2147483688"/>
          </pc:sldLayoutMkLst>
        </pc:sldLayoutChg>
        <pc:sldLayoutChg chg="add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7565953" sldId="2147483684"/>
            <pc:sldLayoutMk cId="989767459" sldId="2147483689"/>
          </pc:sldLayoutMkLst>
        </pc:sldLayoutChg>
        <pc:sldLayoutChg chg="add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7565953" sldId="2147483684"/>
            <pc:sldLayoutMk cId="2017485922" sldId="2147483690"/>
          </pc:sldLayoutMkLst>
        </pc:sldLayoutChg>
        <pc:sldLayoutChg chg="add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7565953" sldId="2147483684"/>
            <pc:sldLayoutMk cId="4271541038" sldId="2147483691"/>
          </pc:sldLayoutMkLst>
        </pc:sldLayoutChg>
        <pc:sldLayoutChg chg="add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7565953" sldId="2147483684"/>
            <pc:sldLayoutMk cId="2595169153" sldId="2147483692"/>
          </pc:sldLayoutMkLst>
        </pc:sldLayoutChg>
        <pc:sldLayoutChg chg="add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7565953" sldId="2147483684"/>
            <pc:sldLayoutMk cId="2147990935" sldId="2147483693"/>
          </pc:sldLayoutMkLst>
        </pc:sldLayoutChg>
        <pc:sldLayoutChg chg="add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7565953" sldId="2147483684"/>
            <pc:sldLayoutMk cId="1613645315" sldId="2147483694"/>
          </pc:sldLayoutMkLst>
        </pc:sldLayoutChg>
        <pc:sldLayoutChg chg="add mod replId">
          <pc:chgData name="Lydia A. Lion" userId="S::p00153820@browardschools.com::c9bc8cc3-335d-4303-8929-4b05c1484341" providerId="AD" clId="Web-{E1BBE351-FE5A-6180-2397-AF9280F94783}" dt="2025-09-12T13:45:06.725" v="2562"/>
          <pc:sldLayoutMkLst>
            <pc:docMk/>
            <pc:sldMasterMk cId="37565953" sldId="2147483684"/>
            <pc:sldLayoutMk cId="728885999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09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6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5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0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8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4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6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Why, and with what consequences, did urbanization result from industrialization?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3CF9-704D-C8F7-DB17-A7954830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responses to the consequences of industrialization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B7D1-5634-74C4-2FB8-565EBB5D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Visibility and extent of poverty was new  (had always existed)</a:t>
            </a:r>
          </a:p>
          <a:p>
            <a:r>
              <a:rPr lang="en-US"/>
              <a:t>Traditional thought was that it wasn't the role of the state to interfere in the employer-employee relationship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 10 year old</a:t>
            </a:r>
            <a:r>
              <a:rPr lang="en-US"/>
              <a:t> was perfectly capable to make decisions about whether or not to work, or the conditions they worked in</a:t>
            </a:r>
          </a:p>
          <a:p>
            <a:r>
              <a:rPr lang="en-US" dirty="0"/>
              <a:t>Parliament had passed laws in 1802 and 1819 to restrict hours </a:t>
            </a:r>
            <a:r>
              <a:rPr lang="en-US"/>
              <a:t>children worked and those under 9 from working, but there was no effective system to ensure this was followed. </a:t>
            </a:r>
          </a:p>
          <a:p>
            <a:r>
              <a:rPr lang="en-US" dirty="0"/>
              <a:t>Working class was not represented in parliament, so their voices weren't heard </a:t>
            </a:r>
          </a:p>
          <a:p>
            <a:r>
              <a:rPr lang="en-US" dirty="0"/>
              <a:t>Factory reform was gradually introduced focusing on child labor </a:t>
            </a:r>
          </a:p>
          <a:p>
            <a:r>
              <a:rPr lang="en-US" dirty="0"/>
              <a:t>1833-bill introduced giving all workers UNDER 18 only a 10 hour work day max (bill failed) </a:t>
            </a:r>
          </a:p>
        </p:txBody>
      </p:sp>
    </p:spTree>
    <p:extLst>
      <p:ext uri="{BB962C8B-B14F-4D97-AF65-F5344CB8AC3E}">
        <p14:creationId xmlns:p14="http://schemas.microsoft.com/office/powerpoint/2010/main" val="202418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E1FF8-1ECE-E4CC-837C-BCB33D86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2489-0717-9A70-1C08-C6C72D14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responses to the consequences of industrialization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10D5-D749-5140-8273-42A5BA13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1833-Factory Act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Applied to most textile mills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 child under the age of 9 could be employed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Restrictions were placed on the number of hours children under 18 could 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Children over 9 and under 13 had to receive two hours of education a day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Inspectors were appointed by the government to check that the law was being obeyed were being obeyed, and had some  powers to enforce the law </a:t>
            </a:r>
          </a:p>
          <a:p>
            <a:r>
              <a:rPr lang="en-US" dirty="0"/>
              <a:t>Many were disappointed by the act, as it didn't cover many industries, and did not include women</a:t>
            </a:r>
          </a:p>
          <a:p>
            <a:r>
              <a:rPr lang="en-US" dirty="0"/>
              <a:t>Act was difficult to enforce, but was a step forward</a:t>
            </a:r>
          </a:p>
        </p:txBody>
      </p:sp>
    </p:spTree>
    <p:extLst>
      <p:ext uri="{BB962C8B-B14F-4D97-AF65-F5344CB8AC3E}">
        <p14:creationId xmlns:p14="http://schemas.microsoft.com/office/powerpoint/2010/main" val="323127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F27D-5DE8-4DEF-2C67-B380A852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of towns and the impact on living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4527-AD9F-431E-6D41-9CEA1D3A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1750, 15% of Britian lived in towns, and by 1775 only 7 towns had populations over 30,000</a:t>
            </a:r>
          </a:p>
          <a:p>
            <a:r>
              <a:rPr lang="en-US"/>
              <a:t>1800-25% of population lived in towns</a:t>
            </a:r>
          </a:p>
          <a:p>
            <a:r>
              <a:rPr lang="en-US" dirty="0"/>
              <a:t>Population in cities and towns continued to boom throughout the 1800s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Manchester and Glasgow each experienced a 46% growth in a decade</a:t>
            </a:r>
          </a:p>
        </p:txBody>
      </p:sp>
    </p:spTree>
    <p:extLst>
      <p:ext uri="{BB962C8B-B14F-4D97-AF65-F5344CB8AC3E}">
        <p14:creationId xmlns:p14="http://schemas.microsoft.com/office/powerpoint/2010/main" val="209388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5B44-8088-534F-536D-01FE07CA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cause of the rapid growth of towns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96C3-55CC-E6B9-BD3B-0C331715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Britain's </a:t>
            </a:r>
            <a:r>
              <a:rPr lang="en-US"/>
              <a:t>population more than doubled between 1750 and 1800</a:t>
            </a:r>
          </a:p>
          <a:p>
            <a:r>
              <a:rPr lang="en-US" dirty="0"/>
              <a:t>The census shows it went from about 15.7 million (1801) to 27.3 million (1851)</a:t>
            </a:r>
          </a:p>
          <a:p>
            <a:r>
              <a:rPr lang="en-US" dirty="0"/>
              <a:t>Push and pull factors influenced where people moved to </a:t>
            </a:r>
          </a:p>
          <a:p>
            <a:r>
              <a:rPr lang="en-US" dirty="0"/>
              <a:t>Push: agriculture became more productive</a:t>
            </a:r>
          </a:p>
          <a:p>
            <a:r>
              <a:rPr lang="en-US" dirty="0"/>
              <a:t>Pull: towns provided employment</a:t>
            </a:r>
          </a:p>
          <a:p>
            <a:r>
              <a:rPr lang="en-US" dirty="0"/>
              <a:t>Better agriculture meant more food produced, bigger empire and better merchant navy meant more imports </a:t>
            </a:r>
          </a:p>
        </p:txBody>
      </p:sp>
    </p:spTree>
    <p:extLst>
      <p:ext uri="{BB962C8B-B14F-4D97-AF65-F5344CB8AC3E}">
        <p14:creationId xmlns:p14="http://schemas.microsoft.com/office/powerpoint/2010/main" val="222322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912A-640D-F3DA-0E5E-15975CE9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conditions, housing, and health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93A1-A47E-DD52-E81A-2C90D232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Housing became a big issue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Some employers ensured their laborers had decent housing, many did not</a:t>
            </a:r>
          </a:p>
          <a:p>
            <a:r>
              <a:rPr lang="en-US" dirty="0"/>
              <a:t>Building entrepreneurs bought land near factories and placed as many houses as possible on the land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Little attention was paid to clean water or sanitation (Sewage disposal)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Heating and ventilation were ignored </a:t>
            </a:r>
          </a:p>
          <a:p>
            <a:r>
              <a:rPr lang="en-US" dirty="0"/>
              <a:t>Often whole families lived in one room </a:t>
            </a:r>
          </a:p>
          <a:p>
            <a:r>
              <a:rPr lang="en-US" dirty="0"/>
              <a:t>Diseases spread (winter-tuberculosis and pneumonia; summer-cholera) </a:t>
            </a:r>
          </a:p>
          <a:p>
            <a:r>
              <a:rPr lang="en-US" dirty="0"/>
              <a:t>1830s-half of all children in towns died before the age of 5</a:t>
            </a:r>
          </a:p>
          <a:p>
            <a:r>
              <a:rPr lang="en-US" dirty="0"/>
              <a:t>Rise of working-class tenement areas (slums) </a:t>
            </a:r>
          </a:p>
        </p:txBody>
      </p:sp>
    </p:spTree>
    <p:extLst>
      <p:ext uri="{BB962C8B-B14F-4D97-AF65-F5344CB8AC3E}">
        <p14:creationId xmlns:p14="http://schemas.microsoft.com/office/powerpoint/2010/main" val="213864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8CB17-53AC-3864-E566-A08F6CD4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A1EA-E5ED-0513-DA92-FAA0F6D2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conditions, housing, and health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F71A-6395-B5AA-2469-73263C586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Local governments weren't suited to deal with these problems  (system was outdated) </a:t>
            </a:r>
          </a:p>
          <a:p>
            <a:r>
              <a:rPr lang="en-US" dirty="0"/>
              <a:t>1835-Municipal Corporations Act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New system of local government set up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Local property owners could elect local official to manage a town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Local taxes could be raised and money used to improve the towns (police forces could be established) </a:t>
            </a:r>
          </a:p>
          <a:p>
            <a:r>
              <a:rPr lang="en-US" dirty="0"/>
              <a:t>Local governments did NOT have to improve local conditions if they didn’t want to (people didn't want to pay higher taxes) </a:t>
            </a:r>
          </a:p>
          <a:p>
            <a:r>
              <a:rPr lang="en-US" dirty="0"/>
              <a:t>1842-Royal Commission Report published (Edwin Chadwick): made clear the damage done to the health of the people</a:t>
            </a:r>
          </a:p>
          <a:p>
            <a:r>
              <a:rPr lang="en-US" dirty="0"/>
              <a:t>1848-Public Health act-trying to remedy problems caused by bad housing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Further Cholera outbreaks continued to prompt change </a:t>
            </a:r>
          </a:p>
          <a:p>
            <a:r>
              <a:rPr lang="en-US" dirty="0"/>
              <a:t>Board of Health created in London </a:t>
            </a:r>
          </a:p>
        </p:txBody>
      </p:sp>
    </p:spTree>
    <p:extLst>
      <p:ext uri="{BB962C8B-B14F-4D97-AF65-F5344CB8AC3E}">
        <p14:creationId xmlns:p14="http://schemas.microsoft.com/office/powerpoint/2010/main" val="107308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6CE5-3748-C0C5-B2B0-73AF78F2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conditions: child labor, hours, pay, and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87D3-ECF2-C459-B5E3-A3E3124A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Average working day was 12-14 hours, 6 days a week</a:t>
            </a:r>
          </a:p>
          <a:p>
            <a:r>
              <a:rPr lang="en-US" dirty="0"/>
              <a:t>Dirty and dangerous working conditions</a:t>
            </a:r>
          </a:p>
          <a:p>
            <a:r>
              <a:rPr lang="en-US" dirty="0"/>
              <a:t>Few breaks with terrible sanitation</a:t>
            </a:r>
          </a:p>
          <a:p>
            <a:r>
              <a:rPr lang="en-US" dirty="0"/>
              <a:t>Over 65% of the  workforce was women and children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Unskilled labor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Men with skilled labor (Designing machines, etc. Could early between 2-2.4 pounds a week, unskilled men would earn about 70P/week)</a:t>
            </a:r>
          </a:p>
          <a:p>
            <a:r>
              <a:rPr lang="en-US" dirty="0"/>
              <a:t>Children's income (age 6/7) was vital to families survival </a:t>
            </a:r>
          </a:p>
          <a:p>
            <a:r>
              <a:rPr lang="en-US" dirty="0"/>
              <a:t>New Lanark, Scotland (Robert Owen)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2,000 employees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8 hour workday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Provided education for children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Safe working conditions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Decent housing</a:t>
            </a:r>
          </a:p>
          <a:p>
            <a:r>
              <a:rPr lang="en-US" dirty="0"/>
              <a:t>Children had to clean moving machinery, and fix machinery (there was no on/off switch) </a:t>
            </a:r>
          </a:p>
        </p:txBody>
      </p:sp>
    </p:spTree>
    <p:extLst>
      <p:ext uri="{BB962C8B-B14F-4D97-AF65-F5344CB8AC3E}">
        <p14:creationId xmlns:p14="http://schemas.microsoft.com/office/powerpoint/2010/main" val="202571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AB29-3E6D-900D-C723-A186D54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different social classes-Aristocracy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5A1E-A37B-D717-4802-2078ED8D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England's social classes were not rigidly set (non-Aristocracy could become aristocracy)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Men could make enough money to become aristocracy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Women could marry into aristocracy </a:t>
            </a:r>
          </a:p>
          <a:p>
            <a:r>
              <a:rPr lang="en-US" dirty="0"/>
              <a:t>Aristocracy were the dominant political, economic, and social influence on society </a:t>
            </a:r>
          </a:p>
          <a:p>
            <a:r>
              <a:rPr lang="en-US" dirty="0"/>
              <a:t>House of Lords-aristocracy part of gov't; influenced House of Commons (elected men)</a:t>
            </a:r>
          </a:p>
          <a:p>
            <a:r>
              <a:rPr lang="en-US" dirty="0"/>
              <a:t>Aristocracy made significant amounts of money from agricultural and industrial investments </a:t>
            </a:r>
          </a:p>
          <a:p>
            <a:r>
              <a:rPr lang="en-US" dirty="0"/>
              <a:t>Sons began going to public schools (privately run boarding schools), both middle class and elite</a:t>
            </a:r>
          </a:p>
          <a:p>
            <a:r>
              <a:rPr lang="en-US" dirty="0"/>
              <a:t>Britain being a Constitutional Monarchy was very beneficial during this  period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Allowed for Compromise and change in society </a:t>
            </a:r>
          </a:p>
          <a:p>
            <a:r>
              <a:rPr lang="en-US" dirty="0"/>
              <a:t>1832-demand for change in who could vote, led to radical changes in society; rioting, and demonstrations, but was not as bad as France</a:t>
            </a:r>
          </a:p>
          <a:p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028C-480E-F5E3-9121-33450E96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of a middle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7240-292B-B5A1-5873-6A905D2E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middle class had been very small pre-1750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Industrialization led to the expansion of the middle class at a fast rate</a:t>
            </a:r>
          </a:p>
          <a:p>
            <a:r>
              <a:rPr lang="en-US" dirty="0"/>
              <a:t>Middle class had extra income, so they demanded goods and services at a higher level than before </a:t>
            </a:r>
          </a:p>
          <a:p>
            <a:r>
              <a:rPr lang="en-US" dirty="0"/>
              <a:t>The train (and idea of commuting) allowed for social segregation to remain (rise of suburbs)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3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E082-40F5-6217-64F4-AD5ED969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6CD-AC82-09B9-5724-63060AFF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Lower end of population enjoyed no real benefits</a:t>
            </a:r>
          </a:p>
          <a:p>
            <a:r>
              <a:rPr lang="en-US" dirty="0"/>
              <a:t>Poverty was felt especially hard in S/E England where they had done skilled labor at home</a:t>
            </a:r>
          </a:p>
          <a:p>
            <a:r>
              <a:rPr lang="en-US" dirty="0"/>
              <a:t>Real Wages rose for the working class, but...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Most depended on the income of husband, wife, and children to survive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 educational opportunities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Jobs were not guaranteed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Working conditions were very dangerous (especially coal mines)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Some employers paid in 'private currency' that could only be used in town stores </a:t>
            </a:r>
          </a:p>
          <a:p>
            <a:r>
              <a:rPr lang="en-US" dirty="0"/>
              <a:t>Skilled workers had the most benefit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Shortage of men, and they were paid accordingly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Engineers, machine  maintenance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Restricted entry to their ranks</a:t>
            </a:r>
          </a:p>
        </p:txBody>
      </p:sp>
    </p:spTree>
    <p:extLst>
      <p:ext uri="{BB962C8B-B14F-4D97-AF65-F5344CB8AC3E}">
        <p14:creationId xmlns:p14="http://schemas.microsoft.com/office/powerpoint/2010/main" val="257651079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Why, and with what consequences, did urbanization result from industrialization?</vt:lpstr>
      <vt:lpstr>The growth of towns and the impact on living conditions</vt:lpstr>
      <vt:lpstr>The cause of the rapid growth of towns </vt:lpstr>
      <vt:lpstr>Urban conditions, housing, and health </vt:lpstr>
      <vt:lpstr>Urban conditions, housing, and health </vt:lpstr>
      <vt:lpstr>Working conditions: child labor, hours, pay, and safety</vt:lpstr>
      <vt:lpstr>Impact on different social classes-Aristocracy</vt:lpstr>
      <vt:lpstr>The growth of a middle class</vt:lpstr>
      <vt:lpstr>The working class</vt:lpstr>
      <vt:lpstr>Government responses to the consequences of industrialization</vt:lpstr>
      <vt:lpstr>Government responses to the consequences of industrialization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238</cp:revision>
  <dcterms:created xsi:type="dcterms:W3CDTF">2025-09-05T10:56:51Z</dcterms:created>
  <dcterms:modified xsi:type="dcterms:W3CDTF">2025-09-12T13:45:13Z</dcterms:modified>
</cp:coreProperties>
</file>