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0" r:id="rId4"/>
    <p:sldId id="258" r:id="rId5"/>
    <p:sldId id="259" r:id="rId6"/>
    <p:sldId id="271" r:id="rId7"/>
    <p:sldId id="260" r:id="rId8"/>
    <p:sldId id="262" r:id="rId9"/>
    <p:sldId id="272" r:id="rId10"/>
    <p:sldId id="261" r:id="rId11"/>
    <p:sldId id="263" r:id="rId12"/>
    <p:sldId id="273" r:id="rId13"/>
    <p:sldId id="274" r:id="rId14"/>
    <p:sldId id="264" r:id="rId15"/>
    <p:sldId id="265" r:id="rId16"/>
    <p:sldId id="266" r:id="rId17"/>
    <p:sldId id="267" r:id="rId18"/>
    <p:sldId id="275" r:id="rId19"/>
    <p:sldId id="268"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A1EAD3-A7C6-9215-58CC-3CD838A2D030}" v="80" dt="2025-10-14T11:54:24.635"/>
    <p1510:client id="{A4ABB8D9-5216-08A3-595C-1EAB3CDB9AAA}" v="2068" dt="2025-10-14T12:23:20.6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ydia A. Lion" userId="S::p00153820@browardschools.com::c9bc8cc3-335d-4303-8929-4b05c1484341" providerId="AD" clId="Web-{9F46ECE3-70CD-EC37-4FA9-D37502ADE175}"/>
    <pc:docChg chg="addSld modSld">
      <pc:chgData name="Lydia A. Lion" userId="S::p00153820@browardschools.com::c9bc8cc3-335d-4303-8929-4b05c1484341" providerId="AD" clId="Web-{9F46ECE3-70CD-EC37-4FA9-D37502ADE175}" dt="2025-09-30T18:41:42.992" v="7606" actId="20577"/>
      <pc:docMkLst>
        <pc:docMk/>
      </pc:docMkLst>
      <pc:sldChg chg="modSp">
        <pc:chgData name="Lydia A. Lion" userId="S::p00153820@browardschools.com::c9bc8cc3-335d-4303-8929-4b05c1484341" providerId="AD" clId="Web-{9F46ECE3-70CD-EC37-4FA9-D37502ADE175}" dt="2025-09-29T18:07:58.763" v="53" actId="1076"/>
        <pc:sldMkLst>
          <pc:docMk/>
          <pc:sldMk cId="109857222" sldId="256"/>
        </pc:sldMkLst>
        <pc:spChg chg="mod">
          <ac:chgData name="Lydia A. Lion" userId="S::p00153820@browardschools.com::c9bc8cc3-335d-4303-8929-4b05c1484341" providerId="AD" clId="Web-{9F46ECE3-70CD-EC37-4FA9-D37502ADE175}" dt="2025-09-29T18:07:58.763" v="53" actId="1076"/>
          <ac:spMkLst>
            <pc:docMk/>
            <pc:sldMk cId="109857222" sldId="256"/>
            <ac:spMk id="2" creationId="{00000000-0000-0000-0000-000000000000}"/>
          </ac:spMkLst>
        </pc:spChg>
        <pc:spChg chg="mod">
          <ac:chgData name="Lydia A. Lion" userId="S::p00153820@browardschools.com::c9bc8cc3-335d-4303-8929-4b05c1484341" providerId="AD" clId="Web-{9F46ECE3-70CD-EC37-4FA9-D37502ADE175}" dt="2025-09-29T18:07:56.372" v="52" actId="1076"/>
          <ac:spMkLst>
            <pc:docMk/>
            <pc:sldMk cId="109857222" sldId="256"/>
            <ac:spMk id="3" creationId="{00000000-0000-0000-0000-000000000000}"/>
          </ac:spMkLst>
        </pc:spChg>
      </pc:sldChg>
      <pc:sldChg chg="modSp new">
        <pc:chgData name="Lydia A. Lion" userId="S::p00153820@browardschools.com::c9bc8cc3-335d-4303-8929-4b05c1484341" providerId="AD" clId="Web-{9F46ECE3-70CD-EC37-4FA9-D37502ADE175}" dt="2025-09-30T11:49:07.658" v="1201" actId="20577"/>
        <pc:sldMkLst>
          <pc:docMk/>
          <pc:sldMk cId="1077774018" sldId="257"/>
        </pc:sldMkLst>
        <pc:spChg chg="mod">
          <ac:chgData name="Lydia A. Lion" userId="S::p00153820@browardschools.com::c9bc8cc3-335d-4303-8929-4b05c1484341" providerId="AD" clId="Web-{9F46ECE3-70CD-EC37-4FA9-D37502ADE175}" dt="2025-09-29T18:08:47.669" v="76" actId="20577"/>
          <ac:spMkLst>
            <pc:docMk/>
            <pc:sldMk cId="1077774018" sldId="257"/>
            <ac:spMk id="2" creationId="{A173D2E6-C39A-F24C-7852-919A41CD1714}"/>
          </ac:spMkLst>
        </pc:spChg>
        <pc:spChg chg="mod">
          <ac:chgData name="Lydia A. Lion" userId="S::p00153820@browardschools.com::c9bc8cc3-335d-4303-8929-4b05c1484341" providerId="AD" clId="Web-{9F46ECE3-70CD-EC37-4FA9-D37502ADE175}" dt="2025-09-30T11:49:07.658" v="1201" actId="20577"/>
          <ac:spMkLst>
            <pc:docMk/>
            <pc:sldMk cId="1077774018" sldId="257"/>
            <ac:spMk id="3" creationId="{B76A8BA6-6881-BA91-AE7A-9F94EB31D05A}"/>
          </ac:spMkLst>
        </pc:spChg>
      </pc:sldChg>
      <pc:sldChg chg="modSp new">
        <pc:chgData name="Lydia A. Lion" userId="S::p00153820@browardschools.com::c9bc8cc3-335d-4303-8929-4b05c1484341" providerId="AD" clId="Web-{9F46ECE3-70CD-EC37-4FA9-D37502ADE175}" dt="2025-09-30T12:05:59.285" v="1891" actId="20577"/>
        <pc:sldMkLst>
          <pc:docMk/>
          <pc:sldMk cId="3314178874" sldId="258"/>
        </pc:sldMkLst>
        <pc:spChg chg="mod">
          <ac:chgData name="Lydia A. Lion" userId="S::p00153820@browardschools.com::c9bc8cc3-335d-4303-8929-4b05c1484341" providerId="AD" clId="Web-{9F46ECE3-70CD-EC37-4FA9-D37502ADE175}" dt="2025-09-29T18:08:52.888" v="82" actId="20577"/>
          <ac:spMkLst>
            <pc:docMk/>
            <pc:sldMk cId="3314178874" sldId="258"/>
            <ac:spMk id="2" creationId="{F43D4BDF-5A88-81AB-E509-381F49C984CF}"/>
          </ac:spMkLst>
        </pc:spChg>
        <pc:spChg chg="mod">
          <ac:chgData name="Lydia A. Lion" userId="S::p00153820@browardschools.com::c9bc8cc3-335d-4303-8929-4b05c1484341" providerId="AD" clId="Web-{9F46ECE3-70CD-EC37-4FA9-D37502ADE175}" dt="2025-09-30T12:05:59.285" v="1891" actId="20577"/>
          <ac:spMkLst>
            <pc:docMk/>
            <pc:sldMk cId="3314178874" sldId="258"/>
            <ac:spMk id="3" creationId="{DF1F3059-0F48-2C32-A0E4-5FF907F5BE93}"/>
          </ac:spMkLst>
        </pc:spChg>
      </pc:sldChg>
      <pc:sldChg chg="modSp new">
        <pc:chgData name="Lydia A. Lion" userId="S::p00153820@browardschools.com::c9bc8cc3-335d-4303-8929-4b05c1484341" providerId="AD" clId="Web-{9F46ECE3-70CD-EC37-4FA9-D37502ADE175}" dt="2025-09-30T12:21:07.137" v="2900" actId="20577"/>
        <pc:sldMkLst>
          <pc:docMk/>
          <pc:sldMk cId="1319941151" sldId="259"/>
        </pc:sldMkLst>
        <pc:spChg chg="mod">
          <ac:chgData name="Lydia A. Lion" userId="S::p00153820@browardschools.com::c9bc8cc3-335d-4303-8929-4b05c1484341" providerId="AD" clId="Web-{9F46ECE3-70CD-EC37-4FA9-D37502ADE175}" dt="2025-09-29T18:08:59.263" v="93" actId="20577"/>
          <ac:spMkLst>
            <pc:docMk/>
            <pc:sldMk cId="1319941151" sldId="259"/>
            <ac:spMk id="2" creationId="{2D6D231C-2C16-9326-99F9-C6CF8FCEB28B}"/>
          </ac:spMkLst>
        </pc:spChg>
        <pc:spChg chg="mod">
          <ac:chgData name="Lydia A. Lion" userId="S::p00153820@browardschools.com::c9bc8cc3-335d-4303-8929-4b05c1484341" providerId="AD" clId="Web-{9F46ECE3-70CD-EC37-4FA9-D37502ADE175}" dt="2025-09-30T12:21:07.137" v="2900" actId="20577"/>
          <ac:spMkLst>
            <pc:docMk/>
            <pc:sldMk cId="1319941151" sldId="259"/>
            <ac:spMk id="3" creationId="{3D5BD515-26F1-ECED-21B7-EF05BE5A73A4}"/>
          </ac:spMkLst>
        </pc:spChg>
      </pc:sldChg>
      <pc:sldChg chg="modSp new">
        <pc:chgData name="Lydia A. Lion" userId="S::p00153820@browardschools.com::c9bc8cc3-335d-4303-8929-4b05c1484341" providerId="AD" clId="Web-{9F46ECE3-70CD-EC37-4FA9-D37502ADE175}" dt="2025-09-30T14:15:59.885" v="3244" actId="20577"/>
        <pc:sldMkLst>
          <pc:docMk/>
          <pc:sldMk cId="3513016309" sldId="260"/>
        </pc:sldMkLst>
        <pc:spChg chg="mod">
          <ac:chgData name="Lydia A. Lion" userId="S::p00153820@browardschools.com::c9bc8cc3-335d-4303-8929-4b05c1484341" providerId="AD" clId="Web-{9F46ECE3-70CD-EC37-4FA9-D37502ADE175}" dt="2025-09-29T18:09:09.341" v="129" actId="20577"/>
          <ac:spMkLst>
            <pc:docMk/>
            <pc:sldMk cId="3513016309" sldId="260"/>
            <ac:spMk id="2" creationId="{75C75DB5-325B-B7DC-5EEA-CA4B824B0C08}"/>
          </ac:spMkLst>
        </pc:spChg>
        <pc:spChg chg="mod">
          <ac:chgData name="Lydia A. Lion" userId="S::p00153820@browardschools.com::c9bc8cc3-335d-4303-8929-4b05c1484341" providerId="AD" clId="Web-{9F46ECE3-70CD-EC37-4FA9-D37502ADE175}" dt="2025-09-30T14:15:59.885" v="3244" actId="20577"/>
          <ac:spMkLst>
            <pc:docMk/>
            <pc:sldMk cId="3513016309" sldId="260"/>
            <ac:spMk id="3" creationId="{B8586175-46DE-9F78-26A1-0C1E7D119BEC}"/>
          </ac:spMkLst>
        </pc:spChg>
      </pc:sldChg>
      <pc:sldChg chg="modSp new">
        <pc:chgData name="Lydia A. Lion" userId="S::p00153820@browardschools.com::c9bc8cc3-335d-4303-8929-4b05c1484341" providerId="AD" clId="Web-{9F46ECE3-70CD-EC37-4FA9-D37502ADE175}" dt="2025-09-30T14:34:38.055" v="5393" actId="20577"/>
        <pc:sldMkLst>
          <pc:docMk/>
          <pc:sldMk cId="2476267970" sldId="261"/>
        </pc:sldMkLst>
        <pc:spChg chg="mod">
          <ac:chgData name="Lydia A. Lion" userId="S::p00153820@browardschools.com::c9bc8cc3-335d-4303-8929-4b05c1484341" providerId="AD" clId="Web-{9F46ECE3-70CD-EC37-4FA9-D37502ADE175}" dt="2025-09-29T18:09:25.529" v="136" actId="20577"/>
          <ac:spMkLst>
            <pc:docMk/>
            <pc:sldMk cId="2476267970" sldId="261"/>
            <ac:spMk id="2" creationId="{727F5CD6-347F-DFAA-ED05-04F48B57BEF6}"/>
          </ac:spMkLst>
        </pc:spChg>
        <pc:spChg chg="mod">
          <ac:chgData name="Lydia A. Lion" userId="S::p00153820@browardschools.com::c9bc8cc3-335d-4303-8929-4b05c1484341" providerId="AD" clId="Web-{9F46ECE3-70CD-EC37-4FA9-D37502ADE175}" dt="2025-09-30T14:34:38.055" v="5393" actId="20577"/>
          <ac:spMkLst>
            <pc:docMk/>
            <pc:sldMk cId="2476267970" sldId="261"/>
            <ac:spMk id="3" creationId="{750987BE-8CF5-1D0F-AC4A-82ED7B944763}"/>
          </ac:spMkLst>
        </pc:spChg>
      </pc:sldChg>
      <pc:sldChg chg="modSp add replId">
        <pc:chgData name="Lydia A. Lion" userId="S::p00153820@browardschools.com::c9bc8cc3-335d-4303-8929-4b05c1484341" providerId="AD" clId="Web-{9F46ECE3-70CD-EC37-4FA9-D37502ADE175}" dt="2025-09-30T14:25:12.702" v="4079" actId="20577"/>
        <pc:sldMkLst>
          <pc:docMk/>
          <pc:sldMk cId="4057676997" sldId="262"/>
        </pc:sldMkLst>
        <pc:spChg chg="mod">
          <ac:chgData name="Lydia A. Lion" userId="S::p00153820@browardschools.com::c9bc8cc3-335d-4303-8929-4b05c1484341" providerId="AD" clId="Web-{9F46ECE3-70CD-EC37-4FA9-D37502ADE175}" dt="2025-09-30T14:25:12.702" v="4079" actId="20577"/>
          <ac:spMkLst>
            <pc:docMk/>
            <pc:sldMk cId="4057676997" sldId="262"/>
            <ac:spMk id="3" creationId="{3513F27C-9365-79C0-8FF7-88A2F32A4D70}"/>
          </ac:spMkLst>
        </pc:spChg>
      </pc:sldChg>
      <pc:sldChg chg="modSp new">
        <pc:chgData name="Lydia A. Lion" userId="S::p00153820@browardschools.com::c9bc8cc3-335d-4303-8929-4b05c1484341" providerId="AD" clId="Web-{9F46ECE3-70CD-EC37-4FA9-D37502ADE175}" dt="2025-09-30T18:19:27.709" v="6377" actId="20577"/>
        <pc:sldMkLst>
          <pc:docMk/>
          <pc:sldMk cId="1349695195" sldId="263"/>
        </pc:sldMkLst>
        <pc:spChg chg="mod">
          <ac:chgData name="Lydia A. Lion" userId="S::p00153820@browardschools.com::c9bc8cc3-335d-4303-8929-4b05c1484341" providerId="AD" clId="Web-{9F46ECE3-70CD-EC37-4FA9-D37502ADE175}" dt="2025-09-29T18:09:32.982" v="150" actId="20577"/>
          <ac:spMkLst>
            <pc:docMk/>
            <pc:sldMk cId="1349695195" sldId="263"/>
            <ac:spMk id="2" creationId="{9A590508-E150-FF0F-8678-36D272A950EE}"/>
          </ac:spMkLst>
        </pc:spChg>
        <pc:spChg chg="mod">
          <ac:chgData name="Lydia A. Lion" userId="S::p00153820@browardschools.com::c9bc8cc3-335d-4303-8929-4b05c1484341" providerId="AD" clId="Web-{9F46ECE3-70CD-EC37-4FA9-D37502ADE175}" dt="2025-09-30T18:19:27.709" v="6377" actId="20577"/>
          <ac:spMkLst>
            <pc:docMk/>
            <pc:sldMk cId="1349695195" sldId="263"/>
            <ac:spMk id="3" creationId="{C4CA6501-7FCB-2BA6-C909-20446418052F}"/>
          </ac:spMkLst>
        </pc:spChg>
      </pc:sldChg>
      <pc:sldChg chg="modSp new">
        <pc:chgData name="Lydia A. Lion" userId="S::p00153820@browardschools.com::c9bc8cc3-335d-4303-8929-4b05c1484341" providerId="AD" clId="Web-{9F46ECE3-70CD-EC37-4FA9-D37502ADE175}" dt="2025-09-30T18:27:00.759" v="6776" actId="20577"/>
        <pc:sldMkLst>
          <pc:docMk/>
          <pc:sldMk cId="4138663641" sldId="264"/>
        </pc:sldMkLst>
        <pc:spChg chg="mod">
          <ac:chgData name="Lydia A. Lion" userId="S::p00153820@browardschools.com::c9bc8cc3-335d-4303-8929-4b05c1484341" providerId="AD" clId="Web-{9F46ECE3-70CD-EC37-4FA9-D37502ADE175}" dt="2025-09-29T18:09:47.560" v="169" actId="20577"/>
          <ac:spMkLst>
            <pc:docMk/>
            <pc:sldMk cId="4138663641" sldId="264"/>
            <ac:spMk id="2" creationId="{70641837-D562-2979-3282-F928EAC25FCA}"/>
          </ac:spMkLst>
        </pc:spChg>
        <pc:spChg chg="mod">
          <ac:chgData name="Lydia A. Lion" userId="S::p00153820@browardschools.com::c9bc8cc3-335d-4303-8929-4b05c1484341" providerId="AD" clId="Web-{9F46ECE3-70CD-EC37-4FA9-D37502ADE175}" dt="2025-09-30T18:27:00.759" v="6776" actId="20577"/>
          <ac:spMkLst>
            <pc:docMk/>
            <pc:sldMk cId="4138663641" sldId="264"/>
            <ac:spMk id="3" creationId="{8ECBCF4D-2806-3076-7BDE-971B4CC1F03F}"/>
          </ac:spMkLst>
        </pc:spChg>
      </pc:sldChg>
      <pc:sldChg chg="modSp new">
        <pc:chgData name="Lydia A. Lion" userId="S::p00153820@browardschools.com::c9bc8cc3-335d-4303-8929-4b05c1484341" providerId="AD" clId="Web-{9F46ECE3-70CD-EC37-4FA9-D37502ADE175}" dt="2025-09-30T18:39:46.929" v="7592" actId="20577"/>
        <pc:sldMkLst>
          <pc:docMk/>
          <pc:sldMk cId="2511554196" sldId="265"/>
        </pc:sldMkLst>
        <pc:spChg chg="mod">
          <ac:chgData name="Lydia A. Lion" userId="S::p00153820@browardschools.com::c9bc8cc3-335d-4303-8929-4b05c1484341" providerId="AD" clId="Web-{9F46ECE3-70CD-EC37-4FA9-D37502ADE175}" dt="2025-09-29T18:09:49.497" v="173" actId="20577"/>
          <ac:spMkLst>
            <pc:docMk/>
            <pc:sldMk cId="2511554196" sldId="265"/>
            <ac:spMk id="2" creationId="{3E7B9368-9785-A92F-8FEE-11D3588C8201}"/>
          </ac:spMkLst>
        </pc:spChg>
        <pc:spChg chg="mod">
          <ac:chgData name="Lydia A. Lion" userId="S::p00153820@browardschools.com::c9bc8cc3-335d-4303-8929-4b05c1484341" providerId="AD" clId="Web-{9F46ECE3-70CD-EC37-4FA9-D37502ADE175}" dt="2025-09-30T18:39:46.929" v="7592" actId="20577"/>
          <ac:spMkLst>
            <pc:docMk/>
            <pc:sldMk cId="2511554196" sldId="265"/>
            <ac:spMk id="3" creationId="{C100BFB3-4315-B505-C85A-E820FF50FC03}"/>
          </ac:spMkLst>
        </pc:spChg>
      </pc:sldChg>
      <pc:sldChg chg="modSp new">
        <pc:chgData name="Lydia A. Lion" userId="S::p00153820@browardschools.com::c9bc8cc3-335d-4303-8929-4b05c1484341" providerId="AD" clId="Web-{9F46ECE3-70CD-EC37-4FA9-D37502ADE175}" dt="2025-09-30T18:41:42.992" v="7606" actId="20577"/>
        <pc:sldMkLst>
          <pc:docMk/>
          <pc:sldMk cId="2220424167" sldId="266"/>
        </pc:sldMkLst>
        <pc:spChg chg="mod">
          <ac:chgData name="Lydia A. Lion" userId="S::p00153820@browardschools.com::c9bc8cc3-335d-4303-8929-4b05c1484341" providerId="AD" clId="Web-{9F46ECE3-70CD-EC37-4FA9-D37502ADE175}" dt="2025-09-30T18:41:42.992" v="7606" actId="20577"/>
          <ac:spMkLst>
            <pc:docMk/>
            <pc:sldMk cId="2220424167" sldId="266"/>
            <ac:spMk id="2" creationId="{B82D3BA6-AE12-874A-1515-CCF0CCDEDEFD}"/>
          </ac:spMkLst>
        </pc:spChg>
      </pc:sldChg>
      <pc:sldChg chg="modSp new">
        <pc:chgData name="Lydia A. Lion" userId="S::p00153820@browardschools.com::c9bc8cc3-335d-4303-8929-4b05c1484341" providerId="AD" clId="Web-{9F46ECE3-70CD-EC37-4FA9-D37502ADE175}" dt="2025-09-29T18:10:06.138" v="224" actId="20577"/>
        <pc:sldMkLst>
          <pc:docMk/>
          <pc:sldMk cId="2648003311" sldId="267"/>
        </pc:sldMkLst>
        <pc:spChg chg="mod">
          <ac:chgData name="Lydia A. Lion" userId="S::p00153820@browardschools.com::c9bc8cc3-335d-4303-8929-4b05c1484341" providerId="AD" clId="Web-{9F46ECE3-70CD-EC37-4FA9-D37502ADE175}" dt="2025-09-29T18:10:06.138" v="224" actId="20577"/>
          <ac:spMkLst>
            <pc:docMk/>
            <pc:sldMk cId="2648003311" sldId="267"/>
            <ac:spMk id="2" creationId="{FBCF2315-637F-B903-E418-B814869B1CE4}"/>
          </ac:spMkLst>
        </pc:spChg>
      </pc:sldChg>
      <pc:sldChg chg="modSp new">
        <pc:chgData name="Lydia A. Lion" userId="S::p00153820@browardschools.com::c9bc8cc3-335d-4303-8929-4b05c1484341" providerId="AD" clId="Web-{9F46ECE3-70CD-EC37-4FA9-D37502ADE175}" dt="2025-09-29T18:10:13.200" v="242" actId="20577"/>
        <pc:sldMkLst>
          <pc:docMk/>
          <pc:sldMk cId="1349121869" sldId="268"/>
        </pc:sldMkLst>
        <pc:spChg chg="mod">
          <ac:chgData name="Lydia A. Lion" userId="S::p00153820@browardschools.com::c9bc8cc3-335d-4303-8929-4b05c1484341" providerId="AD" clId="Web-{9F46ECE3-70CD-EC37-4FA9-D37502ADE175}" dt="2025-09-29T18:10:13.200" v="242" actId="20577"/>
          <ac:spMkLst>
            <pc:docMk/>
            <pc:sldMk cId="1349121869" sldId="268"/>
            <ac:spMk id="2" creationId="{CFA11D5F-0E4E-90F8-9A0E-B13B03DAE5BE}"/>
          </ac:spMkLst>
        </pc:spChg>
      </pc:sldChg>
      <pc:sldChg chg="modSp new">
        <pc:chgData name="Lydia A. Lion" userId="S::p00153820@browardschools.com::c9bc8cc3-335d-4303-8929-4b05c1484341" providerId="AD" clId="Web-{9F46ECE3-70CD-EC37-4FA9-D37502ADE175}" dt="2025-09-29T18:10:20.654" v="269" actId="20577"/>
        <pc:sldMkLst>
          <pc:docMk/>
          <pc:sldMk cId="2848438137" sldId="269"/>
        </pc:sldMkLst>
        <pc:spChg chg="mod">
          <ac:chgData name="Lydia A. Lion" userId="S::p00153820@browardschools.com::c9bc8cc3-335d-4303-8929-4b05c1484341" providerId="AD" clId="Web-{9F46ECE3-70CD-EC37-4FA9-D37502ADE175}" dt="2025-09-29T18:10:20.654" v="269" actId="20577"/>
          <ac:spMkLst>
            <pc:docMk/>
            <pc:sldMk cId="2848438137" sldId="269"/>
            <ac:spMk id="2" creationId="{BFCC0E02-AD46-9E97-6884-82BFEEFABBA8}"/>
          </ac:spMkLst>
        </pc:spChg>
      </pc:sldChg>
      <pc:sldChg chg="modSp add replId">
        <pc:chgData name="Lydia A. Lion" userId="S::p00153820@browardschools.com::c9bc8cc3-335d-4303-8929-4b05c1484341" providerId="AD" clId="Web-{9F46ECE3-70CD-EC37-4FA9-D37502ADE175}" dt="2025-09-30T11:49:12.330" v="1205" actId="20577"/>
        <pc:sldMkLst>
          <pc:docMk/>
          <pc:sldMk cId="203190531" sldId="270"/>
        </pc:sldMkLst>
        <pc:spChg chg="mod">
          <ac:chgData name="Lydia A. Lion" userId="S::p00153820@browardschools.com::c9bc8cc3-335d-4303-8929-4b05c1484341" providerId="AD" clId="Web-{9F46ECE3-70CD-EC37-4FA9-D37502ADE175}" dt="2025-09-30T11:49:12.330" v="1205" actId="20577"/>
          <ac:spMkLst>
            <pc:docMk/>
            <pc:sldMk cId="203190531" sldId="270"/>
            <ac:spMk id="3" creationId="{57B28D65-F27A-DCE8-6A5F-316BAFF13B56}"/>
          </ac:spMkLst>
        </pc:spChg>
      </pc:sldChg>
      <pc:sldChg chg="modSp add replId">
        <pc:chgData name="Lydia A. Lion" userId="S::p00153820@browardschools.com::c9bc8cc3-335d-4303-8929-4b05c1484341" providerId="AD" clId="Web-{9F46ECE3-70CD-EC37-4FA9-D37502ADE175}" dt="2025-09-30T12:21:53.700" v="2902" actId="20577"/>
        <pc:sldMkLst>
          <pc:docMk/>
          <pc:sldMk cId="1193920718" sldId="271"/>
        </pc:sldMkLst>
        <pc:spChg chg="mod">
          <ac:chgData name="Lydia A. Lion" userId="S::p00153820@browardschools.com::c9bc8cc3-335d-4303-8929-4b05c1484341" providerId="AD" clId="Web-{9F46ECE3-70CD-EC37-4FA9-D37502ADE175}" dt="2025-09-30T12:21:53.700" v="2902" actId="20577"/>
          <ac:spMkLst>
            <pc:docMk/>
            <pc:sldMk cId="1193920718" sldId="271"/>
            <ac:spMk id="3" creationId="{523E93FC-7C92-3F3D-3DFA-171F2559429C}"/>
          </ac:spMkLst>
        </pc:spChg>
      </pc:sldChg>
      <pc:sldChg chg="modSp add replId">
        <pc:chgData name="Lydia A. Lion" userId="S::p00153820@browardschools.com::c9bc8cc3-335d-4303-8929-4b05c1484341" providerId="AD" clId="Web-{9F46ECE3-70CD-EC37-4FA9-D37502ADE175}" dt="2025-09-30T14:30:57.832" v="4944" actId="20577"/>
        <pc:sldMkLst>
          <pc:docMk/>
          <pc:sldMk cId="1731670140" sldId="272"/>
        </pc:sldMkLst>
        <pc:spChg chg="mod">
          <ac:chgData name="Lydia A. Lion" userId="S::p00153820@browardschools.com::c9bc8cc3-335d-4303-8929-4b05c1484341" providerId="AD" clId="Web-{9F46ECE3-70CD-EC37-4FA9-D37502ADE175}" dt="2025-09-30T14:30:57.832" v="4944" actId="20577"/>
          <ac:spMkLst>
            <pc:docMk/>
            <pc:sldMk cId="1731670140" sldId="272"/>
            <ac:spMk id="3" creationId="{9A5B1D7B-8EF3-40D4-56CF-7D306570CE84}"/>
          </ac:spMkLst>
        </pc:spChg>
      </pc:sldChg>
      <pc:sldChg chg="modSp add replId">
        <pc:chgData name="Lydia A. Lion" userId="S::p00153820@browardschools.com::c9bc8cc3-335d-4303-8929-4b05c1484341" providerId="AD" clId="Web-{9F46ECE3-70CD-EC37-4FA9-D37502ADE175}" dt="2025-09-30T18:19:58.429" v="6425" actId="20577"/>
        <pc:sldMkLst>
          <pc:docMk/>
          <pc:sldMk cId="2665388913" sldId="273"/>
        </pc:sldMkLst>
        <pc:spChg chg="mod">
          <ac:chgData name="Lydia A. Lion" userId="S::p00153820@browardschools.com::c9bc8cc3-335d-4303-8929-4b05c1484341" providerId="AD" clId="Web-{9F46ECE3-70CD-EC37-4FA9-D37502ADE175}" dt="2025-09-30T18:19:58.429" v="6425" actId="20577"/>
          <ac:spMkLst>
            <pc:docMk/>
            <pc:sldMk cId="2665388913" sldId="273"/>
            <ac:spMk id="3" creationId="{4E79F5F4-79FF-287B-7A57-2360DCA56EB0}"/>
          </ac:spMkLst>
        </pc:spChg>
      </pc:sldChg>
      <pc:sldChg chg="addSp delSp modSp new">
        <pc:chgData name="Lydia A. Lion" userId="S::p00153820@browardschools.com::c9bc8cc3-335d-4303-8929-4b05c1484341" providerId="AD" clId="Web-{9F46ECE3-70CD-EC37-4FA9-D37502ADE175}" dt="2025-09-30T18:21:02.070" v="6427"/>
        <pc:sldMkLst>
          <pc:docMk/>
          <pc:sldMk cId="793374036" sldId="274"/>
        </pc:sldMkLst>
        <pc:picChg chg="add mod ord">
          <ac:chgData name="Lydia A. Lion" userId="S::p00153820@browardschools.com::c9bc8cc3-335d-4303-8929-4b05c1484341" providerId="AD" clId="Web-{9F46ECE3-70CD-EC37-4FA9-D37502ADE175}" dt="2025-09-30T18:21:02.070" v="6427"/>
          <ac:picMkLst>
            <pc:docMk/>
            <pc:sldMk cId="793374036" sldId="274"/>
            <ac:picMk id="4" creationId="{AC1014DB-9505-4CBD-2C3E-B06C1C7DF0C2}"/>
          </ac:picMkLst>
        </pc:picChg>
      </pc:sldChg>
    </pc:docChg>
  </pc:docChgLst>
  <pc:docChgLst>
    <pc:chgData name="Lydia A. Lion" userId="S::p00153820@browardschools.com::c9bc8cc3-335d-4303-8929-4b05c1484341" providerId="AD" clId="Web-{A4ABB8D9-5216-08A3-595C-1EAB3CDB9AAA}"/>
    <pc:docChg chg="mod addSld modSld addMainMaster delMainMaster">
      <pc:chgData name="Lydia A. Lion" userId="S::p00153820@browardschools.com::c9bc8cc3-335d-4303-8929-4b05c1484341" providerId="AD" clId="Web-{A4ABB8D9-5216-08A3-595C-1EAB3CDB9AAA}" dt="2025-10-14T12:23:17.446" v="2078" actId="20577"/>
      <pc:docMkLst>
        <pc:docMk/>
      </pc:docMkLst>
      <pc:sldChg chg="modSp mod modClrScheme chgLayout">
        <pc:chgData name="Lydia A. Lion" userId="S::p00153820@browardschools.com::c9bc8cc3-335d-4303-8929-4b05c1484341" providerId="AD" clId="Web-{A4ABB8D9-5216-08A3-595C-1EAB3CDB9AAA}" dt="2025-10-14T12:21:42.444" v="2054"/>
        <pc:sldMkLst>
          <pc:docMk/>
          <pc:sldMk cId="109857222" sldId="256"/>
        </pc:sldMkLst>
        <pc:spChg chg="mod ord">
          <ac:chgData name="Lydia A. Lion" userId="S::p00153820@browardschools.com::c9bc8cc3-335d-4303-8929-4b05c1484341" providerId="AD" clId="Web-{A4ABB8D9-5216-08A3-595C-1EAB3CDB9AAA}" dt="2025-10-14T12:21:42.444" v="2054"/>
          <ac:spMkLst>
            <pc:docMk/>
            <pc:sldMk cId="109857222" sldId="256"/>
            <ac:spMk id="2" creationId="{00000000-0000-0000-0000-000000000000}"/>
          </ac:spMkLst>
        </pc:spChg>
        <pc:spChg chg="mod ord">
          <ac:chgData name="Lydia A. Lion" userId="S::p00153820@browardschools.com::c9bc8cc3-335d-4303-8929-4b05c1484341" providerId="AD" clId="Web-{A4ABB8D9-5216-08A3-595C-1EAB3CDB9AAA}" dt="2025-10-14T12:21:42.444" v="2054"/>
          <ac:spMkLst>
            <pc:docMk/>
            <pc:sldMk cId="109857222" sldId="256"/>
            <ac:spMk id="3" creationId="{00000000-0000-0000-0000-000000000000}"/>
          </ac:spMkLst>
        </pc:spChg>
      </pc:sldChg>
      <pc:sldChg chg="modSp mod modClrScheme chgLayout">
        <pc:chgData name="Lydia A. Lion" userId="S::p00153820@browardschools.com::c9bc8cc3-335d-4303-8929-4b05c1484341" providerId="AD" clId="Web-{A4ABB8D9-5216-08A3-595C-1EAB3CDB9AAA}" dt="2025-10-14T12:21:54.975" v="2057" actId="20577"/>
        <pc:sldMkLst>
          <pc:docMk/>
          <pc:sldMk cId="1077774018" sldId="257"/>
        </pc:sldMkLst>
        <pc:spChg chg="mod ord">
          <ac:chgData name="Lydia A. Lion" userId="S::p00153820@browardschools.com::c9bc8cc3-335d-4303-8929-4b05c1484341" providerId="AD" clId="Web-{A4ABB8D9-5216-08A3-595C-1EAB3CDB9AAA}" dt="2025-10-14T12:21:42.444" v="2054"/>
          <ac:spMkLst>
            <pc:docMk/>
            <pc:sldMk cId="1077774018" sldId="257"/>
            <ac:spMk id="2" creationId="{A173D2E6-C39A-F24C-7852-919A41CD1714}"/>
          </ac:spMkLst>
        </pc:spChg>
        <pc:spChg chg="mod ord">
          <ac:chgData name="Lydia A. Lion" userId="S::p00153820@browardschools.com::c9bc8cc3-335d-4303-8929-4b05c1484341" providerId="AD" clId="Web-{A4ABB8D9-5216-08A3-595C-1EAB3CDB9AAA}" dt="2025-10-14T12:21:54.975" v="2057" actId="20577"/>
          <ac:spMkLst>
            <pc:docMk/>
            <pc:sldMk cId="1077774018" sldId="257"/>
            <ac:spMk id="3" creationId="{B76A8BA6-6881-BA91-AE7A-9F94EB31D05A}"/>
          </ac:spMkLst>
        </pc:spChg>
      </pc:sldChg>
      <pc:sldChg chg="modSp mod modClrScheme chgLayout">
        <pc:chgData name="Lydia A. Lion" userId="S::p00153820@browardschools.com::c9bc8cc3-335d-4303-8929-4b05c1484341" providerId="AD" clId="Web-{A4ABB8D9-5216-08A3-595C-1EAB3CDB9AAA}" dt="2025-10-14T12:21:42.444" v="2054"/>
        <pc:sldMkLst>
          <pc:docMk/>
          <pc:sldMk cId="3314178874" sldId="258"/>
        </pc:sldMkLst>
        <pc:spChg chg="mod ord">
          <ac:chgData name="Lydia A. Lion" userId="S::p00153820@browardschools.com::c9bc8cc3-335d-4303-8929-4b05c1484341" providerId="AD" clId="Web-{A4ABB8D9-5216-08A3-595C-1EAB3CDB9AAA}" dt="2025-10-14T12:21:42.444" v="2054"/>
          <ac:spMkLst>
            <pc:docMk/>
            <pc:sldMk cId="3314178874" sldId="258"/>
            <ac:spMk id="2" creationId="{F43D4BDF-5A88-81AB-E509-381F49C984CF}"/>
          </ac:spMkLst>
        </pc:spChg>
        <pc:spChg chg="mod ord">
          <ac:chgData name="Lydia A. Lion" userId="S::p00153820@browardschools.com::c9bc8cc3-335d-4303-8929-4b05c1484341" providerId="AD" clId="Web-{A4ABB8D9-5216-08A3-595C-1EAB3CDB9AAA}" dt="2025-10-14T12:21:42.444" v="2054"/>
          <ac:spMkLst>
            <pc:docMk/>
            <pc:sldMk cId="3314178874" sldId="258"/>
            <ac:spMk id="3" creationId="{DF1F3059-0F48-2C32-A0E4-5FF907F5BE93}"/>
          </ac:spMkLst>
        </pc:spChg>
      </pc:sldChg>
      <pc:sldChg chg="modSp mod modClrScheme chgLayout">
        <pc:chgData name="Lydia A. Lion" userId="S::p00153820@browardschools.com::c9bc8cc3-335d-4303-8929-4b05c1484341" providerId="AD" clId="Web-{A4ABB8D9-5216-08A3-595C-1EAB3CDB9AAA}" dt="2025-10-14T12:21:42.444" v="2054"/>
        <pc:sldMkLst>
          <pc:docMk/>
          <pc:sldMk cId="1319941151" sldId="259"/>
        </pc:sldMkLst>
        <pc:spChg chg="mod ord">
          <ac:chgData name="Lydia A. Lion" userId="S::p00153820@browardschools.com::c9bc8cc3-335d-4303-8929-4b05c1484341" providerId="AD" clId="Web-{A4ABB8D9-5216-08A3-595C-1EAB3CDB9AAA}" dt="2025-10-14T12:21:42.444" v="2054"/>
          <ac:spMkLst>
            <pc:docMk/>
            <pc:sldMk cId="1319941151" sldId="259"/>
            <ac:spMk id="2" creationId="{2D6D231C-2C16-9326-99F9-C6CF8FCEB28B}"/>
          </ac:spMkLst>
        </pc:spChg>
        <pc:spChg chg="mod ord">
          <ac:chgData name="Lydia A. Lion" userId="S::p00153820@browardschools.com::c9bc8cc3-335d-4303-8929-4b05c1484341" providerId="AD" clId="Web-{A4ABB8D9-5216-08A3-595C-1EAB3CDB9AAA}" dt="2025-10-14T12:21:42.444" v="2054"/>
          <ac:spMkLst>
            <pc:docMk/>
            <pc:sldMk cId="1319941151" sldId="259"/>
            <ac:spMk id="3" creationId="{3D5BD515-26F1-ECED-21B7-EF05BE5A73A4}"/>
          </ac:spMkLst>
        </pc:spChg>
      </pc:sldChg>
      <pc:sldChg chg="modSp mod modClrScheme chgLayout">
        <pc:chgData name="Lydia A. Lion" userId="S::p00153820@browardschools.com::c9bc8cc3-335d-4303-8929-4b05c1484341" providerId="AD" clId="Web-{A4ABB8D9-5216-08A3-595C-1EAB3CDB9AAA}" dt="2025-10-14T12:21:42.444" v="2054"/>
        <pc:sldMkLst>
          <pc:docMk/>
          <pc:sldMk cId="3513016309" sldId="260"/>
        </pc:sldMkLst>
        <pc:spChg chg="mod ord">
          <ac:chgData name="Lydia A. Lion" userId="S::p00153820@browardschools.com::c9bc8cc3-335d-4303-8929-4b05c1484341" providerId="AD" clId="Web-{A4ABB8D9-5216-08A3-595C-1EAB3CDB9AAA}" dt="2025-10-14T12:21:42.444" v="2054"/>
          <ac:spMkLst>
            <pc:docMk/>
            <pc:sldMk cId="3513016309" sldId="260"/>
            <ac:spMk id="2" creationId="{75C75DB5-325B-B7DC-5EEA-CA4B824B0C08}"/>
          </ac:spMkLst>
        </pc:spChg>
        <pc:spChg chg="mod ord">
          <ac:chgData name="Lydia A. Lion" userId="S::p00153820@browardschools.com::c9bc8cc3-335d-4303-8929-4b05c1484341" providerId="AD" clId="Web-{A4ABB8D9-5216-08A3-595C-1EAB3CDB9AAA}" dt="2025-10-14T12:21:42.444" v="2054"/>
          <ac:spMkLst>
            <pc:docMk/>
            <pc:sldMk cId="3513016309" sldId="260"/>
            <ac:spMk id="3" creationId="{B8586175-46DE-9F78-26A1-0C1E7D119BEC}"/>
          </ac:spMkLst>
        </pc:spChg>
      </pc:sldChg>
      <pc:sldChg chg="modSp mod modClrScheme chgLayout">
        <pc:chgData name="Lydia A. Lion" userId="S::p00153820@browardschools.com::c9bc8cc3-335d-4303-8929-4b05c1484341" providerId="AD" clId="Web-{A4ABB8D9-5216-08A3-595C-1EAB3CDB9AAA}" dt="2025-10-14T12:21:42.444" v="2054"/>
        <pc:sldMkLst>
          <pc:docMk/>
          <pc:sldMk cId="2476267970" sldId="261"/>
        </pc:sldMkLst>
        <pc:spChg chg="mod ord">
          <ac:chgData name="Lydia A. Lion" userId="S::p00153820@browardschools.com::c9bc8cc3-335d-4303-8929-4b05c1484341" providerId="AD" clId="Web-{A4ABB8D9-5216-08A3-595C-1EAB3CDB9AAA}" dt="2025-10-14T12:21:42.444" v="2054"/>
          <ac:spMkLst>
            <pc:docMk/>
            <pc:sldMk cId="2476267970" sldId="261"/>
            <ac:spMk id="2" creationId="{727F5CD6-347F-DFAA-ED05-04F48B57BEF6}"/>
          </ac:spMkLst>
        </pc:spChg>
        <pc:spChg chg="mod ord">
          <ac:chgData name="Lydia A. Lion" userId="S::p00153820@browardschools.com::c9bc8cc3-335d-4303-8929-4b05c1484341" providerId="AD" clId="Web-{A4ABB8D9-5216-08A3-595C-1EAB3CDB9AAA}" dt="2025-10-14T12:21:42.444" v="2054"/>
          <ac:spMkLst>
            <pc:docMk/>
            <pc:sldMk cId="2476267970" sldId="261"/>
            <ac:spMk id="3" creationId="{750987BE-8CF5-1D0F-AC4A-82ED7B944763}"/>
          </ac:spMkLst>
        </pc:spChg>
      </pc:sldChg>
      <pc:sldChg chg="modSp mod modClrScheme chgLayout">
        <pc:chgData name="Lydia A. Lion" userId="S::p00153820@browardschools.com::c9bc8cc3-335d-4303-8929-4b05c1484341" providerId="AD" clId="Web-{A4ABB8D9-5216-08A3-595C-1EAB3CDB9AAA}" dt="2025-10-14T12:22:37.601" v="2070" actId="20577"/>
        <pc:sldMkLst>
          <pc:docMk/>
          <pc:sldMk cId="4057676997" sldId="262"/>
        </pc:sldMkLst>
        <pc:spChg chg="mod ord">
          <ac:chgData name="Lydia A. Lion" userId="S::p00153820@browardschools.com::c9bc8cc3-335d-4303-8929-4b05c1484341" providerId="AD" clId="Web-{A4ABB8D9-5216-08A3-595C-1EAB3CDB9AAA}" dt="2025-10-14T12:21:42.444" v="2054"/>
          <ac:spMkLst>
            <pc:docMk/>
            <pc:sldMk cId="4057676997" sldId="262"/>
            <ac:spMk id="2" creationId="{56D2F70B-0129-FA63-B31B-06E4B8BD2D35}"/>
          </ac:spMkLst>
        </pc:spChg>
        <pc:spChg chg="mod ord">
          <ac:chgData name="Lydia A. Lion" userId="S::p00153820@browardschools.com::c9bc8cc3-335d-4303-8929-4b05c1484341" providerId="AD" clId="Web-{A4ABB8D9-5216-08A3-595C-1EAB3CDB9AAA}" dt="2025-10-14T12:22:37.601" v="2070" actId="20577"/>
          <ac:spMkLst>
            <pc:docMk/>
            <pc:sldMk cId="4057676997" sldId="262"/>
            <ac:spMk id="3" creationId="{3513F27C-9365-79C0-8FF7-88A2F32A4D70}"/>
          </ac:spMkLst>
        </pc:spChg>
      </pc:sldChg>
      <pc:sldChg chg="modSp mod modClrScheme chgLayout">
        <pc:chgData name="Lydia A. Lion" userId="S::p00153820@browardschools.com::c9bc8cc3-335d-4303-8929-4b05c1484341" providerId="AD" clId="Web-{A4ABB8D9-5216-08A3-595C-1EAB3CDB9AAA}" dt="2025-10-14T12:22:58.196" v="2075" actId="20577"/>
        <pc:sldMkLst>
          <pc:docMk/>
          <pc:sldMk cId="1349695195" sldId="263"/>
        </pc:sldMkLst>
        <pc:spChg chg="mod ord">
          <ac:chgData name="Lydia A. Lion" userId="S::p00153820@browardschools.com::c9bc8cc3-335d-4303-8929-4b05c1484341" providerId="AD" clId="Web-{A4ABB8D9-5216-08A3-595C-1EAB3CDB9AAA}" dt="2025-10-14T12:21:42.444" v="2054"/>
          <ac:spMkLst>
            <pc:docMk/>
            <pc:sldMk cId="1349695195" sldId="263"/>
            <ac:spMk id="2" creationId="{9A590508-E150-FF0F-8678-36D272A950EE}"/>
          </ac:spMkLst>
        </pc:spChg>
        <pc:spChg chg="mod ord">
          <ac:chgData name="Lydia A. Lion" userId="S::p00153820@browardschools.com::c9bc8cc3-335d-4303-8929-4b05c1484341" providerId="AD" clId="Web-{A4ABB8D9-5216-08A3-595C-1EAB3CDB9AAA}" dt="2025-10-14T12:22:58.196" v="2075" actId="20577"/>
          <ac:spMkLst>
            <pc:docMk/>
            <pc:sldMk cId="1349695195" sldId="263"/>
            <ac:spMk id="3" creationId="{C4CA6501-7FCB-2BA6-C909-20446418052F}"/>
          </ac:spMkLst>
        </pc:spChg>
      </pc:sldChg>
      <pc:sldChg chg="modSp mod modClrScheme chgLayout">
        <pc:chgData name="Lydia A. Lion" userId="S::p00153820@browardschools.com::c9bc8cc3-335d-4303-8929-4b05c1484341" providerId="AD" clId="Web-{A4ABB8D9-5216-08A3-595C-1EAB3CDB9AAA}" dt="2025-10-14T12:21:42.444" v="2054"/>
        <pc:sldMkLst>
          <pc:docMk/>
          <pc:sldMk cId="4138663641" sldId="264"/>
        </pc:sldMkLst>
        <pc:spChg chg="mod ord">
          <ac:chgData name="Lydia A. Lion" userId="S::p00153820@browardschools.com::c9bc8cc3-335d-4303-8929-4b05c1484341" providerId="AD" clId="Web-{A4ABB8D9-5216-08A3-595C-1EAB3CDB9AAA}" dt="2025-10-14T12:21:42.444" v="2054"/>
          <ac:spMkLst>
            <pc:docMk/>
            <pc:sldMk cId="4138663641" sldId="264"/>
            <ac:spMk id="2" creationId="{70641837-D562-2979-3282-F928EAC25FCA}"/>
          </ac:spMkLst>
        </pc:spChg>
        <pc:spChg chg="mod ord">
          <ac:chgData name="Lydia A. Lion" userId="S::p00153820@browardschools.com::c9bc8cc3-335d-4303-8929-4b05c1484341" providerId="AD" clId="Web-{A4ABB8D9-5216-08A3-595C-1EAB3CDB9AAA}" dt="2025-10-14T12:21:42.444" v="2054"/>
          <ac:spMkLst>
            <pc:docMk/>
            <pc:sldMk cId="4138663641" sldId="264"/>
            <ac:spMk id="3" creationId="{8ECBCF4D-2806-3076-7BDE-971B4CC1F03F}"/>
          </ac:spMkLst>
        </pc:spChg>
      </pc:sldChg>
      <pc:sldChg chg="modSp mod modClrScheme chgLayout">
        <pc:chgData name="Lydia A. Lion" userId="S::p00153820@browardschools.com::c9bc8cc3-335d-4303-8929-4b05c1484341" providerId="AD" clId="Web-{A4ABB8D9-5216-08A3-595C-1EAB3CDB9AAA}" dt="2025-10-14T12:21:42.444" v="2054"/>
        <pc:sldMkLst>
          <pc:docMk/>
          <pc:sldMk cId="2511554196" sldId="265"/>
        </pc:sldMkLst>
        <pc:spChg chg="mod ord">
          <ac:chgData name="Lydia A. Lion" userId="S::p00153820@browardschools.com::c9bc8cc3-335d-4303-8929-4b05c1484341" providerId="AD" clId="Web-{A4ABB8D9-5216-08A3-595C-1EAB3CDB9AAA}" dt="2025-10-14T12:21:42.444" v="2054"/>
          <ac:spMkLst>
            <pc:docMk/>
            <pc:sldMk cId="2511554196" sldId="265"/>
            <ac:spMk id="2" creationId="{3E7B9368-9785-A92F-8FEE-11D3588C8201}"/>
          </ac:spMkLst>
        </pc:spChg>
        <pc:spChg chg="mod ord">
          <ac:chgData name="Lydia A. Lion" userId="S::p00153820@browardschools.com::c9bc8cc3-335d-4303-8929-4b05c1484341" providerId="AD" clId="Web-{A4ABB8D9-5216-08A3-595C-1EAB3CDB9AAA}" dt="2025-10-14T12:21:42.444" v="2054"/>
          <ac:spMkLst>
            <pc:docMk/>
            <pc:sldMk cId="2511554196" sldId="265"/>
            <ac:spMk id="3" creationId="{C100BFB3-4315-B505-C85A-E820FF50FC03}"/>
          </ac:spMkLst>
        </pc:spChg>
      </pc:sldChg>
      <pc:sldChg chg="modSp mod modClrScheme chgLayout">
        <pc:chgData name="Lydia A. Lion" userId="S::p00153820@browardschools.com::c9bc8cc3-335d-4303-8929-4b05c1484341" providerId="AD" clId="Web-{A4ABB8D9-5216-08A3-595C-1EAB3CDB9AAA}" dt="2025-10-14T12:21:42.444" v="2054"/>
        <pc:sldMkLst>
          <pc:docMk/>
          <pc:sldMk cId="2220424167" sldId="266"/>
        </pc:sldMkLst>
        <pc:spChg chg="mod ord">
          <ac:chgData name="Lydia A. Lion" userId="S::p00153820@browardschools.com::c9bc8cc3-335d-4303-8929-4b05c1484341" providerId="AD" clId="Web-{A4ABB8D9-5216-08A3-595C-1EAB3CDB9AAA}" dt="2025-10-14T12:21:42.444" v="2054"/>
          <ac:spMkLst>
            <pc:docMk/>
            <pc:sldMk cId="2220424167" sldId="266"/>
            <ac:spMk id="2" creationId="{B82D3BA6-AE12-874A-1515-CCF0CCDEDEFD}"/>
          </ac:spMkLst>
        </pc:spChg>
        <pc:spChg chg="mod ord">
          <ac:chgData name="Lydia A. Lion" userId="S::p00153820@browardschools.com::c9bc8cc3-335d-4303-8929-4b05c1484341" providerId="AD" clId="Web-{A4ABB8D9-5216-08A3-595C-1EAB3CDB9AAA}" dt="2025-10-14T12:21:42.444" v="2054"/>
          <ac:spMkLst>
            <pc:docMk/>
            <pc:sldMk cId="2220424167" sldId="266"/>
            <ac:spMk id="3" creationId="{E6D798E0-75DA-EE1D-70A0-27D4428B2A72}"/>
          </ac:spMkLst>
        </pc:spChg>
      </pc:sldChg>
      <pc:sldChg chg="modSp mod modClrScheme chgLayout">
        <pc:chgData name="Lydia A. Lion" userId="S::p00153820@browardschools.com::c9bc8cc3-335d-4303-8929-4b05c1484341" providerId="AD" clId="Web-{A4ABB8D9-5216-08A3-595C-1EAB3CDB9AAA}" dt="2025-10-14T12:21:42.444" v="2054"/>
        <pc:sldMkLst>
          <pc:docMk/>
          <pc:sldMk cId="2648003311" sldId="267"/>
        </pc:sldMkLst>
        <pc:spChg chg="mod ord">
          <ac:chgData name="Lydia A. Lion" userId="S::p00153820@browardschools.com::c9bc8cc3-335d-4303-8929-4b05c1484341" providerId="AD" clId="Web-{A4ABB8D9-5216-08A3-595C-1EAB3CDB9AAA}" dt="2025-10-14T12:21:42.444" v="2054"/>
          <ac:spMkLst>
            <pc:docMk/>
            <pc:sldMk cId="2648003311" sldId="267"/>
            <ac:spMk id="2" creationId="{FBCF2315-637F-B903-E418-B814869B1CE4}"/>
          </ac:spMkLst>
        </pc:spChg>
        <pc:spChg chg="mod ord">
          <ac:chgData name="Lydia A. Lion" userId="S::p00153820@browardschools.com::c9bc8cc3-335d-4303-8929-4b05c1484341" providerId="AD" clId="Web-{A4ABB8D9-5216-08A3-595C-1EAB3CDB9AAA}" dt="2025-10-14T12:21:42.444" v="2054"/>
          <ac:spMkLst>
            <pc:docMk/>
            <pc:sldMk cId="2648003311" sldId="267"/>
            <ac:spMk id="3" creationId="{2B8B9111-F718-32D0-2085-DEF2AF6F2C59}"/>
          </ac:spMkLst>
        </pc:spChg>
      </pc:sldChg>
      <pc:sldChg chg="modSp mod modClrScheme chgLayout">
        <pc:chgData name="Lydia A. Lion" userId="S::p00153820@browardschools.com::c9bc8cc3-335d-4303-8929-4b05c1484341" providerId="AD" clId="Web-{A4ABB8D9-5216-08A3-595C-1EAB3CDB9AAA}" dt="2025-10-14T12:21:42.444" v="2054"/>
        <pc:sldMkLst>
          <pc:docMk/>
          <pc:sldMk cId="1349121869" sldId="268"/>
        </pc:sldMkLst>
        <pc:spChg chg="mod ord">
          <ac:chgData name="Lydia A. Lion" userId="S::p00153820@browardschools.com::c9bc8cc3-335d-4303-8929-4b05c1484341" providerId="AD" clId="Web-{A4ABB8D9-5216-08A3-595C-1EAB3CDB9AAA}" dt="2025-10-14T12:21:42.444" v="2054"/>
          <ac:spMkLst>
            <pc:docMk/>
            <pc:sldMk cId="1349121869" sldId="268"/>
            <ac:spMk id="2" creationId="{CFA11D5F-0E4E-90F8-9A0E-B13B03DAE5BE}"/>
          </ac:spMkLst>
        </pc:spChg>
        <pc:spChg chg="mod ord">
          <ac:chgData name="Lydia A. Lion" userId="S::p00153820@browardschools.com::c9bc8cc3-335d-4303-8929-4b05c1484341" providerId="AD" clId="Web-{A4ABB8D9-5216-08A3-595C-1EAB3CDB9AAA}" dt="2025-10-14T12:21:42.444" v="2054"/>
          <ac:spMkLst>
            <pc:docMk/>
            <pc:sldMk cId="1349121869" sldId="268"/>
            <ac:spMk id="3" creationId="{9B0366C4-F2EB-6229-9875-FDFD0A93C383}"/>
          </ac:spMkLst>
        </pc:spChg>
      </pc:sldChg>
      <pc:sldChg chg="modSp mod modClrScheme chgLayout">
        <pc:chgData name="Lydia A. Lion" userId="S::p00153820@browardschools.com::c9bc8cc3-335d-4303-8929-4b05c1484341" providerId="AD" clId="Web-{A4ABB8D9-5216-08A3-595C-1EAB3CDB9AAA}" dt="2025-10-14T12:21:42.444" v="2054"/>
        <pc:sldMkLst>
          <pc:docMk/>
          <pc:sldMk cId="2848438137" sldId="269"/>
        </pc:sldMkLst>
        <pc:spChg chg="mod ord">
          <ac:chgData name="Lydia A. Lion" userId="S::p00153820@browardschools.com::c9bc8cc3-335d-4303-8929-4b05c1484341" providerId="AD" clId="Web-{A4ABB8D9-5216-08A3-595C-1EAB3CDB9AAA}" dt="2025-10-14T12:21:42.444" v="2054"/>
          <ac:spMkLst>
            <pc:docMk/>
            <pc:sldMk cId="2848438137" sldId="269"/>
            <ac:spMk id="2" creationId="{BFCC0E02-AD46-9E97-6884-82BFEEFABBA8}"/>
          </ac:spMkLst>
        </pc:spChg>
        <pc:spChg chg="mod ord">
          <ac:chgData name="Lydia A. Lion" userId="S::p00153820@browardschools.com::c9bc8cc3-335d-4303-8929-4b05c1484341" providerId="AD" clId="Web-{A4ABB8D9-5216-08A3-595C-1EAB3CDB9AAA}" dt="2025-10-14T12:21:42.444" v="2054"/>
          <ac:spMkLst>
            <pc:docMk/>
            <pc:sldMk cId="2848438137" sldId="269"/>
            <ac:spMk id="3" creationId="{1718BC25-1C8C-7FAF-014A-1990D30B848F}"/>
          </ac:spMkLst>
        </pc:spChg>
      </pc:sldChg>
      <pc:sldChg chg="modSp mod modClrScheme chgLayout">
        <pc:chgData name="Lydia A. Lion" userId="S::p00153820@browardschools.com::c9bc8cc3-335d-4303-8929-4b05c1484341" providerId="AD" clId="Web-{A4ABB8D9-5216-08A3-595C-1EAB3CDB9AAA}" dt="2025-10-14T12:21:42.444" v="2054"/>
        <pc:sldMkLst>
          <pc:docMk/>
          <pc:sldMk cId="203190531" sldId="270"/>
        </pc:sldMkLst>
        <pc:spChg chg="mod ord">
          <ac:chgData name="Lydia A. Lion" userId="S::p00153820@browardschools.com::c9bc8cc3-335d-4303-8929-4b05c1484341" providerId="AD" clId="Web-{A4ABB8D9-5216-08A3-595C-1EAB3CDB9AAA}" dt="2025-10-14T12:21:42.444" v="2054"/>
          <ac:spMkLst>
            <pc:docMk/>
            <pc:sldMk cId="203190531" sldId="270"/>
            <ac:spMk id="2" creationId="{B74DCD32-3500-B052-B2F6-68EE29996C4F}"/>
          </ac:spMkLst>
        </pc:spChg>
        <pc:spChg chg="mod ord">
          <ac:chgData name="Lydia A. Lion" userId="S::p00153820@browardschools.com::c9bc8cc3-335d-4303-8929-4b05c1484341" providerId="AD" clId="Web-{A4ABB8D9-5216-08A3-595C-1EAB3CDB9AAA}" dt="2025-10-14T12:21:42.444" v="2054"/>
          <ac:spMkLst>
            <pc:docMk/>
            <pc:sldMk cId="203190531" sldId="270"/>
            <ac:spMk id="3" creationId="{57B28D65-F27A-DCE8-6A5F-316BAFF13B56}"/>
          </ac:spMkLst>
        </pc:spChg>
      </pc:sldChg>
      <pc:sldChg chg="modSp mod modClrScheme chgLayout">
        <pc:chgData name="Lydia A. Lion" userId="S::p00153820@browardschools.com::c9bc8cc3-335d-4303-8929-4b05c1484341" providerId="AD" clId="Web-{A4ABB8D9-5216-08A3-595C-1EAB3CDB9AAA}" dt="2025-10-14T12:22:12.476" v="2061" actId="14100"/>
        <pc:sldMkLst>
          <pc:docMk/>
          <pc:sldMk cId="1193920718" sldId="271"/>
        </pc:sldMkLst>
        <pc:spChg chg="mod ord">
          <ac:chgData name="Lydia A. Lion" userId="S::p00153820@browardschools.com::c9bc8cc3-335d-4303-8929-4b05c1484341" providerId="AD" clId="Web-{A4ABB8D9-5216-08A3-595C-1EAB3CDB9AAA}" dt="2025-10-14T12:21:42.444" v="2054"/>
          <ac:spMkLst>
            <pc:docMk/>
            <pc:sldMk cId="1193920718" sldId="271"/>
            <ac:spMk id="2" creationId="{0DFCD08D-A36B-97FF-55F8-453B4C6CD234}"/>
          </ac:spMkLst>
        </pc:spChg>
        <pc:spChg chg="mod ord">
          <ac:chgData name="Lydia A. Lion" userId="S::p00153820@browardschools.com::c9bc8cc3-335d-4303-8929-4b05c1484341" providerId="AD" clId="Web-{A4ABB8D9-5216-08A3-595C-1EAB3CDB9AAA}" dt="2025-10-14T12:22:12.476" v="2061" actId="14100"/>
          <ac:spMkLst>
            <pc:docMk/>
            <pc:sldMk cId="1193920718" sldId="271"/>
            <ac:spMk id="3" creationId="{523E93FC-7C92-3F3D-3DFA-171F2559429C}"/>
          </ac:spMkLst>
        </pc:spChg>
      </pc:sldChg>
      <pc:sldChg chg="modSp mod modClrScheme chgLayout">
        <pc:chgData name="Lydia A. Lion" userId="S::p00153820@browardschools.com::c9bc8cc3-335d-4303-8929-4b05c1484341" providerId="AD" clId="Web-{A4ABB8D9-5216-08A3-595C-1EAB3CDB9AAA}" dt="2025-10-14T12:21:42.444" v="2054"/>
        <pc:sldMkLst>
          <pc:docMk/>
          <pc:sldMk cId="1731670140" sldId="272"/>
        </pc:sldMkLst>
        <pc:spChg chg="mod ord">
          <ac:chgData name="Lydia A. Lion" userId="S::p00153820@browardschools.com::c9bc8cc3-335d-4303-8929-4b05c1484341" providerId="AD" clId="Web-{A4ABB8D9-5216-08A3-595C-1EAB3CDB9AAA}" dt="2025-10-14T12:21:42.444" v="2054"/>
          <ac:spMkLst>
            <pc:docMk/>
            <pc:sldMk cId="1731670140" sldId="272"/>
            <ac:spMk id="2" creationId="{FDF971D8-4FAA-6285-E60E-E69D01930880}"/>
          </ac:spMkLst>
        </pc:spChg>
        <pc:spChg chg="mod ord">
          <ac:chgData name="Lydia A. Lion" userId="S::p00153820@browardschools.com::c9bc8cc3-335d-4303-8929-4b05c1484341" providerId="AD" clId="Web-{A4ABB8D9-5216-08A3-595C-1EAB3CDB9AAA}" dt="2025-10-14T12:21:42.444" v="2054"/>
          <ac:spMkLst>
            <pc:docMk/>
            <pc:sldMk cId="1731670140" sldId="272"/>
            <ac:spMk id="3" creationId="{9A5B1D7B-8EF3-40D4-56CF-7D306570CE84}"/>
          </ac:spMkLst>
        </pc:spChg>
      </pc:sldChg>
      <pc:sldChg chg="modSp mod modClrScheme chgLayout">
        <pc:chgData name="Lydia A. Lion" userId="S::p00153820@browardschools.com::c9bc8cc3-335d-4303-8929-4b05c1484341" providerId="AD" clId="Web-{A4ABB8D9-5216-08A3-595C-1EAB3CDB9AAA}" dt="2025-10-14T12:21:42.444" v="2054"/>
        <pc:sldMkLst>
          <pc:docMk/>
          <pc:sldMk cId="2665388913" sldId="273"/>
        </pc:sldMkLst>
        <pc:spChg chg="mod ord">
          <ac:chgData name="Lydia A. Lion" userId="S::p00153820@browardschools.com::c9bc8cc3-335d-4303-8929-4b05c1484341" providerId="AD" clId="Web-{A4ABB8D9-5216-08A3-595C-1EAB3CDB9AAA}" dt="2025-10-14T12:21:42.444" v="2054"/>
          <ac:spMkLst>
            <pc:docMk/>
            <pc:sldMk cId="2665388913" sldId="273"/>
            <ac:spMk id="2" creationId="{6D42AECF-080B-FE22-EB46-BD83100A349A}"/>
          </ac:spMkLst>
        </pc:spChg>
        <pc:spChg chg="mod ord">
          <ac:chgData name="Lydia A. Lion" userId="S::p00153820@browardschools.com::c9bc8cc3-335d-4303-8929-4b05c1484341" providerId="AD" clId="Web-{A4ABB8D9-5216-08A3-595C-1EAB3CDB9AAA}" dt="2025-10-14T12:21:42.444" v="2054"/>
          <ac:spMkLst>
            <pc:docMk/>
            <pc:sldMk cId="2665388913" sldId="273"/>
            <ac:spMk id="3" creationId="{4E79F5F4-79FF-287B-7A57-2360DCA56EB0}"/>
          </ac:spMkLst>
        </pc:spChg>
      </pc:sldChg>
      <pc:sldChg chg="modSp mod modClrScheme chgLayout">
        <pc:chgData name="Lydia A. Lion" userId="S::p00153820@browardschools.com::c9bc8cc3-335d-4303-8929-4b05c1484341" providerId="AD" clId="Web-{A4ABB8D9-5216-08A3-595C-1EAB3CDB9AAA}" dt="2025-10-14T12:21:42.444" v="2054"/>
        <pc:sldMkLst>
          <pc:docMk/>
          <pc:sldMk cId="793374036" sldId="274"/>
        </pc:sldMkLst>
        <pc:spChg chg="mod ord">
          <ac:chgData name="Lydia A. Lion" userId="S::p00153820@browardschools.com::c9bc8cc3-335d-4303-8929-4b05c1484341" providerId="AD" clId="Web-{A4ABB8D9-5216-08A3-595C-1EAB3CDB9AAA}" dt="2025-10-14T12:21:42.444" v="2054"/>
          <ac:spMkLst>
            <pc:docMk/>
            <pc:sldMk cId="793374036" sldId="274"/>
            <ac:spMk id="2" creationId="{0D0DA3A7-876C-9506-4836-B698529524D3}"/>
          </ac:spMkLst>
        </pc:spChg>
        <pc:picChg chg="mod ord">
          <ac:chgData name="Lydia A. Lion" userId="S::p00153820@browardschools.com::c9bc8cc3-335d-4303-8929-4b05c1484341" providerId="AD" clId="Web-{A4ABB8D9-5216-08A3-595C-1EAB3CDB9AAA}" dt="2025-10-14T12:21:42.444" v="2054"/>
          <ac:picMkLst>
            <pc:docMk/>
            <pc:sldMk cId="793374036" sldId="274"/>
            <ac:picMk id="4" creationId="{AC1014DB-9505-4CBD-2C3E-B06C1C7DF0C2}"/>
          </ac:picMkLst>
        </pc:picChg>
      </pc:sldChg>
      <pc:sldChg chg="modSp add mod replId modClrScheme chgLayout">
        <pc:chgData name="Lydia A. Lion" userId="S::p00153820@browardschools.com::c9bc8cc3-335d-4303-8929-4b05c1484341" providerId="AD" clId="Web-{A4ABB8D9-5216-08A3-595C-1EAB3CDB9AAA}" dt="2025-10-14T12:23:17.446" v="2078" actId="20577"/>
        <pc:sldMkLst>
          <pc:docMk/>
          <pc:sldMk cId="1950179960" sldId="275"/>
        </pc:sldMkLst>
        <pc:spChg chg="mod ord">
          <ac:chgData name="Lydia A. Lion" userId="S::p00153820@browardschools.com::c9bc8cc3-335d-4303-8929-4b05c1484341" providerId="AD" clId="Web-{A4ABB8D9-5216-08A3-595C-1EAB3CDB9AAA}" dt="2025-10-14T12:21:42.444" v="2054"/>
          <ac:spMkLst>
            <pc:docMk/>
            <pc:sldMk cId="1950179960" sldId="275"/>
            <ac:spMk id="2" creationId="{6F0C6EB2-12B8-98AE-026A-6B2E92D54098}"/>
          </ac:spMkLst>
        </pc:spChg>
        <pc:spChg chg="mod ord">
          <ac:chgData name="Lydia A. Lion" userId="S::p00153820@browardschools.com::c9bc8cc3-335d-4303-8929-4b05c1484341" providerId="AD" clId="Web-{A4ABB8D9-5216-08A3-595C-1EAB3CDB9AAA}" dt="2025-10-14T12:23:17.446" v="2078" actId="20577"/>
          <ac:spMkLst>
            <pc:docMk/>
            <pc:sldMk cId="1950179960" sldId="275"/>
            <ac:spMk id="3" creationId="{87A4CFCB-A0A6-26BD-C99A-5B116EACB11D}"/>
          </ac:spMkLst>
        </pc:spChg>
      </pc:sldChg>
      <pc:sldMasterChg chg="del delSldLayout">
        <pc:chgData name="Lydia A. Lion" userId="S::p00153820@browardschools.com::c9bc8cc3-335d-4303-8929-4b05c1484341" providerId="AD" clId="Web-{A4ABB8D9-5216-08A3-595C-1EAB3CDB9AAA}" dt="2025-10-14T12:21:42.444" v="2054"/>
        <pc:sldMasterMkLst>
          <pc:docMk/>
          <pc:sldMasterMk cId="2460954070" sldId="2147483660"/>
        </pc:sldMasterMkLst>
        <pc:sldLayoutChg chg="del">
          <pc:chgData name="Lydia A. Lion" userId="S::p00153820@browardschools.com::c9bc8cc3-335d-4303-8929-4b05c1484341" providerId="AD" clId="Web-{A4ABB8D9-5216-08A3-595C-1EAB3CDB9AAA}" dt="2025-10-14T12:21:42.444" v="2054"/>
          <pc:sldLayoutMkLst>
            <pc:docMk/>
            <pc:sldMasterMk cId="2460954070" sldId="2147483660"/>
            <pc:sldLayoutMk cId="2385387890" sldId="2147483661"/>
          </pc:sldLayoutMkLst>
        </pc:sldLayoutChg>
        <pc:sldLayoutChg chg="del">
          <pc:chgData name="Lydia A. Lion" userId="S::p00153820@browardschools.com::c9bc8cc3-335d-4303-8929-4b05c1484341" providerId="AD" clId="Web-{A4ABB8D9-5216-08A3-595C-1EAB3CDB9AAA}" dt="2025-10-14T12:21:42.444" v="2054"/>
          <pc:sldLayoutMkLst>
            <pc:docMk/>
            <pc:sldMasterMk cId="2460954070" sldId="2147483660"/>
            <pc:sldLayoutMk cId="949138452" sldId="2147483662"/>
          </pc:sldLayoutMkLst>
        </pc:sldLayoutChg>
        <pc:sldLayoutChg chg="del">
          <pc:chgData name="Lydia A. Lion" userId="S::p00153820@browardschools.com::c9bc8cc3-335d-4303-8929-4b05c1484341" providerId="AD" clId="Web-{A4ABB8D9-5216-08A3-595C-1EAB3CDB9AAA}" dt="2025-10-14T12:21:42.444" v="2054"/>
          <pc:sldLayoutMkLst>
            <pc:docMk/>
            <pc:sldMasterMk cId="2460954070" sldId="2147483660"/>
            <pc:sldLayoutMk cId="2591524520" sldId="2147483663"/>
          </pc:sldLayoutMkLst>
        </pc:sldLayoutChg>
        <pc:sldLayoutChg chg="del">
          <pc:chgData name="Lydia A. Lion" userId="S::p00153820@browardschools.com::c9bc8cc3-335d-4303-8929-4b05c1484341" providerId="AD" clId="Web-{A4ABB8D9-5216-08A3-595C-1EAB3CDB9AAA}" dt="2025-10-14T12:21:42.444" v="2054"/>
          <pc:sldLayoutMkLst>
            <pc:docMk/>
            <pc:sldMasterMk cId="2460954070" sldId="2147483660"/>
            <pc:sldLayoutMk cId="1203092039" sldId="2147483664"/>
          </pc:sldLayoutMkLst>
        </pc:sldLayoutChg>
        <pc:sldLayoutChg chg="del">
          <pc:chgData name="Lydia A. Lion" userId="S::p00153820@browardschools.com::c9bc8cc3-335d-4303-8929-4b05c1484341" providerId="AD" clId="Web-{A4ABB8D9-5216-08A3-595C-1EAB3CDB9AAA}" dt="2025-10-14T12:21:42.444" v="2054"/>
          <pc:sldLayoutMkLst>
            <pc:docMk/>
            <pc:sldMasterMk cId="2460954070" sldId="2147483660"/>
            <pc:sldLayoutMk cId="3733172339" sldId="2147483665"/>
          </pc:sldLayoutMkLst>
        </pc:sldLayoutChg>
        <pc:sldLayoutChg chg="del">
          <pc:chgData name="Lydia A. Lion" userId="S::p00153820@browardschools.com::c9bc8cc3-335d-4303-8929-4b05c1484341" providerId="AD" clId="Web-{A4ABB8D9-5216-08A3-595C-1EAB3CDB9AAA}" dt="2025-10-14T12:21:42.444" v="2054"/>
          <pc:sldLayoutMkLst>
            <pc:docMk/>
            <pc:sldMasterMk cId="2460954070" sldId="2147483660"/>
            <pc:sldLayoutMk cId="3210312558" sldId="2147483666"/>
          </pc:sldLayoutMkLst>
        </pc:sldLayoutChg>
        <pc:sldLayoutChg chg="del">
          <pc:chgData name="Lydia A. Lion" userId="S::p00153820@browardschools.com::c9bc8cc3-335d-4303-8929-4b05c1484341" providerId="AD" clId="Web-{A4ABB8D9-5216-08A3-595C-1EAB3CDB9AAA}" dt="2025-10-14T12:21:42.444" v="2054"/>
          <pc:sldLayoutMkLst>
            <pc:docMk/>
            <pc:sldMasterMk cId="2460954070" sldId="2147483660"/>
            <pc:sldLayoutMk cId="3146388984" sldId="2147483667"/>
          </pc:sldLayoutMkLst>
        </pc:sldLayoutChg>
        <pc:sldLayoutChg chg="del">
          <pc:chgData name="Lydia A. Lion" userId="S::p00153820@browardschools.com::c9bc8cc3-335d-4303-8929-4b05c1484341" providerId="AD" clId="Web-{A4ABB8D9-5216-08A3-595C-1EAB3CDB9AAA}" dt="2025-10-14T12:21:42.444" v="2054"/>
          <pc:sldLayoutMkLst>
            <pc:docMk/>
            <pc:sldMasterMk cId="2460954070" sldId="2147483660"/>
            <pc:sldLayoutMk cId="3171841454" sldId="2147483668"/>
          </pc:sldLayoutMkLst>
        </pc:sldLayoutChg>
        <pc:sldLayoutChg chg="del">
          <pc:chgData name="Lydia A. Lion" userId="S::p00153820@browardschools.com::c9bc8cc3-335d-4303-8929-4b05c1484341" providerId="AD" clId="Web-{A4ABB8D9-5216-08A3-595C-1EAB3CDB9AAA}" dt="2025-10-14T12:21:42.444" v="2054"/>
          <pc:sldLayoutMkLst>
            <pc:docMk/>
            <pc:sldMasterMk cId="2460954070" sldId="2147483660"/>
            <pc:sldLayoutMk cId="1718958274" sldId="2147483669"/>
          </pc:sldLayoutMkLst>
        </pc:sldLayoutChg>
        <pc:sldLayoutChg chg="del">
          <pc:chgData name="Lydia A. Lion" userId="S::p00153820@browardschools.com::c9bc8cc3-335d-4303-8929-4b05c1484341" providerId="AD" clId="Web-{A4ABB8D9-5216-08A3-595C-1EAB3CDB9AAA}" dt="2025-10-14T12:21:42.444" v="2054"/>
          <pc:sldLayoutMkLst>
            <pc:docMk/>
            <pc:sldMasterMk cId="2460954070" sldId="2147483660"/>
            <pc:sldLayoutMk cId="2202905451" sldId="2147483670"/>
          </pc:sldLayoutMkLst>
        </pc:sldLayoutChg>
        <pc:sldLayoutChg chg="del">
          <pc:chgData name="Lydia A. Lion" userId="S::p00153820@browardschools.com::c9bc8cc3-335d-4303-8929-4b05c1484341" providerId="AD" clId="Web-{A4ABB8D9-5216-08A3-595C-1EAB3CDB9AAA}" dt="2025-10-14T12:21:42.444" v="2054"/>
          <pc:sldLayoutMkLst>
            <pc:docMk/>
            <pc:sldMasterMk cId="2460954070" sldId="2147483660"/>
            <pc:sldLayoutMk cId="3479445657" sldId="2147483671"/>
          </pc:sldLayoutMkLst>
        </pc:sldLayoutChg>
      </pc:sldMasterChg>
      <pc:sldMasterChg chg="add addSldLayout modSldLayout">
        <pc:chgData name="Lydia A. Lion" userId="S::p00153820@browardschools.com::c9bc8cc3-335d-4303-8929-4b05c1484341" providerId="AD" clId="Web-{A4ABB8D9-5216-08A3-595C-1EAB3CDB9AAA}" dt="2025-10-14T12:21:42.444" v="2054"/>
        <pc:sldMasterMkLst>
          <pc:docMk/>
          <pc:sldMasterMk cId="1407381068" sldId="2147483672"/>
        </pc:sldMasterMkLst>
        <pc:sldLayoutChg chg="add mod replId">
          <pc:chgData name="Lydia A. Lion" userId="S::p00153820@browardschools.com::c9bc8cc3-335d-4303-8929-4b05c1484341" providerId="AD" clId="Web-{A4ABB8D9-5216-08A3-595C-1EAB3CDB9AAA}" dt="2025-10-14T12:21:42.444" v="2054"/>
          <pc:sldLayoutMkLst>
            <pc:docMk/>
            <pc:sldMasterMk cId="1407381068" sldId="2147483672"/>
            <pc:sldLayoutMk cId="2176336346" sldId="2147483673"/>
          </pc:sldLayoutMkLst>
        </pc:sldLayoutChg>
        <pc:sldLayoutChg chg="add mod replId">
          <pc:chgData name="Lydia A. Lion" userId="S::p00153820@browardschools.com::c9bc8cc3-335d-4303-8929-4b05c1484341" providerId="AD" clId="Web-{A4ABB8D9-5216-08A3-595C-1EAB3CDB9AAA}" dt="2025-10-14T12:21:42.444" v="2054"/>
          <pc:sldLayoutMkLst>
            <pc:docMk/>
            <pc:sldMasterMk cId="1407381068" sldId="2147483672"/>
            <pc:sldLayoutMk cId="4271013739" sldId="2147483674"/>
          </pc:sldLayoutMkLst>
        </pc:sldLayoutChg>
        <pc:sldLayoutChg chg="add mod replId">
          <pc:chgData name="Lydia A. Lion" userId="S::p00153820@browardschools.com::c9bc8cc3-335d-4303-8929-4b05c1484341" providerId="AD" clId="Web-{A4ABB8D9-5216-08A3-595C-1EAB3CDB9AAA}" dt="2025-10-14T12:21:42.444" v="2054"/>
          <pc:sldLayoutMkLst>
            <pc:docMk/>
            <pc:sldMasterMk cId="1407381068" sldId="2147483672"/>
            <pc:sldLayoutMk cId="2362974179" sldId="2147483675"/>
          </pc:sldLayoutMkLst>
        </pc:sldLayoutChg>
        <pc:sldLayoutChg chg="add mod replId">
          <pc:chgData name="Lydia A. Lion" userId="S::p00153820@browardschools.com::c9bc8cc3-335d-4303-8929-4b05c1484341" providerId="AD" clId="Web-{A4ABB8D9-5216-08A3-595C-1EAB3CDB9AAA}" dt="2025-10-14T12:21:42.444" v="2054"/>
          <pc:sldLayoutMkLst>
            <pc:docMk/>
            <pc:sldMasterMk cId="1407381068" sldId="2147483672"/>
            <pc:sldLayoutMk cId="1601997760" sldId="2147483676"/>
          </pc:sldLayoutMkLst>
        </pc:sldLayoutChg>
        <pc:sldLayoutChg chg="add mod replId">
          <pc:chgData name="Lydia A. Lion" userId="S::p00153820@browardschools.com::c9bc8cc3-335d-4303-8929-4b05c1484341" providerId="AD" clId="Web-{A4ABB8D9-5216-08A3-595C-1EAB3CDB9AAA}" dt="2025-10-14T12:21:42.444" v="2054"/>
          <pc:sldLayoutMkLst>
            <pc:docMk/>
            <pc:sldMasterMk cId="1407381068" sldId="2147483672"/>
            <pc:sldLayoutMk cId="954881147" sldId="2147483677"/>
          </pc:sldLayoutMkLst>
        </pc:sldLayoutChg>
        <pc:sldLayoutChg chg="add mod replId">
          <pc:chgData name="Lydia A. Lion" userId="S::p00153820@browardschools.com::c9bc8cc3-335d-4303-8929-4b05c1484341" providerId="AD" clId="Web-{A4ABB8D9-5216-08A3-595C-1EAB3CDB9AAA}" dt="2025-10-14T12:21:42.444" v="2054"/>
          <pc:sldLayoutMkLst>
            <pc:docMk/>
            <pc:sldMasterMk cId="1407381068" sldId="2147483672"/>
            <pc:sldLayoutMk cId="633786288" sldId="2147483678"/>
          </pc:sldLayoutMkLst>
        </pc:sldLayoutChg>
        <pc:sldLayoutChg chg="add mod replId">
          <pc:chgData name="Lydia A. Lion" userId="S::p00153820@browardschools.com::c9bc8cc3-335d-4303-8929-4b05c1484341" providerId="AD" clId="Web-{A4ABB8D9-5216-08A3-595C-1EAB3CDB9AAA}" dt="2025-10-14T12:21:42.444" v="2054"/>
          <pc:sldLayoutMkLst>
            <pc:docMk/>
            <pc:sldMasterMk cId="1407381068" sldId="2147483672"/>
            <pc:sldLayoutMk cId="1908646878" sldId="2147483679"/>
          </pc:sldLayoutMkLst>
        </pc:sldLayoutChg>
        <pc:sldLayoutChg chg="add mod replId">
          <pc:chgData name="Lydia A. Lion" userId="S::p00153820@browardschools.com::c9bc8cc3-335d-4303-8929-4b05c1484341" providerId="AD" clId="Web-{A4ABB8D9-5216-08A3-595C-1EAB3CDB9AAA}" dt="2025-10-14T12:21:42.444" v="2054"/>
          <pc:sldLayoutMkLst>
            <pc:docMk/>
            <pc:sldMasterMk cId="1407381068" sldId="2147483672"/>
            <pc:sldLayoutMk cId="2677880385" sldId="2147483680"/>
          </pc:sldLayoutMkLst>
        </pc:sldLayoutChg>
        <pc:sldLayoutChg chg="add mod replId">
          <pc:chgData name="Lydia A. Lion" userId="S::p00153820@browardschools.com::c9bc8cc3-335d-4303-8929-4b05c1484341" providerId="AD" clId="Web-{A4ABB8D9-5216-08A3-595C-1EAB3CDB9AAA}" dt="2025-10-14T12:21:42.444" v="2054"/>
          <pc:sldLayoutMkLst>
            <pc:docMk/>
            <pc:sldMasterMk cId="1407381068" sldId="2147483672"/>
            <pc:sldLayoutMk cId="108538043" sldId="2147483681"/>
          </pc:sldLayoutMkLst>
        </pc:sldLayoutChg>
        <pc:sldLayoutChg chg="add mod replId">
          <pc:chgData name="Lydia A. Lion" userId="S::p00153820@browardschools.com::c9bc8cc3-335d-4303-8929-4b05c1484341" providerId="AD" clId="Web-{A4ABB8D9-5216-08A3-595C-1EAB3CDB9AAA}" dt="2025-10-14T12:21:42.444" v="2054"/>
          <pc:sldLayoutMkLst>
            <pc:docMk/>
            <pc:sldMasterMk cId="1407381068" sldId="2147483672"/>
            <pc:sldLayoutMk cId="1825253287" sldId="2147483682"/>
          </pc:sldLayoutMkLst>
        </pc:sldLayoutChg>
        <pc:sldLayoutChg chg="add mod replId">
          <pc:chgData name="Lydia A. Lion" userId="S::p00153820@browardschools.com::c9bc8cc3-335d-4303-8929-4b05c1484341" providerId="AD" clId="Web-{A4ABB8D9-5216-08A3-595C-1EAB3CDB9AAA}" dt="2025-10-14T12:21:42.444" v="2054"/>
          <pc:sldLayoutMkLst>
            <pc:docMk/>
            <pc:sldMasterMk cId="1407381068" sldId="2147483672"/>
            <pc:sldLayoutMk cId="3189672165" sldId="2147483683"/>
          </pc:sldLayoutMkLst>
        </pc:sldLayoutChg>
      </pc:sldMasterChg>
    </pc:docChg>
  </pc:docChgLst>
  <pc:docChgLst>
    <pc:chgData name="Lydia A. Lion" userId="S::p00153820@browardschools.com::c9bc8cc3-335d-4303-8929-4b05c1484341" providerId="AD" clId="Web-{7DA1EAD3-A7C6-9215-58CC-3CD838A2D030}"/>
    <pc:docChg chg="modSld">
      <pc:chgData name="Lydia A. Lion" userId="S::p00153820@browardschools.com::c9bc8cc3-335d-4303-8929-4b05c1484341" providerId="AD" clId="Web-{7DA1EAD3-A7C6-9215-58CC-3CD838A2D030}" dt="2025-10-14T11:54:24.635" v="79" actId="20577"/>
      <pc:docMkLst>
        <pc:docMk/>
      </pc:docMkLst>
      <pc:sldChg chg="modSp">
        <pc:chgData name="Lydia A. Lion" userId="S::p00153820@browardschools.com::c9bc8cc3-335d-4303-8929-4b05c1484341" providerId="AD" clId="Web-{7DA1EAD3-A7C6-9215-58CC-3CD838A2D030}" dt="2025-10-14T11:54:24.635" v="79" actId="20577"/>
        <pc:sldMkLst>
          <pc:docMk/>
          <pc:sldMk cId="2220424167" sldId="266"/>
        </pc:sldMkLst>
        <pc:spChg chg="mod">
          <ac:chgData name="Lydia A. Lion" userId="S::p00153820@browardschools.com::c9bc8cc3-335d-4303-8929-4b05c1484341" providerId="AD" clId="Web-{7DA1EAD3-A7C6-9215-58CC-3CD838A2D030}" dt="2025-10-14T11:54:24.635" v="79" actId="20577"/>
          <ac:spMkLst>
            <pc:docMk/>
            <pc:sldMk cId="2220424167" sldId="266"/>
            <ac:spMk id="3" creationId="{E6D798E0-75DA-EE1D-70A0-27D4428B2A7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dirty="0"/>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8D5D83F1-BF6E-4A98-8153-BAC9ABDE7CE3}" type="datetimeFigureOut">
              <a:rPr lang="en-US" dirty="0"/>
              <a:t>10/14/2025</a:t>
            </a:fld>
            <a:endParaRPr lang="en-US" dirty="0"/>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217633634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ED9BE5A2-57A1-4629-B29D-D386573AF9F3}" type="datetimeFigureOut">
              <a:rPr lang="en-US" dirty="0"/>
              <a:t>10/14/2025</a:t>
            </a:fld>
            <a:endParaRPr lang="en-US" dirty="0"/>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1825253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A3A72485-1B57-41B4-A998-97848CC136C2}" type="datetimeFigureOut">
              <a:rPr lang="en-US" dirty="0"/>
              <a:t>10/14/2025</a:t>
            </a:fld>
            <a:endParaRPr lang="en-US" dirty="0"/>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3189672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BA576E92-E5C8-4FF8-B2BE-A516F6A1724E}" type="datetimeFigureOut">
              <a:rPr lang="en-US" dirty="0"/>
              <a:t>10/14/2025</a:t>
            </a:fld>
            <a:endParaRPr lang="en-US" dirty="0"/>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4271013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06DDB232-C681-46A2-B21F-2BD21E9CA134}" type="datetimeFigureOut">
              <a:rPr lang="en-US" dirty="0"/>
              <a:t>10/14/2025</a:t>
            </a:fld>
            <a:endParaRPr lang="en-US" dirty="0"/>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2362974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30ABE26E-66F9-4E5F-9E07-CA7CDB200281}" type="datetimeFigureOut">
              <a:rPr lang="en-US" dirty="0"/>
              <a:t>10/14/2025</a:t>
            </a:fld>
            <a:endParaRPr lang="en-US" dirty="0"/>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1601997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85A1A01C-F286-49E7-998E-3D5BB613F99A}" type="datetimeFigureOut">
              <a:rPr lang="en-US" dirty="0"/>
              <a:t>10/14/2025</a:t>
            </a:fld>
            <a:endParaRPr lang="en-US" dirty="0"/>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954881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7CC2C0A-F771-42D9-AAB0-90C3A2B0FEAD}" type="datetimeFigureOut">
              <a:rPr lang="en-US" dirty="0"/>
              <a:t>10/14/2025</a:t>
            </a:fld>
            <a:endParaRPr lang="en-US" dirty="0"/>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633786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2CA2A270-409D-4410-9649-B7481576446C}" type="datetimeFigureOut">
              <a:rPr lang="en-US" dirty="0"/>
              <a:t>10/14/2025</a:t>
            </a:fld>
            <a:endParaRPr lang="en-US" dirty="0"/>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1908646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42200AA3-798A-4433-8927-6E115914B6EF}" type="datetimeFigureOut">
              <a:rPr lang="en-US" dirty="0"/>
              <a:t>10/14/2025</a:t>
            </a:fld>
            <a:endParaRPr lang="en-US" dirty="0"/>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2677880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36322871-0F85-43DC-99D7-CA8E7437E2EC}" type="datetimeFigureOut">
              <a:rPr lang="en-US" dirty="0"/>
              <a:t>10/14/2025</a:t>
            </a:fld>
            <a:endParaRPr lang="en-US" dirty="0"/>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108538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1"/>
            <a:ext cx="10363200" cy="118757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559171"/>
            <a:ext cx="10363200" cy="338265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E857DF4D-D974-434D-9D64-40B7405DF5F0}" type="datetimeFigureOut">
              <a:rPr lang="en-US" dirty="0"/>
              <a:t>10/14/2025</a:t>
            </a:fld>
            <a:endParaRPr lang="en-US" dirty="0"/>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r>
              <a:rPr lang="en-US" dirty="0"/>
              <a:t>
              </a:t>
            </a:r>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dirty="0"/>
              <a:t>‹#›</a:t>
            </a:fld>
            <a:endParaRPr lang="en-US" dirty="0"/>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73810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3840">
          <p15:clr>
            <a:srgbClr val="F26B43"/>
          </p15:clr>
        </p15:guide>
        <p15:guide id="5" pos="576">
          <p15:clr>
            <a:srgbClr val="F26B43"/>
          </p15:clr>
        </p15:guide>
        <p15:guide id="6" orient="horz"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13570"/>
            <a:ext cx="9144000" cy="2387600"/>
          </a:xfrm>
        </p:spPr>
        <p:txBody>
          <a:bodyPr>
            <a:normAutofit fontScale="90000"/>
          </a:bodyPr>
          <a:lstStyle/>
          <a:p>
            <a:r>
              <a:rPr lang="en-US" dirty="0"/>
              <a:t>Why, and with what consequences did industrialization result in popular protest and political change?</a:t>
            </a:r>
          </a:p>
        </p:txBody>
      </p:sp>
      <p:sp>
        <p:nvSpPr>
          <p:cNvPr id="3" name="Subtitle 2"/>
          <p:cNvSpPr>
            <a:spLocks noGrp="1"/>
          </p:cNvSpPr>
          <p:nvPr>
            <p:ph type="subTitle" idx="1"/>
          </p:nvPr>
        </p:nvSpPr>
        <p:spPr>
          <a:xfrm>
            <a:off x="1524000" y="4528262"/>
            <a:ext cx="9144000" cy="1655762"/>
          </a:xfrm>
        </p:spPr>
        <p:txBody>
          <a:bodyPr vert="horz" lIns="91440" tIns="45720" rIns="91440" bIns="45720" rtlCol="0" anchor="t">
            <a:normAutofit/>
          </a:bodyPr>
          <a:lstStyle/>
          <a:p>
            <a:r>
              <a:rPr lang="en-US" dirty="0"/>
              <a:t>2.4</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F5CD6-347F-DFAA-ED05-04F48B57BEF6}"/>
              </a:ext>
            </a:extLst>
          </p:cNvPr>
          <p:cNvSpPr>
            <a:spLocks noGrp="1"/>
          </p:cNvSpPr>
          <p:nvPr>
            <p:ph type="title"/>
          </p:nvPr>
        </p:nvSpPr>
        <p:spPr/>
        <p:txBody>
          <a:bodyPr/>
          <a:lstStyle/>
          <a:p>
            <a:r>
              <a:rPr lang="en-US" dirty="0"/>
              <a:t>The Great Reform Act, 1832</a:t>
            </a:r>
          </a:p>
        </p:txBody>
      </p:sp>
      <p:sp>
        <p:nvSpPr>
          <p:cNvPr id="3" name="Content Placeholder 2">
            <a:extLst>
              <a:ext uri="{FF2B5EF4-FFF2-40B4-BE49-F238E27FC236}">
                <a16:creationId xmlns:a16="http://schemas.microsoft.com/office/drawing/2014/main" id="{750987BE-8CF5-1D0F-AC4A-82ED7B944763}"/>
              </a:ext>
            </a:extLst>
          </p:cNvPr>
          <p:cNvSpPr>
            <a:spLocks noGrp="1"/>
          </p:cNvSpPr>
          <p:nvPr>
            <p:ph idx="1"/>
          </p:nvPr>
        </p:nvSpPr>
        <p:spPr/>
        <p:txBody>
          <a:bodyPr vert="horz" lIns="91440" tIns="45720" rIns="91440" bIns="45720" rtlCol="0" anchor="t">
            <a:normAutofit fontScale="85000" lnSpcReduction="20000"/>
          </a:bodyPr>
          <a:lstStyle/>
          <a:p>
            <a:r>
              <a:rPr lang="en-US"/>
              <a:t>Aristocratic control was reduced</a:t>
            </a:r>
          </a:p>
          <a:p>
            <a:r>
              <a:rPr lang="en-US" dirty="0"/>
              <a:t>Industrial towns were able to send MPs to parliament, rising the proportion of middle-class men from manufacturing, commerce, </a:t>
            </a:r>
            <a:r>
              <a:rPr lang="en-US"/>
              <a:t>banking, and industry (not huge, but it did increase)</a:t>
            </a:r>
          </a:p>
          <a:p>
            <a:r>
              <a:rPr lang="en-US"/>
              <a:t>Middle-class gained with the expansion of the right to vote</a:t>
            </a:r>
          </a:p>
          <a:p>
            <a:r>
              <a:rPr lang="en-US"/>
              <a:t>Working-class didn't gain a lot </a:t>
            </a:r>
          </a:p>
          <a:p>
            <a:pPr lvl="1">
              <a:buFont typeface="Courier New" panose="020B0604020202020204" pitchFamily="34" charset="0"/>
              <a:buChar char="o"/>
            </a:pPr>
            <a:r>
              <a:rPr lang="en-US" dirty="0"/>
              <a:t>Only men who owned property could vote</a:t>
            </a:r>
          </a:p>
          <a:p>
            <a:pPr lvl="1">
              <a:buFont typeface="Courier New" panose="020B0604020202020204" pitchFamily="34" charset="0"/>
              <a:buChar char="o"/>
            </a:pPr>
            <a:r>
              <a:rPr lang="en-US"/>
              <a:t>Membership of parliament still looked similar </a:t>
            </a:r>
          </a:p>
          <a:p>
            <a:pPr lvl="1">
              <a:buFont typeface="Courier New" panose="020B0604020202020204" pitchFamily="34" charset="0"/>
              <a:buChar char="o"/>
            </a:pPr>
            <a:r>
              <a:rPr lang="en-US"/>
              <a:t>Led to the Chartist movement </a:t>
            </a:r>
          </a:p>
          <a:p>
            <a:r>
              <a:rPr lang="en-US" dirty="0"/>
              <a:t>Mass protests of skilled and unskilled (rural and urban) and serious rioting, made the gov't take them seriously</a:t>
            </a:r>
            <a:endParaRPr lang="en-US" sz="2400" dirty="0"/>
          </a:p>
          <a:p>
            <a:r>
              <a:rPr lang="en-US"/>
              <a:t>1832 reforms empowered and rewarded the middle class, but harmed the working-class</a:t>
            </a:r>
            <a:endParaRPr lang="en-US" dirty="0"/>
          </a:p>
          <a:p>
            <a:endParaRPr lang="en-US" dirty="0"/>
          </a:p>
        </p:txBody>
      </p:sp>
    </p:spTree>
    <p:extLst>
      <p:ext uri="{BB962C8B-B14F-4D97-AF65-F5344CB8AC3E}">
        <p14:creationId xmlns:p14="http://schemas.microsoft.com/office/powerpoint/2010/main" val="2476267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90508-E150-FF0F-8678-36D272A950EE}"/>
              </a:ext>
            </a:extLst>
          </p:cNvPr>
          <p:cNvSpPr>
            <a:spLocks noGrp="1"/>
          </p:cNvSpPr>
          <p:nvPr>
            <p:ph type="title"/>
          </p:nvPr>
        </p:nvSpPr>
        <p:spPr/>
        <p:txBody>
          <a:bodyPr/>
          <a:lstStyle/>
          <a:p>
            <a:r>
              <a:rPr lang="en-US" dirty="0"/>
              <a:t>The New Poor Law, 1834</a:t>
            </a:r>
          </a:p>
        </p:txBody>
      </p:sp>
      <p:sp>
        <p:nvSpPr>
          <p:cNvPr id="3" name="Content Placeholder 2">
            <a:extLst>
              <a:ext uri="{FF2B5EF4-FFF2-40B4-BE49-F238E27FC236}">
                <a16:creationId xmlns:a16="http://schemas.microsoft.com/office/drawing/2014/main" id="{C4CA6501-7FCB-2BA6-C909-20446418052F}"/>
              </a:ext>
            </a:extLst>
          </p:cNvPr>
          <p:cNvSpPr>
            <a:spLocks noGrp="1"/>
          </p:cNvSpPr>
          <p:nvPr>
            <p:ph idx="1"/>
          </p:nvPr>
        </p:nvSpPr>
        <p:spPr/>
        <p:txBody>
          <a:bodyPr vert="horz" lIns="91440" tIns="45720" rIns="91440" bIns="45720" rtlCol="0" anchor="t">
            <a:normAutofit fontScale="70000" lnSpcReduction="20000"/>
          </a:bodyPr>
          <a:lstStyle/>
          <a:p>
            <a:r>
              <a:rPr lang="en-US" dirty="0"/>
              <a:t>Need to change Old Poor Law from the 1500s</a:t>
            </a:r>
          </a:p>
          <a:p>
            <a:r>
              <a:rPr lang="en-US" dirty="0"/>
              <a:t>1790s-modified into the Speenhamland System (named after the village where it was first developed) and mainly used in Southern England</a:t>
            </a:r>
          </a:p>
          <a:p>
            <a:pPr marL="493395" lvl="1">
              <a:buFont typeface="Courier New" panose="020B0604020202020204" pitchFamily="34" charset="0"/>
              <a:buChar char="o"/>
            </a:pPr>
            <a:r>
              <a:rPr lang="en-US" dirty="0"/>
              <a:t>Paid for by local landowners and led to their contributions increasing (poor rate)</a:t>
            </a:r>
          </a:p>
          <a:p>
            <a:pPr marL="493395" lvl="1">
              <a:buFont typeface="Courier New" panose="020B0604020202020204" pitchFamily="34" charset="0"/>
              <a:buChar char="o"/>
            </a:pPr>
            <a:r>
              <a:rPr lang="en-US" dirty="0"/>
              <a:t>Depended on the size of the recipients family (larger the family, the more received)</a:t>
            </a:r>
          </a:p>
          <a:p>
            <a:pPr marL="493395" lvl="1">
              <a:buFont typeface="Courier New" panose="020B0604020202020204" pitchFamily="34" charset="0"/>
              <a:buChar char="o"/>
            </a:pPr>
            <a:r>
              <a:rPr lang="en-US" dirty="0"/>
              <a:t>Varied with the price of bread (bread price higher; families got more)</a:t>
            </a:r>
          </a:p>
          <a:p>
            <a:r>
              <a:rPr lang="en-US" dirty="0"/>
              <a:t>System was widely disliked, it was expensive and didn’t encourage the unemployed to find jobs </a:t>
            </a:r>
          </a:p>
          <a:p>
            <a:r>
              <a:rPr lang="en-US" dirty="0"/>
              <a:t>System was unable to cope with the mass unemployment </a:t>
            </a:r>
          </a:p>
          <a:p>
            <a:r>
              <a:rPr lang="en-US" dirty="0"/>
              <a:t>Royal commission in 1832 to investigate and recommend action about poverty in Britain </a:t>
            </a:r>
          </a:p>
          <a:p>
            <a:pPr marL="493395" lvl="1">
              <a:buFont typeface="Courier New" panose="020B0604020202020204" pitchFamily="34" charset="0"/>
              <a:buChar char="o"/>
            </a:pPr>
            <a:r>
              <a:rPr lang="en-US" dirty="0"/>
              <a:t>Commission was made up of Middle-class men who ensured their findings supported their ideas, and exaggerated the failings of the old system (no one understood the report, 1834)</a:t>
            </a:r>
          </a:p>
          <a:p>
            <a:endParaRPr lang="en-US" dirty="0"/>
          </a:p>
        </p:txBody>
      </p:sp>
    </p:spTree>
    <p:extLst>
      <p:ext uri="{BB962C8B-B14F-4D97-AF65-F5344CB8AC3E}">
        <p14:creationId xmlns:p14="http://schemas.microsoft.com/office/powerpoint/2010/main" val="1349695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E23CA-3550-FB19-934B-CE9FFD9E84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42AECF-080B-FE22-EB46-BD83100A349A}"/>
              </a:ext>
            </a:extLst>
          </p:cNvPr>
          <p:cNvSpPr>
            <a:spLocks noGrp="1"/>
          </p:cNvSpPr>
          <p:nvPr>
            <p:ph type="title"/>
          </p:nvPr>
        </p:nvSpPr>
        <p:spPr/>
        <p:txBody>
          <a:bodyPr/>
          <a:lstStyle/>
          <a:p>
            <a:r>
              <a:rPr lang="en-US" dirty="0"/>
              <a:t>The New Poor Law, 1834</a:t>
            </a:r>
          </a:p>
        </p:txBody>
      </p:sp>
      <p:sp>
        <p:nvSpPr>
          <p:cNvPr id="3" name="Content Placeholder 2">
            <a:extLst>
              <a:ext uri="{FF2B5EF4-FFF2-40B4-BE49-F238E27FC236}">
                <a16:creationId xmlns:a16="http://schemas.microsoft.com/office/drawing/2014/main" id="{4E79F5F4-79FF-287B-7A57-2360DCA56EB0}"/>
              </a:ext>
            </a:extLst>
          </p:cNvPr>
          <p:cNvSpPr>
            <a:spLocks noGrp="1"/>
          </p:cNvSpPr>
          <p:nvPr>
            <p:ph idx="1"/>
          </p:nvPr>
        </p:nvSpPr>
        <p:spPr/>
        <p:txBody>
          <a:bodyPr vert="horz" lIns="91440" tIns="45720" rIns="91440" bIns="45720" rtlCol="0" anchor="t">
            <a:normAutofit fontScale="85000" lnSpcReduction="20000"/>
          </a:bodyPr>
          <a:lstStyle/>
          <a:p>
            <a:r>
              <a:rPr lang="en-US" dirty="0"/>
              <a:t>Middle-class men who ensured their findings supported their ideas, and exaggerated the failings of the old system (no one understood the report, 1834)</a:t>
            </a:r>
          </a:p>
          <a:p>
            <a:r>
              <a:rPr lang="en-US" dirty="0"/>
              <a:t>1834, Poor Law Amendment Act-intention of creating a welfare system designed to deal with the new industrial society  </a:t>
            </a:r>
          </a:p>
          <a:p>
            <a:pPr lvl="1">
              <a:buFont typeface="Courier New" panose="020B0604020202020204" pitchFamily="34" charset="0"/>
              <a:buChar char="o"/>
            </a:pPr>
            <a:r>
              <a:rPr lang="en-US" dirty="0"/>
              <a:t>Speenhamland System was abolished</a:t>
            </a:r>
          </a:p>
          <a:p>
            <a:pPr lvl="1">
              <a:buFont typeface="Courier New" panose="020B0604020202020204" pitchFamily="34" charset="0"/>
              <a:buChar char="o"/>
            </a:pPr>
            <a:r>
              <a:rPr lang="en-US" dirty="0"/>
              <a:t>Those who needed help would only get it in a workhouse</a:t>
            </a:r>
          </a:p>
          <a:p>
            <a:pPr lvl="1">
              <a:buFont typeface="Courier New" panose="020B0604020202020204" pitchFamily="34" charset="0"/>
              <a:buChar char="o"/>
            </a:pPr>
            <a:r>
              <a:rPr lang="en-US" dirty="0"/>
              <a:t>Men and women would be separated (workhouse for each sex)</a:t>
            </a:r>
          </a:p>
          <a:p>
            <a:pPr lvl="2">
              <a:buFont typeface="Wingdings" panose="020B0604020202020204" pitchFamily="34" charset="0"/>
              <a:buChar char="§"/>
            </a:pPr>
            <a:r>
              <a:rPr lang="en-US" dirty="0"/>
              <a:t>Idea that it would prevent people from having too many kids</a:t>
            </a:r>
          </a:p>
          <a:p>
            <a:pPr lvl="1">
              <a:buFont typeface="Courier New" panose="020B0604020202020204" pitchFamily="34" charset="0"/>
              <a:buChar char="o"/>
            </a:pPr>
            <a:r>
              <a:rPr lang="en-US" dirty="0"/>
              <a:t>Monitored by the government in London, but managed by locals</a:t>
            </a:r>
          </a:p>
          <a:p>
            <a:pPr lvl="2">
              <a:buFont typeface="Wingdings" panose="020B0604020202020204" pitchFamily="34" charset="0"/>
              <a:buChar char="§"/>
            </a:pPr>
            <a:r>
              <a:rPr lang="en-US" dirty="0"/>
              <a:t>Ended up having very little spend on support</a:t>
            </a:r>
          </a:p>
          <a:p>
            <a:pPr lvl="1">
              <a:buFont typeface="Courier New" panose="020B0604020202020204" pitchFamily="34" charset="0"/>
              <a:buChar char="o"/>
            </a:pPr>
            <a:r>
              <a:rPr lang="en-US" dirty="0"/>
              <a:t>Poverty became a crime essentially </a:t>
            </a:r>
          </a:p>
          <a:p>
            <a:pPr lvl="1">
              <a:buFont typeface="Courier New" panose="020B0604020202020204" pitchFamily="34" charset="0"/>
              <a:buChar char="o"/>
            </a:pPr>
            <a:r>
              <a:rPr lang="en-US" dirty="0"/>
              <a:t>Bastilles-sentence in the workhouse, called this off the Bastille in France</a:t>
            </a:r>
          </a:p>
          <a:p>
            <a:pPr lvl="1">
              <a:buFont typeface="Courier New" panose="020B0604020202020204" pitchFamily="34" charset="0"/>
              <a:buChar char="o"/>
            </a:pPr>
            <a:r>
              <a:rPr lang="en-US" dirty="0"/>
              <a:t>Segregation by age and sex didn't actually happen and everyone was treated poorly </a:t>
            </a:r>
          </a:p>
          <a:p>
            <a:pPr lvl="1">
              <a:buFont typeface="Courier New" panose="020B0604020202020204" pitchFamily="34" charset="0"/>
              <a:buChar char="o"/>
            </a:pPr>
            <a:r>
              <a:rPr lang="en-US" dirty="0"/>
              <a:t>New system still wasn't adept at dealing with the mass unemployed</a:t>
            </a:r>
          </a:p>
        </p:txBody>
      </p:sp>
    </p:spTree>
    <p:extLst>
      <p:ext uri="{BB962C8B-B14F-4D97-AF65-F5344CB8AC3E}">
        <p14:creationId xmlns:p14="http://schemas.microsoft.com/office/powerpoint/2010/main" val="2665388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DA3A7-876C-9506-4836-B698529524D3}"/>
              </a:ext>
            </a:extLst>
          </p:cNvPr>
          <p:cNvSpPr>
            <a:spLocks noGrp="1"/>
          </p:cNvSpPr>
          <p:nvPr>
            <p:ph type="title"/>
          </p:nvPr>
        </p:nvSpPr>
        <p:spPr/>
        <p:txBody>
          <a:bodyPr/>
          <a:lstStyle/>
          <a:p>
            <a:endParaRPr lang="en-US"/>
          </a:p>
        </p:txBody>
      </p:sp>
      <p:pic>
        <p:nvPicPr>
          <p:cNvPr id="4" name="Content Placeholder 3" descr="The Victorian Workhouse - Historic UK">
            <a:extLst>
              <a:ext uri="{FF2B5EF4-FFF2-40B4-BE49-F238E27FC236}">
                <a16:creationId xmlns:a16="http://schemas.microsoft.com/office/drawing/2014/main" id="{AC1014DB-9505-4CBD-2C3E-B06C1C7DF0C2}"/>
              </a:ext>
            </a:extLst>
          </p:cNvPr>
          <p:cNvPicPr>
            <a:picLocks noGrp="1" noChangeAspect="1"/>
          </p:cNvPicPr>
          <p:nvPr>
            <p:ph idx="1"/>
          </p:nvPr>
        </p:nvPicPr>
        <p:blipFill>
          <a:blip r:embed="rId2"/>
          <a:stretch>
            <a:fillRect/>
          </a:stretch>
        </p:blipFill>
        <p:spPr>
          <a:xfrm>
            <a:off x="2807008" y="2559050"/>
            <a:ext cx="6577983" cy="3382963"/>
          </a:xfrm>
          <a:prstGeom prst="rect">
            <a:avLst/>
          </a:prstGeom>
        </p:spPr>
      </p:pic>
    </p:spTree>
    <p:extLst>
      <p:ext uri="{BB962C8B-B14F-4D97-AF65-F5344CB8AC3E}">
        <p14:creationId xmlns:p14="http://schemas.microsoft.com/office/powerpoint/2010/main" val="793374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41837-D562-2979-3282-F928EAC25FCA}"/>
              </a:ext>
            </a:extLst>
          </p:cNvPr>
          <p:cNvSpPr>
            <a:spLocks noGrp="1"/>
          </p:cNvSpPr>
          <p:nvPr>
            <p:ph type="title"/>
          </p:nvPr>
        </p:nvSpPr>
        <p:spPr/>
        <p:txBody>
          <a:bodyPr/>
          <a:lstStyle/>
          <a:p>
            <a:r>
              <a:rPr lang="en-US" dirty="0"/>
              <a:t>Demands for Political reform, including Chartists</a:t>
            </a:r>
          </a:p>
        </p:txBody>
      </p:sp>
      <p:sp>
        <p:nvSpPr>
          <p:cNvPr id="3" name="Content Placeholder 2">
            <a:extLst>
              <a:ext uri="{FF2B5EF4-FFF2-40B4-BE49-F238E27FC236}">
                <a16:creationId xmlns:a16="http://schemas.microsoft.com/office/drawing/2014/main" id="{8ECBCF4D-2806-3076-7BDE-971B4CC1F03F}"/>
              </a:ext>
            </a:extLst>
          </p:cNvPr>
          <p:cNvSpPr>
            <a:spLocks noGrp="1"/>
          </p:cNvSpPr>
          <p:nvPr>
            <p:ph idx="1"/>
          </p:nvPr>
        </p:nvSpPr>
        <p:spPr/>
        <p:txBody>
          <a:bodyPr vert="horz" lIns="91440" tIns="45720" rIns="91440" bIns="45720" rtlCol="0" anchor="t">
            <a:normAutofit fontScale="92500"/>
          </a:bodyPr>
          <a:lstStyle/>
          <a:p>
            <a:r>
              <a:rPr lang="en-US" dirty="0"/>
              <a:t>New movement emerged in the 1830s after the Reform acts failed to making any changes (Chartism)</a:t>
            </a:r>
          </a:p>
          <a:p>
            <a:r>
              <a:rPr lang="en-US" dirty="0"/>
              <a:t>Bad harvests, high food prices, and high unemployment between 1837-1848 led to an inevitable Chartist activity and protests </a:t>
            </a:r>
          </a:p>
          <a:p>
            <a:r>
              <a:rPr lang="en-US" dirty="0"/>
              <a:t>New Poor Law was greatly hated, trade-union movement had failed to improve wages or working conditions</a:t>
            </a:r>
          </a:p>
          <a:p>
            <a:r>
              <a:rPr lang="en-US" dirty="0"/>
              <a:t>Slavery was abolished in 1833 with millions given in compensation to slave holders, but nothing to the slaves themselves or the poor in rural England </a:t>
            </a:r>
          </a:p>
          <a:p>
            <a:r>
              <a:rPr lang="en-US" dirty="0"/>
              <a:t>Growing literacy and cheap radical press began encouraging action</a:t>
            </a:r>
          </a:p>
        </p:txBody>
      </p:sp>
    </p:spTree>
    <p:extLst>
      <p:ext uri="{BB962C8B-B14F-4D97-AF65-F5344CB8AC3E}">
        <p14:creationId xmlns:p14="http://schemas.microsoft.com/office/powerpoint/2010/main" val="4138663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B9368-9785-A92F-8FEE-11D3588C8201}"/>
              </a:ext>
            </a:extLst>
          </p:cNvPr>
          <p:cNvSpPr>
            <a:spLocks noGrp="1"/>
          </p:cNvSpPr>
          <p:nvPr>
            <p:ph type="title"/>
          </p:nvPr>
        </p:nvSpPr>
        <p:spPr/>
        <p:txBody>
          <a:bodyPr/>
          <a:lstStyle/>
          <a:p>
            <a:r>
              <a:rPr lang="en-US" dirty="0"/>
              <a:t>Chartists</a:t>
            </a:r>
          </a:p>
        </p:txBody>
      </p:sp>
      <p:sp>
        <p:nvSpPr>
          <p:cNvPr id="3" name="Content Placeholder 2">
            <a:extLst>
              <a:ext uri="{FF2B5EF4-FFF2-40B4-BE49-F238E27FC236}">
                <a16:creationId xmlns:a16="http://schemas.microsoft.com/office/drawing/2014/main" id="{C100BFB3-4315-B505-C85A-E820FF50FC03}"/>
              </a:ext>
            </a:extLst>
          </p:cNvPr>
          <p:cNvSpPr>
            <a:spLocks noGrp="1"/>
          </p:cNvSpPr>
          <p:nvPr>
            <p:ph idx="1"/>
          </p:nvPr>
        </p:nvSpPr>
        <p:spPr/>
        <p:txBody>
          <a:bodyPr vert="horz" lIns="91440" tIns="45720" rIns="91440" bIns="45720" rtlCol="0" anchor="t">
            <a:normAutofit fontScale="62500" lnSpcReduction="20000"/>
          </a:bodyPr>
          <a:lstStyle/>
          <a:p>
            <a:r>
              <a:rPr lang="en-US" dirty="0"/>
              <a:t>1838-group of skilled  working class men (led by Francis Place and William Lovett) met in London and created a document that they hoped would unite the working classes across Britain </a:t>
            </a:r>
          </a:p>
          <a:p>
            <a:r>
              <a:rPr lang="en-US" dirty="0"/>
              <a:t>People's Charter had 6 simple points:</a:t>
            </a:r>
          </a:p>
          <a:p>
            <a:pPr marL="914400" lvl="1" indent="-457200">
              <a:buAutoNum type="arabicPeriod"/>
            </a:pPr>
            <a:r>
              <a:rPr lang="en-US" dirty="0"/>
              <a:t>Universal manhood suffrage</a:t>
            </a:r>
          </a:p>
          <a:p>
            <a:pPr marL="914400" lvl="1" indent="-457200">
              <a:buAutoNum type="arabicPeriod"/>
            </a:pPr>
            <a:r>
              <a:rPr lang="en-US" dirty="0"/>
              <a:t>No property qualification required before someone could stand for election to Parliament</a:t>
            </a:r>
          </a:p>
          <a:p>
            <a:pPr marL="914400" lvl="1" indent="-457200">
              <a:buAutoNum type="arabicPeriod"/>
            </a:pPr>
            <a:r>
              <a:rPr lang="en-US" dirty="0"/>
              <a:t>Annual parliaments would be held (annual election)</a:t>
            </a:r>
          </a:p>
          <a:p>
            <a:pPr marL="914400" lvl="1" indent="-457200">
              <a:buAutoNum type="arabicPeriod"/>
            </a:pPr>
            <a:r>
              <a:rPr lang="en-US" dirty="0"/>
              <a:t>Equal representation-each area that sent an MP had to contain the same number of voters </a:t>
            </a:r>
          </a:p>
          <a:p>
            <a:pPr marL="914400" lvl="1" indent="-457200">
              <a:buAutoNum type="arabicPeriod"/>
            </a:pPr>
            <a:r>
              <a:rPr lang="en-US" dirty="0"/>
              <a:t>Payment for MPs</a:t>
            </a:r>
          </a:p>
          <a:p>
            <a:pPr marL="914400" lvl="1" indent="-457200">
              <a:buAutoNum type="arabicPeriod"/>
            </a:pPr>
            <a:r>
              <a:rPr lang="en-US" dirty="0"/>
              <a:t>Ballot/secret voting (voting in 1830s was done in public)</a:t>
            </a:r>
          </a:p>
          <a:p>
            <a:pPr marL="457200" indent="-457200"/>
            <a:r>
              <a:rPr lang="en-US" dirty="0"/>
              <a:t>3 main periods of Chartist Activity: 1838-39, 42, and 48-49 (all periods of high food prices or high unemployment)</a:t>
            </a:r>
          </a:p>
          <a:p>
            <a:pPr marL="457200" indent="-457200"/>
            <a:r>
              <a:rPr lang="en-US" dirty="0"/>
              <a:t>Petitions were sent each time to Parliament containing millions of signatures requesting the implementation of the Charter, parliament met none of the demands</a:t>
            </a:r>
          </a:p>
          <a:p>
            <a:pPr marL="457200" indent="-457200"/>
            <a:r>
              <a:rPr lang="en-US" dirty="0"/>
              <a:t>Chartist riots could often be violent-many were arrested, killed, or sent to Australia</a:t>
            </a:r>
          </a:p>
          <a:p>
            <a:pPr marL="457200" indent="-457200"/>
            <a:r>
              <a:rPr lang="en-US" dirty="0"/>
              <a:t>1848-Charitsts planned a large riot in London, few showed up and little happened. The Chartist petition was presented to Parliament, and nothing changed, this ended Chartism </a:t>
            </a:r>
          </a:p>
          <a:p>
            <a:pPr marL="914400" lvl="1" indent="-457200">
              <a:buAutoNum type="arabicPeriod"/>
            </a:pPr>
            <a:endParaRPr lang="en-US" dirty="0"/>
          </a:p>
        </p:txBody>
      </p:sp>
    </p:spTree>
    <p:extLst>
      <p:ext uri="{BB962C8B-B14F-4D97-AF65-F5344CB8AC3E}">
        <p14:creationId xmlns:p14="http://schemas.microsoft.com/office/powerpoint/2010/main" val="2511554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3BA6-AE12-874A-1515-CCF0CCDEDEFD}"/>
              </a:ext>
            </a:extLst>
          </p:cNvPr>
          <p:cNvSpPr>
            <a:spLocks noGrp="1"/>
          </p:cNvSpPr>
          <p:nvPr>
            <p:ph type="title"/>
          </p:nvPr>
        </p:nvSpPr>
        <p:spPr/>
        <p:txBody>
          <a:bodyPr/>
          <a:lstStyle/>
          <a:p>
            <a:r>
              <a:rPr lang="en-US" dirty="0"/>
              <a:t>Why did Chartism fail to achieve its objective?</a:t>
            </a:r>
          </a:p>
        </p:txBody>
      </p:sp>
      <p:sp>
        <p:nvSpPr>
          <p:cNvPr id="3" name="Content Placeholder 2">
            <a:extLst>
              <a:ext uri="{FF2B5EF4-FFF2-40B4-BE49-F238E27FC236}">
                <a16:creationId xmlns:a16="http://schemas.microsoft.com/office/drawing/2014/main" id="{E6D798E0-75DA-EE1D-70A0-27D4428B2A72}"/>
              </a:ext>
            </a:extLst>
          </p:cNvPr>
          <p:cNvSpPr>
            <a:spLocks noGrp="1"/>
          </p:cNvSpPr>
          <p:nvPr>
            <p:ph idx="1"/>
          </p:nvPr>
        </p:nvSpPr>
        <p:spPr/>
        <p:txBody>
          <a:bodyPr vert="horz" lIns="91440" tIns="45720" rIns="91440" bIns="45720" rtlCol="0" anchor="t">
            <a:normAutofit fontScale="85000" lnSpcReduction="20000"/>
          </a:bodyPr>
          <a:lstStyle/>
          <a:p>
            <a:r>
              <a:rPr lang="en-US" dirty="0"/>
              <a:t>Divided and fueled by hunger and unemployment </a:t>
            </a:r>
          </a:p>
          <a:p>
            <a:pPr lvl="1">
              <a:buFont typeface="Courier New" panose="020B0604020202020204" pitchFamily="34" charset="0"/>
              <a:buChar char="o"/>
            </a:pPr>
            <a:r>
              <a:rPr lang="en-US" dirty="0"/>
              <a:t>When conditions improved, support for the movement declined</a:t>
            </a:r>
          </a:p>
          <a:p>
            <a:r>
              <a:rPr lang="en-US" dirty="0"/>
              <a:t>Government didn’t respond with unnecessary or harsh reactions</a:t>
            </a:r>
          </a:p>
          <a:p>
            <a:r>
              <a:rPr lang="en-US" dirty="0"/>
              <a:t>General Napier (general in charge of troops keeping order) was sympathetic to the cause</a:t>
            </a:r>
          </a:p>
          <a:p>
            <a:r>
              <a:rPr lang="en-US" dirty="0"/>
              <a:t>Divisions faced by movement: use of force or peaceful protest, revolution or moderate change, support for or opposition to industrialization, collaborate with middle class or remain separate, religious or not, focus on education and banning alcohol or not banning alcohol, focus on self-improvement or more action by the gov't, hate for O'Connor or support, whether Chartists were socialists or not</a:t>
            </a:r>
          </a:p>
          <a:p>
            <a:r>
              <a:rPr lang="en-US" dirty="0"/>
              <a:t>Movement achieved very little </a:t>
            </a:r>
          </a:p>
          <a:p>
            <a:r>
              <a:rPr lang="en-US" dirty="0"/>
              <a:t>Failed in the short term, but all demands were met in the long-term </a:t>
            </a:r>
          </a:p>
        </p:txBody>
      </p:sp>
    </p:spTree>
    <p:extLst>
      <p:ext uri="{BB962C8B-B14F-4D97-AF65-F5344CB8AC3E}">
        <p14:creationId xmlns:p14="http://schemas.microsoft.com/office/powerpoint/2010/main" val="2220424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F2315-637F-B903-E418-B814869B1CE4}"/>
              </a:ext>
            </a:extLst>
          </p:cNvPr>
          <p:cNvSpPr>
            <a:spLocks noGrp="1"/>
          </p:cNvSpPr>
          <p:nvPr>
            <p:ph type="title"/>
          </p:nvPr>
        </p:nvSpPr>
        <p:spPr/>
        <p:txBody>
          <a:bodyPr/>
          <a:lstStyle/>
          <a:p>
            <a:r>
              <a:rPr lang="en-US" dirty="0"/>
              <a:t>Trade Unions-Origins of Organized labor</a:t>
            </a:r>
          </a:p>
        </p:txBody>
      </p:sp>
      <p:sp>
        <p:nvSpPr>
          <p:cNvPr id="3" name="Content Placeholder 2">
            <a:extLst>
              <a:ext uri="{FF2B5EF4-FFF2-40B4-BE49-F238E27FC236}">
                <a16:creationId xmlns:a16="http://schemas.microsoft.com/office/drawing/2014/main" id="{2B8B9111-F718-32D0-2085-DEF2AF6F2C59}"/>
              </a:ext>
            </a:extLst>
          </p:cNvPr>
          <p:cNvSpPr>
            <a:spLocks noGrp="1"/>
          </p:cNvSpPr>
          <p:nvPr>
            <p:ph idx="1"/>
          </p:nvPr>
        </p:nvSpPr>
        <p:spPr/>
        <p:txBody>
          <a:bodyPr vert="horz" lIns="91440" tIns="45720" rIns="91440" bIns="45720" rtlCol="0" anchor="t">
            <a:normAutofit fontScale="92500" lnSpcReduction="20000"/>
          </a:bodyPr>
          <a:lstStyle/>
          <a:p>
            <a:r>
              <a:rPr lang="en-US" b="1" dirty="0"/>
              <a:t>Trade Union: </a:t>
            </a:r>
            <a:r>
              <a:rPr lang="en-US" dirty="0"/>
              <a:t>a group of workers who joined together to defend their work-related interests and put concerns to their managers (usual aims were improve pay and working conditions)</a:t>
            </a:r>
          </a:p>
          <a:p>
            <a:pPr lvl="1">
              <a:buFont typeface="Courier New" panose="020B0604020202020204" pitchFamily="34" charset="0"/>
              <a:buChar char="o"/>
            </a:pPr>
            <a:r>
              <a:rPr lang="en-US" dirty="0"/>
              <a:t>Had limited impact at this time</a:t>
            </a:r>
          </a:p>
          <a:p>
            <a:pPr lvl="1">
              <a:buFont typeface="Courier New" panose="020B0604020202020204" pitchFamily="34" charset="0"/>
              <a:buChar char="o"/>
            </a:pPr>
            <a:r>
              <a:rPr lang="en-US" dirty="0"/>
              <a:t>Illegal throughout the 18th century, but they did exist</a:t>
            </a:r>
          </a:p>
          <a:p>
            <a:pPr lvl="1">
              <a:buFont typeface="Courier New" panose="020B0604020202020204" pitchFamily="34" charset="0"/>
              <a:buChar char="o"/>
            </a:pPr>
            <a:r>
              <a:rPr lang="en-US" dirty="0"/>
              <a:t>Upper class didn't like working class coming together to attempt to make improvements</a:t>
            </a:r>
          </a:p>
          <a:p>
            <a:pPr lvl="1">
              <a:buFont typeface="Courier New" panose="020B0604020202020204" pitchFamily="34" charset="0"/>
              <a:buChar char="o"/>
            </a:pPr>
            <a:r>
              <a:rPr lang="en-US" dirty="0"/>
              <a:t>'Combinations'-groups of men organized together, usually in towns. Generally skilled workers in specific trades</a:t>
            </a:r>
          </a:p>
          <a:p>
            <a:pPr lvl="1">
              <a:buFont typeface="Courier New" panose="020B0604020202020204" pitchFamily="34" charset="0"/>
              <a:buChar char="o"/>
            </a:pPr>
            <a:r>
              <a:rPr lang="en-US" dirty="0"/>
              <a:t>Reasons tended to be: provide insurance benefits for members, give themselves more bargaining power against employers, restrict entry to professions (long training periods)</a:t>
            </a:r>
          </a:p>
          <a:p>
            <a:pPr lvl="1">
              <a:buFont typeface="Courier New" panose="020B0604020202020204" pitchFamily="34" charset="0"/>
              <a:buChar char="o"/>
            </a:pPr>
            <a:r>
              <a:rPr lang="en-US" dirty="0"/>
              <a:t>Wanted to preserve the interests of their members and not in wider social or economic or political issues</a:t>
            </a:r>
          </a:p>
          <a:p>
            <a:pPr lvl="1">
              <a:buFont typeface="Courier New" panose="020B0604020202020204" pitchFamily="34" charset="0"/>
              <a:buChar char="o"/>
            </a:pPr>
            <a:endParaRPr lang="en-US" dirty="0"/>
          </a:p>
        </p:txBody>
      </p:sp>
    </p:spTree>
    <p:extLst>
      <p:ext uri="{BB962C8B-B14F-4D97-AF65-F5344CB8AC3E}">
        <p14:creationId xmlns:p14="http://schemas.microsoft.com/office/powerpoint/2010/main" val="2648003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59F5D9-8162-8BE4-37F8-9FC3BD0DCC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0C6EB2-12B8-98AE-026A-6B2E92D54098}"/>
              </a:ext>
            </a:extLst>
          </p:cNvPr>
          <p:cNvSpPr>
            <a:spLocks noGrp="1"/>
          </p:cNvSpPr>
          <p:nvPr>
            <p:ph type="title"/>
          </p:nvPr>
        </p:nvSpPr>
        <p:spPr/>
        <p:txBody>
          <a:bodyPr/>
          <a:lstStyle/>
          <a:p>
            <a:r>
              <a:rPr lang="en-US" dirty="0"/>
              <a:t>Trade Unions-Origins of Organized labor</a:t>
            </a:r>
          </a:p>
        </p:txBody>
      </p:sp>
      <p:sp>
        <p:nvSpPr>
          <p:cNvPr id="3" name="Content Placeholder 2">
            <a:extLst>
              <a:ext uri="{FF2B5EF4-FFF2-40B4-BE49-F238E27FC236}">
                <a16:creationId xmlns:a16="http://schemas.microsoft.com/office/drawing/2014/main" id="{87A4CFCB-A0A6-26BD-C99A-5B116EACB11D}"/>
              </a:ext>
            </a:extLst>
          </p:cNvPr>
          <p:cNvSpPr>
            <a:spLocks noGrp="1"/>
          </p:cNvSpPr>
          <p:nvPr>
            <p:ph idx="1"/>
          </p:nvPr>
        </p:nvSpPr>
        <p:spPr/>
        <p:txBody>
          <a:bodyPr vert="horz" lIns="91440" tIns="45720" rIns="91440" bIns="45720" rtlCol="0" anchor="t">
            <a:noAutofit/>
          </a:bodyPr>
          <a:lstStyle/>
          <a:p>
            <a:pPr marL="457200" indent="-457200"/>
            <a:r>
              <a:rPr lang="en-US" sz="1400" dirty="0"/>
              <a:t>1799-1800-Combination Laws (reaction to French Rev.)-Gov't made membership of a union punishable by imprisonment </a:t>
            </a:r>
          </a:p>
          <a:p>
            <a:pPr marL="493395" lvl="1">
              <a:buFont typeface="Courier New" panose="020B0604020202020204" pitchFamily="34" charset="0"/>
              <a:buChar char="o"/>
            </a:pPr>
            <a:r>
              <a:rPr lang="en-US" sz="1400" dirty="0"/>
              <a:t>Intense fear of conspiracy, and combinations were seen as dangerous</a:t>
            </a:r>
          </a:p>
          <a:p>
            <a:pPr marL="493395" lvl="1">
              <a:buFont typeface="Courier New" panose="020B0604020202020204" pitchFamily="34" charset="0"/>
              <a:buChar char="o"/>
            </a:pPr>
            <a:r>
              <a:rPr lang="en-US" sz="1400" dirty="0"/>
              <a:t>Most local governments were fairly tolerant towards them </a:t>
            </a:r>
          </a:p>
          <a:p>
            <a:r>
              <a:rPr lang="en-US" sz="1400" dirty="0"/>
              <a:t>During war years, membership boomed as people successfully gained better pay and conditions for shipbuilders and cotton spinners</a:t>
            </a:r>
          </a:p>
          <a:p>
            <a:r>
              <a:rPr lang="en-US" sz="1400" dirty="0"/>
              <a:t>Economic depression and gov't repression reduced activity (1815), and by 1818 it failed totally </a:t>
            </a:r>
          </a:p>
          <a:p>
            <a:r>
              <a:rPr lang="en-US" sz="1400" dirty="0"/>
              <a:t>1824-Combination Laws were repealed allowing trade unions to be legal </a:t>
            </a:r>
          </a:p>
          <a:p>
            <a:pPr marL="493395" lvl="1">
              <a:buFont typeface="Courier New" panose="020B0604020202020204" pitchFamily="34" charset="0"/>
              <a:buChar char="o"/>
            </a:pPr>
            <a:r>
              <a:rPr lang="en-US" sz="1400" dirty="0"/>
              <a:t>Sudden outbreaks of strikes, leading to the law being modified in 1825-unions were still legal but could only negotiate hours and wages, with NO right to strike</a:t>
            </a:r>
          </a:p>
          <a:p>
            <a:r>
              <a:rPr lang="en-US" sz="1400" dirty="0"/>
              <a:t>Union leaders could still be prosecuted under various laws (secret oaths, master and servant laws, etc.) </a:t>
            </a:r>
          </a:p>
          <a:p>
            <a:r>
              <a:rPr lang="en-US" sz="1400" dirty="0"/>
              <a:t>Trade unions achieved little throughout the 1820s and 30s</a:t>
            </a:r>
          </a:p>
          <a:p>
            <a:pPr marL="493395" lvl="1">
              <a:buFont typeface="Courier New" panose="020B0604020202020204" pitchFamily="34" charset="0"/>
              <a:buChar char="o"/>
            </a:pPr>
            <a:r>
              <a:rPr lang="en-US" sz="1400" dirty="0"/>
              <a:t>Large divisions between political aspirations and those who simply wanted better working conditions</a:t>
            </a:r>
          </a:p>
        </p:txBody>
      </p:sp>
    </p:spTree>
    <p:extLst>
      <p:ext uri="{BB962C8B-B14F-4D97-AF65-F5344CB8AC3E}">
        <p14:creationId xmlns:p14="http://schemas.microsoft.com/office/powerpoint/2010/main" val="1950179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11D5F-0E4E-90F8-9A0E-B13B03DAE5BE}"/>
              </a:ext>
            </a:extLst>
          </p:cNvPr>
          <p:cNvSpPr>
            <a:spLocks noGrp="1"/>
          </p:cNvSpPr>
          <p:nvPr>
            <p:ph type="title"/>
          </p:nvPr>
        </p:nvSpPr>
        <p:spPr/>
        <p:txBody>
          <a:bodyPr/>
          <a:lstStyle/>
          <a:p>
            <a:r>
              <a:rPr lang="en-US" dirty="0"/>
              <a:t>Cooperative societies</a:t>
            </a:r>
          </a:p>
        </p:txBody>
      </p:sp>
      <p:sp>
        <p:nvSpPr>
          <p:cNvPr id="3" name="Content Placeholder 2">
            <a:extLst>
              <a:ext uri="{FF2B5EF4-FFF2-40B4-BE49-F238E27FC236}">
                <a16:creationId xmlns:a16="http://schemas.microsoft.com/office/drawing/2014/main" id="{9B0366C4-F2EB-6229-9875-FDFD0A93C383}"/>
              </a:ext>
            </a:extLst>
          </p:cNvPr>
          <p:cNvSpPr>
            <a:spLocks noGrp="1"/>
          </p:cNvSpPr>
          <p:nvPr>
            <p:ph idx="1"/>
          </p:nvPr>
        </p:nvSpPr>
        <p:spPr/>
        <p:txBody>
          <a:bodyPr vert="horz" lIns="91440" tIns="45720" rIns="91440" bIns="45720" rtlCol="0" anchor="t">
            <a:normAutofit fontScale="92500" lnSpcReduction="10000"/>
          </a:bodyPr>
          <a:lstStyle/>
          <a:p>
            <a:r>
              <a:rPr lang="en-US" dirty="0"/>
              <a:t>1844-28 working-class people set up shop in Lancashire, mainly skilled workmen in regular employment (inspired by Chartism and socialist ideas) set up a Cooperative movement</a:t>
            </a:r>
          </a:p>
          <a:p>
            <a:pPr lvl="1">
              <a:buFont typeface="Courier New" panose="020B0604020202020204" pitchFamily="34" charset="0"/>
              <a:buChar char="o"/>
            </a:pPr>
            <a:r>
              <a:rPr lang="en-US" dirty="0"/>
              <a:t>Sold food, clothes and other goods</a:t>
            </a:r>
          </a:p>
          <a:p>
            <a:pPr lvl="1">
              <a:buFont typeface="Courier New" panose="020B0604020202020204" pitchFamily="34" charset="0"/>
              <a:buChar char="o"/>
            </a:pPr>
            <a:r>
              <a:rPr lang="en-US" dirty="0"/>
              <a:t>Prices were reasonable</a:t>
            </a:r>
          </a:p>
          <a:p>
            <a:pPr lvl="1">
              <a:buFont typeface="Courier New" panose="020B0604020202020204" pitchFamily="34" charset="0"/>
              <a:buChar char="o"/>
            </a:pPr>
            <a:r>
              <a:rPr lang="en-US" dirty="0"/>
              <a:t>Run by members</a:t>
            </a:r>
          </a:p>
          <a:p>
            <a:pPr lvl="1">
              <a:buFont typeface="Courier New" panose="020B0604020202020204" pitchFamily="34" charset="0"/>
              <a:buChar char="o"/>
            </a:pPr>
            <a:r>
              <a:rPr lang="en-US" dirty="0"/>
              <a:t>Not designed to be profitable, but surplus income was paid back to it by members </a:t>
            </a:r>
          </a:p>
          <a:p>
            <a:pPr lvl="1">
              <a:buFont typeface="Courier New" panose="020B0604020202020204" pitchFamily="34" charset="0"/>
              <a:buChar char="o"/>
            </a:pPr>
            <a:r>
              <a:rPr lang="en-US" dirty="0"/>
              <a:t>Anyone could become a member and run democratically (women could be members  and vote!)</a:t>
            </a:r>
          </a:p>
          <a:p>
            <a:pPr lvl="1">
              <a:buFont typeface="Courier New" panose="020B0604020202020204" pitchFamily="34" charset="0"/>
              <a:buChar char="o"/>
            </a:pPr>
            <a:r>
              <a:rPr lang="en-US" dirty="0"/>
              <a:t>Neutral towards religion and political affiliation </a:t>
            </a:r>
          </a:p>
          <a:p>
            <a:pPr lvl="1">
              <a:buFont typeface="Courier New" panose="020B0604020202020204" pitchFamily="34" charset="0"/>
              <a:buChar char="o"/>
            </a:pPr>
            <a:r>
              <a:rPr lang="en-US" dirty="0"/>
              <a:t>Later formed a significant role in the formation of the Labour Party, which was set up to get working-class men into the House of Commons </a:t>
            </a:r>
          </a:p>
        </p:txBody>
      </p:sp>
    </p:spTree>
    <p:extLst>
      <p:ext uri="{BB962C8B-B14F-4D97-AF65-F5344CB8AC3E}">
        <p14:creationId xmlns:p14="http://schemas.microsoft.com/office/powerpoint/2010/main" val="1349121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3D2E6-C39A-F24C-7852-919A41CD1714}"/>
              </a:ext>
            </a:extLst>
          </p:cNvPr>
          <p:cNvSpPr>
            <a:spLocks noGrp="1"/>
          </p:cNvSpPr>
          <p:nvPr>
            <p:ph type="title"/>
          </p:nvPr>
        </p:nvSpPr>
        <p:spPr/>
        <p:txBody>
          <a:bodyPr/>
          <a:lstStyle/>
          <a:p>
            <a:r>
              <a:rPr lang="en-US" dirty="0"/>
              <a:t>Reactions to mechanization and economic change</a:t>
            </a:r>
          </a:p>
        </p:txBody>
      </p:sp>
      <p:sp>
        <p:nvSpPr>
          <p:cNvPr id="3" name="Content Placeholder 2">
            <a:extLst>
              <a:ext uri="{FF2B5EF4-FFF2-40B4-BE49-F238E27FC236}">
                <a16:creationId xmlns:a16="http://schemas.microsoft.com/office/drawing/2014/main" id="{B76A8BA6-6881-BA91-AE7A-9F94EB31D05A}"/>
              </a:ext>
            </a:extLst>
          </p:cNvPr>
          <p:cNvSpPr>
            <a:spLocks noGrp="1"/>
          </p:cNvSpPr>
          <p:nvPr>
            <p:ph idx="1"/>
          </p:nvPr>
        </p:nvSpPr>
        <p:spPr/>
        <p:txBody>
          <a:bodyPr vert="horz" lIns="91440" tIns="45720" rIns="91440" bIns="45720" rtlCol="0" anchor="t">
            <a:normAutofit fontScale="85000" lnSpcReduction="10000"/>
          </a:bodyPr>
          <a:lstStyle/>
          <a:p>
            <a:r>
              <a:rPr lang="en-US" dirty="0"/>
              <a:t>Pre-Industrialization the rural areas of England were rather static (little change occurred)</a:t>
            </a:r>
          </a:p>
          <a:p>
            <a:r>
              <a:rPr lang="en-US" dirty="0"/>
              <a:t>Industrialization caused major changes and unrest </a:t>
            </a:r>
          </a:p>
          <a:p>
            <a:r>
              <a:rPr lang="en-US" dirty="0"/>
              <a:t>Causes of protests in rural areas:</a:t>
            </a:r>
          </a:p>
          <a:p>
            <a:pPr marL="493395" lvl="1">
              <a:buFont typeface="Courier New" panose="020B0604020202020204" pitchFamily="34" charset="0"/>
              <a:buChar char="o"/>
            </a:pPr>
            <a:r>
              <a:rPr lang="en-US" dirty="0"/>
              <a:t>Rapid population growth, led to a reduced demand for workers, factories decreased home-created demand</a:t>
            </a:r>
          </a:p>
          <a:p>
            <a:pPr marL="493395" lvl="1">
              <a:buFont typeface="Courier New" panose="020B0604020202020204" pitchFamily="34" charset="0"/>
              <a:buChar char="o"/>
            </a:pPr>
            <a:r>
              <a:rPr lang="en-US" dirty="0"/>
              <a:t>Food prices rose (BREAD)</a:t>
            </a:r>
          </a:p>
          <a:p>
            <a:pPr marL="493395" lvl="1">
              <a:buFont typeface="Courier New" panose="020B0604020202020204" pitchFamily="34" charset="0"/>
              <a:buChar char="o"/>
            </a:pPr>
            <a:r>
              <a:rPr lang="en-US" dirty="0"/>
              <a:t>Enclosure farming began effecting more and more areas, leading to loss of common land (pasture and gardens/fields)</a:t>
            </a:r>
          </a:p>
          <a:p>
            <a:pPr marL="493395" lvl="1">
              <a:buFont typeface="Courier New" panose="020B0604020202020204" pitchFamily="34" charset="0"/>
              <a:buChar char="o"/>
            </a:pPr>
            <a:r>
              <a:rPr lang="en-US" dirty="0"/>
              <a:t>Landowners needed less full time workers</a:t>
            </a:r>
          </a:p>
          <a:p>
            <a:pPr marL="493395" lvl="1">
              <a:buFont typeface="Courier New" panose="020B0604020202020204" pitchFamily="34" charset="0"/>
              <a:buChar char="o"/>
            </a:pPr>
            <a:r>
              <a:rPr lang="en-US" dirty="0"/>
              <a:t>Parliament passed laws with heavy penalties against poaching</a:t>
            </a:r>
          </a:p>
          <a:p>
            <a:pPr marL="493395" lvl="1">
              <a:buFont typeface="Courier New" panose="020B0604020202020204" pitchFamily="34" charset="0"/>
              <a:buChar char="o"/>
            </a:pPr>
            <a:r>
              <a:rPr lang="en-US" dirty="0"/>
              <a:t>Limited welfare system couldn't handle the demand </a:t>
            </a:r>
          </a:p>
          <a:p>
            <a:endParaRPr lang="en-US" dirty="0"/>
          </a:p>
        </p:txBody>
      </p:sp>
    </p:spTree>
    <p:extLst>
      <p:ext uri="{BB962C8B-B14F-4D97-AF65-F5344CB8AC3E}">
        <p14:creationId xmlns:p14="http://schemas.microsoft.com/office/powerpoint/2010/main" val="1077774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C0E02-AD46-9E97-6884-82BFEEFABBA8}"/>
              </a:ext>
            </a:extLst>
          </p:cNvPr>
          <p:cNvSpPr>
            <a:spLocks noGrp="1"/>
          </p:cNvSpPr>
          <p:nvPr>
            <p:ph type="title"/>
          </p:nvPr>
        </p:nvSpPr>
        <p:spPr/>
        <p:txBody>
          <a:bodyPr/>
          <a:lstStyle/>
          <a:p>
            <a:r>
              <a:rPr lang="en-US" dirty="0"/>
              <a:t>Government reaction to demands for change </a:t>
            </a:r>
          </a:p>
        </p:txBody>
      </p:sp>
      <p:sp>
        <p:nvSpPr>
          <p:cNvPr id="3" name="Content Placeholder 2">
            <a:extLst>
              <a:ext uri="{FF2B5EF4-FFF2-40B4-BE49-F238E27FC236}">
                <a16:creationId xmlns:a16="http://schemas.microsoft.com/office/drawing/2014/main" id="{1718BC25-1C8C-7FAF-014A-1990D30B848F}"/>
              </a:ext>
            </a:extLst>
          </p:cNvPr>
          <p:cNvSpPr>
            <a:spLocks noGrp="1"/>
          </p:cNvSpPr>
          <p:nvPr>
            <p:ph idx="1"/>
          </p:nvPr>
        </p:nvSpPr>
        <p:spPr/>
        <p:txBody>
          <a:bodyPr vert="horz" lIns="91440" tIns="45720" rIns="91440" bIns="45720" rtlCol="0" anchor="t">
            <a:normAutofit/>
          </a:bodyPr>
          <a:lstStyle/>
          <a:p>
            <a:r>
              <a:rPr lang="en-US" dirty="0"/>
              <a:t>Some governments ignored it, some  opposed them, and some agreed with them</a:t>
            </a:r>
          </a:p>
          <a:p>
            <a:r>
              <a:rPr lang="en-US" dirty="0"/>
              <a:t>Government rarely took a positive role with the working-class and industrialization </a:t>
            </a:r>
          </a:p>
          <a:p>
            <a:pPr lvl="1">
              <a:buFont typeface="Courier New" panose="020B0604020202020204" pitchFamily="34" charset="0"/>
              <a:buChar char="o"/>
            </a:pPr>
            <a:r>
              <a:rPr lang="en-US" dirty="0"/>
              <a:t>Always worked to maintain order (Luddism and Chartism) </a:t>
            </a:r>
          </a:p>
          <a:p>
            <a:r>
              <a:rPr lang="en-US" dirty="0"/>
              <a:t>1832-gov't was faced with real pressure (threat of Revolution) and made changes-limited concessions were made (1832 Great Reform Act) </a:t>
            </a:r>
          </a:p>
          <a:p>
            <a:r>
              <a:rPr lang="en-US" dirty="0"/>
              <a:t>Corn Laws remained enacted until 1846 despite the negative effect on food prices </a:t>
            </a:r>
          </a:p>
        </p:txBody>
      </p:sp>
    </p:spTree>
    <p:extLst>
      <p:ext uri="{BB962C8B-B14F-4D97-AF65-F5344CB8AC3E}">
        <p14:creationId xmlns:p14="http://schemas.microsoft.com/office/powerpoint/2010/main" val="2848438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21932C-3F27-0C94-E9E2-65BEBE94E7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4DCD32-3500-B052-B2F6-68EE29996C4F}"/>
              </a:ext>
            </a:extLst>
          </p:cNvPr>
          <p:cNvSpPr>
            <a:spLocks noGrp="1"/>
          </p:cNvSpPr>
          <p:nvPr>
            <p:ph type="title"/>
          </p:nvPr>
        </p:nvSpPr>
        <p:spPr/>
        <p:txBody>
          <a:bodyPr/>
          <a:lstStyle/>
          <a:p>
            <a:r>
              <a:rPr lang="en-US" dirty="0"/>
              <a:t>Reactions to mechanization and economic change</a:t>
            </a:r>
          </a:p>
        </p:txBody>
      </p:sp>
      <p:sp>
        <p:nvSpPr>
          <p:cNvPr id="3" name="Content Placeholder 2">
            <a:extLst>
              <a:ext uri="{FF2B5EF4-FFF2-40B4-BE49-F238E27FC236}">
                <a16:creationId xmlns:a16="http://schemas.microsoft.com/office/drawing/2014/main" id="{57B28D65-F27A-DCE8-6A5F-316BAFF13B56}"/>
              </a:ext>
            </a:extLst>
          </p:cNvPr>
          <p:cNvSpPr>
            <a:spLocks noGrp="1"/>
          </p:cNvSpPr>
          <p:nvPr>
            <p:ph idx="1"/>
          </p:nvPr>
        </p:nvSpPr>
        <p:spPr/>
        <p:txBody>
          <a:bodyPr vert="horz" lIns="91440" tIns="45720" rIns="91440" bIns="45720" rtlCol="0" anchor="t">
            <a:normAutofit fontScale="77500" lnSpcReduction="20000"/>
          </a:bodyPr>
          <a:lstStyle/>
          <a:p>
            <a:pPr marL="0" indent="0">
              <a:buNone/>
            </a:pPr>
            <a:endParaRPr lang="en-US" dirty="0"/>
          </a:p>
          <a:p>
            <a:r>
              <a:rPr lang="en-US" dirty="0"/>
              <a:t>Scattered food riots between 1790-1810, but generally only when bread prices were incredibly high (generally small and not frequent)</a:t>
            </a:r>
          </a:p>
          <a:p>
            <a:pPr lvl="1">
              <a:buFont typeface="Courier New" panose="020B0604020202020204" pitchFamily="34" charset="0"/>
              <a:buChar char="o"/>
            </a:pPr>
            <a:r>
              <a:rPr lang="en-US" dirty="0"/>
              <a:t>Rioters were punished and riots were suppressed—very unorganized, most people were illiterate</a:t>
            </a:r>
          </a:p>
          <a:p>
            <a:pPr lvl="1">
              <a:buFont typeface="Courier New" panose="020B0604020202020204" pitchFamily="34" charset="0"/>
              <a:buChar char="o"/>
            </a:pPr>
            <a:r>
              <a:rPr lang="en-US" dirty="0"/>
              <a:t>Enclosure riots were similar</a:t>
            </a:r>
          </a:p>
          <a:p>
            <a:r>
              <a:rPr lang="en-US" dirty="0"/>
              <a:t>Growing demand for labor in towns/cities helped offset the lack of job demands in rural areas </a:t>
            </a:r>
          </a:p>
          <a:p>
            <a:r>
              <a:rPr lang="en-US" dirty="0"/>
              <a:t>1792-1815 England was at war which allowed many men to have a job</a:t>
            </a:r>
          </a:p>
          <a:p>
            <a:pPr lvl="1">
              <a:buFont typeface="Courier New" panose="020B0604020202020204" pitchFamily="34" charset="0"/>
              <a:buChar char="o"/>
            </a:pPr>
            <a:r>
              <a:rPr lang="en-US" dirty="0"/>
              <a:t>Post-1815 a rise in protests in England increases</a:t>
            </a:r>
          </a:p>
          <a:p>
            <a:pPr lvl="1">
              <a:buFont typeface="Courier New" panose="020B0604020202020204" pitchFamily="34" charset="0"/>
              <a:buChar char="o"/>
            </a:pPr>
            <a:r>
              <a:rPr lang="en-US" dirty="0"/>
              <a:t>Agriculture prices collapsed, led to lower prices but also lower wages</a:t>
            </a:r>
          </a:p>
          <a:p>
            <a:pPr lvl="1">
              <a:buFont typeface="Courier New" panose="020B0604020202020204" pitchFamily="34" charset="0"/>
              <a:buChar char="o"/>
            </a:pPr>
            <a:r>
              <a:rPr lang="en-US" dirty="0"/>
              <a:t>1820s-burning of haystacks, local food riots, and attacks of livestock </a:t>
            </a:r>
          </a:p>
          <a:p>
            <a:pPr lvl="1">
              <a:buFont typeface="Courier New" panose="020B0604020202020204" pitchFamily="34" charset="0"/>
              <a:buChar char="o"/>
            </a:pPr>
            <a:r>
              <a:rPr lang="en-US" dirty="0"/>
              <a:t>Increase in radical newspapers-aimed at middle-class readers and focused on issues that effected them </a:t>
            </a:r>
          </a:p>
          <a:p>
            <a:pPr lvl="2">
              <a:buFont typeface="Wingdings" panose="020B0604020202020204" pitchFamily="34" charset="0"/>
              <a:buChar char="§"/>
            </a:pPr>
            <a:r>
              <a:rPr lang="en-US" dirty="0"/>
              <a:t>Others aimed at working class (generally read aloud at inns) attacked the taxes that had to be paid to support the rich </a:t>
            </a:r>
          </a:p>
        </p:txBody>
      </p:sp>
    </p:spTree>
    <p:extLst>
      <p:ext uri="{BB962C8B-B14F-4D97-AF65-F5344CB8AC3E}">
        <p14:creationId xmlns:p14="http://schemas.microsoft.com/office/powerpoint/2010/main" val="203190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D4BDF-5A88-81AB-E509-381F49C984CF}"/>
              </a:ext>
            </a:extLst>
          </p:cNvPr>
          <p:cNvSpPr>
            <a:spLocks noGrp="1"/>
          </p:cNvSpPr>
          <p:nvPr>
            <p:ph type="title"/>
          </p:nvPr>
        </p:nvSpPr>
        <p:spPr/>
        <p:txBody>
          <a:bodyPr/>
          <a:lstStyle/>
          <a:p>
            <a:r>
              <a:rPr lang="en-US" dirty="0"/>
              <a:t>The Captain swing Riots</a:t>
            </a:r>
          </a:p>
        </p:txBody>
      </p:sp>
      <p:sp>
        <p:nvSpPr>
          <p:cNvPr id="3" name="Content Placeholder 2">
            <a:extLst>
              <a:ext uri="{FF2B5EF4-FFF2-40B4-BE49-F238E27FC236}">
                <a16:creationId xmlns:a16="http://schemas.microsoft.com/office/drawing/2014/main" id="{DF1F3059-0F48-2C32-A0E4-5FF907F5BE93}"/>
              </a:ext>
            </a:extLst>
          </p:cNvPr>
          <p:cNvSpPr>
            <a:spLocks noGrp="1"/>
          </p:cNvSpPr>
          <p:nvPr>
            <p:ph idx="1"/>
          </p:nvPr>
        </p:nvSpPr>
        <p:spPr/>
        <p:txBody>
          <a:bodyPr vert="horz" lIns="91440" tIns="45720" rIns="91440" bIns="45720" rtlCol="0" anchor="t">
            <a:normAutofit fontScale="62500" lnSpcReduction="20000"/>
          </a:bodyPr>
          <a:lstStyle/>
          <a:p>
            <a:r>
              <a:rPr lang="en-US" dirty="0"/>
              <a:t>1830-31 ended protests</a:t>
            </a:r>
          </a:p>
          <a:p>
            <a:r>
              <a:rPr lang="en-US" dirty="0"/>
              <a:t>Mythical figure allegedly organizing the movement, the name </a:t>
            </a:r>
            <a:r>
              <a:rPr lang="en-US"/>
              <a:t>appeared on various threats to landowners (letters mainly)</a:t>
            </a:r>
          </a:p>
          <a:p>
            <a:pPr lvl="1">
              <a:buFont typeface="Courier New" panose="020B0604020202020204" pitchFamily="34" charset="0"/>
              <a:buChar char="o"/>
            </a:pPr>
            <a:r>
              <a:rPr lang="en-US" dirty="0"/>
              <a:t>Called 'riots' by the government</a:t>
            </a:r>
          </a:p>
          <a:p>
            <a:pPr lvl="1">
              <a:buFont typeface="Courier New" panose="020B0604020202020204" pitchFamily="34" charset="0"/>
              <a:buChar char="o"/>
            </a:pPr>
            <a:r>
              <a:rPr lang="en-US" dirty="0"/>
              <a:t>Protests were considered illegal, violent, and destructive by the elite</a:t>
            </a:r>
          </a:p>
          <a:p>
            <a:r>
              <a:rPr lang="en-US" dirty="0"/>
              <a:t>Protests highlighted several issues</a:t>
            </a:r>
          </a:p>
          <a:p>
            <a:pPr lvl="1">
              <a:buFont typeface="Courier New" panose="020B0604020202020204" pitchFamily="34" charset="0"/>
              <a:buChar char="o"/>
            </a:pPr>
            <a:r>
              <a:rPr lang="en-US" dirty="0"/>
              <a:t>Lack of regular employment</a:t>
            </a:r>
          </a:p>
          <a:p>
            <a:pPr lvl="1">
              <a:buFont typeface="Courier New" panose="020B0604020202020204" pitchFamily="34" charset="0"/>
              <a:buChar char="o"/>
            </a:pPr>
            <a:r>
              <a:rPr lang="en-US" dirty="0"/>
              <a:t>Low wages, bad housing and working conditions</a:t>
            </a:r>
          </a:p>
          <a:p>
            <a:pPr lvl="1">
              <a:buFont typeface="Courier New" panose="020B0604020202020204" pitchFamily="34" charset="0"/>
              <a:buChar char="o"/>
            </a:pPr>
            <a:r>
              <a:rPr lang="en-US"/>
              <a:t>Lack of welfare support</a:t>
            </a:r>
          </a:p>
          <a:p>
            <a:pPr lvl="1">
              <a:buFont typeface="Courier New" panose="020B0604020202020204" pitchFamily="34" charset="0"/>
              <a:buChar char="o"/>
            </a:pPr>
            <a:r>
              <a:rPr lang="en-US" dirty="0"/>
              <a:t>Having to pay taxes to </a:t>
            </a:r>
            <a:r>
              <a:rPr lang="en-US"/>
              <a:t>support the Church of England</a:t>
            </a:r>
          </a:p>
          <a:p>
            <a:pPr lvl="1">
              <a:buFont typeface="Courier New" panose="020B0604020202020204" pitchFamily="34" charset="0"/>
              <a:buChar char="o"/>
            </a:pPr>
            <a:r>
              <a:rPr lang="en-US"/>
              <a:t>Arrival of threshing machines (helped harvest), reduced the demand for labor</a:t>
            </a:r>
          </a:p>
          <a:p>
            <a:pPr lvl="1">
              <a:buFont typeface="Courier New" panose="020B0604020202020204" pitchFamily="34" charset="0"/>
              <a:buChar char="o"/>
            </a:pPr>
            <a:r>
              <a:rPr lang="en-US" dirty="0"/>
              <a:t>Hunger </a:t>
            </a:r>
          </a:p>
          <a:p>
            <a:r>
              <a:rPr lang="en-US" dirty="0"/>
              <a:t>Main areas of protests were in Southern England where there was little employment options</a:t>
            </a:r>
          </a:p>
          <a:p>
            <a:r>
              <a:rPr lang="en-US" dirty="0"/>
              <a:t>Troops were sent in to keep order, normal judicial processes were suspended (some were </a:t>
            </a:r>
            <a:r>
              <a:rPr lang="en-US"/>
              <a:t>executed, transported to Australia</a:t>
            </a:r>
            <a:r>
              <a:rPr lang="en-US" dirty="0"/>
              <a:t>, or imprisoned)</a:t>
            </a:r>
          </a:p>
          <a:p>
            <a:r>
              <a:rPr lang="en-US" dirty="0"/>
              <a:t>Protests achieved very little-delayed threshing machine for a few years, trade unions were unsuccessful (leaders sent to Australia), helped lead to the reforms of 1832 (didn't do much though)</a:t>
            </a:r>
          </a:p>
        </p:txBody>
      </p:sp>
    </p:spTree>
    <p:extLst>
      <p:ext uri="{BB962C8B-B14F-4D97-AF65-F5344CB8AC3E}">
        <p14:creationId xmlns:p14="http://schemas.microsoft.com/office/powerpoint/2010/main" val="3314178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D231C-2C16-9326-99F9-C6CF8FCEB28B}"/>
              </a:ext>
            </a:extLst>
          </p:cNvPr>
          <p:cNvSpPr>
            <a:spLocks noGrp="1"/>
          </p:cNvSpPr>
          <p:nvPr>
            <p:ph type="title"/>
          </p:nvPr>
        </p:nvSpPr>
        <p:spPr/>
        <p:txBody>
          <a:bodyPr/>
          <a:lstStyle/>
          <a:p>
            <a:r>
              <a:rPr lang="en-US" dirty="0"/>
              <a:t>The Luddite Riots</a:t>
            </a:r>
          </a:p>
        </p:txBody>
      </p:sp>
      <p:sp>
        <p:nvSpPr>
          <p:cNvPr id="3" name="Content Placeholder 2">
            <a:extLst>
              <a:ext uri="{FF2B5EF4-FFF2-40B4-BE49-F238E27FC236}">
                <a16:creationId xmlns:a16="http://schemas.microsoft.com/office/drawing/2014/main" id="{3D5BD515-26F1-ECED-21B7-EF05BE5A73A4}"/>
              </a:ext>
            </a:extLst>
          </p:cNvPr>
          <p:cNvSpPr>
            <a:spLocks noGrp="1"/>
          </p:cNvSpPr>
          <p:nvPr>
            <p:ph idx="1"/>
          </p:nvPr>
        </p:nvSpPr>
        <p:spPr/>
        <p:txBody>
          <a:bodyPr vert="horz" lIns="91440" tIns="45720" rIns="91440" bIns="45720" rtlCol="0" anchor="t">
            <a:normAutofit fontScale="92500"/>
          </a:bodyPr>
          <a:lstStyle/>
          <a:p>
            <a:r>
              <a:rPr lang="en-US" dirty="0"/>
              <a:t>Very few protests and riots against the factory system</a:t>
            </a:r>
          </a:p>
          <a:p>
            <a:pPr lvl="1">
              <a:buFont typeface="Courier New" panose="020B0604020202020204" pitchFamily="34" charset="0"/>
              <a:buChar char="o"/>
            </a:pPr>
            <a:r>
              <a:rPr lang="en-US" dirty="0"/>
              <a:t>Occasional attacks on new machines (pre-1830) but few after</a:t>
            </a:r>
          </a:p>
          <a:p>
            <a:r>
              <a:rPr lang="en-US" dirty="0"/>
              <a:t>2 significant attempts to prevent the establishment of new machines</a:t>
            </a:r>
          </a:p>
          <a:p>
            <a:pPr lvl="1">
              <a:buFont typeface="Courier New" panose="020B0604020202020204" pitchFamily="34" charset="0"/>
              <a:buChar char="o"/>
            </a:pPr>
            <a:r>
              <a:rPr lang="en-US" dirty="0"/>
              <a:t>(1)-1770 Lancashire, arrival of machinery which improved output and quality of finished woolen cloth. Men and women found themselves jobless, led to smashing of new machines, but it was confined to the small areas </a:t>
            </a:r>
          </a:p>
          <a:p>
            <a:pPr lvl="1">
              <a:buFont typeface="Courier New" panose="020B0604020202020204" pitchFamily="34" charset="0"/>
              <a:buChar char="o"/>
            </a:pPr>
            <a:r>
              <a:rPr lang="en-US" dirty="0"/>
              <a:t>(2) Luddite movement 1811-1816. Main machine breaking occurred between 1811-1812. Throughout northern England and midlands, mobs broke into factories and smashed  new machines. A lot of damage was done, one mill owner was killed. Many who were involved were people whose job was threatened or taken by new machines</a:t>
            </a:r>
          </a:p>
          <a:p>
            <a:endParaRPr lang="en-US" sz="3000" dirty="0"/>
          </a:p>
        </p:txBody>
      </p:sp>
    </p:spTree>
    <p:extLst>
      <p:ext uri="{BB962C8B-B14F-4D97-AF65-F5344CB8AC3E}">
        <p14:creationId xmlns:p14="http://schemas.microsoft.com/office/powerpoint/2010/main" val="1319941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47743-BE2A-3996-CE97-630FBBF9A2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FCD08D-A36B-97FF-55F8-453B4C6CD234}"/>
              </a:ext>
            </a:extLst>
          </p:cNvPr>
          <p:cNvSpPr>
            <a:spLocks noGrp="1"/>
          </p:cNvSpPr>
          <p:nvPr>
            <p:ph type="title"/>
          </p:nvPr>
        </p:nvSpPr>
        <p:spPr/>
        <p:txBody>
          <a:bodyPr/>
          <a:lstStyle/>
          <a:p>
            <a:r>
              <a:rPr lang="en-US" dirty="0"/>
              <a:t>The Luddite Riots</a:t>
            </a:r>
          </a:p>
        </p:txBody>
      </p:sp>
      <p:sp>
        <p:nvSpPr>
          <p:cNvPr id="3" name="Content Placeholder 2">
            <a:extLst>
              <a:ext uri="{FF2B5EF4-FFF2-40B4-BE49-F238E27FC236}">
                <a16:creationId xmlns:a16="http://schemas.microsoft.com/office/drawing/2014/main" id="{523E93FC-7C92-3F3D-3DFA-171F2559429C}"/>
              </a:ext>
            </a:extLst>
          </p:cNvPr>
          <p:cNvSpPr>
            <a:spLocks noGrp="1"/>
          </p:cNvSpPr>
          <p:nvPr>
            <p:ph idx="1"/>
          </p:nvPr>
        </p:nvSpPr>
        <p:spPr>
          <a:xfrm>
            <a:off x="1052347" y="2394946"/>
            <a:ext cx="10691649" cy="4170934"/>
          </a:xfrm>
        </p:spPr>
        <p:txBody>
          <a:bodyPr vert="horz" lIns="91440" tIns="45720" rIns="91440" bIns="45720" rtlCol="0" anchor="t">
            <a:normAutofit fontScale="70000" lnSpcReduction="20000"/>
          </a:bodyPr>
          <a:lstStyle/>
          <a:p>
            <a:endParaRPr lang="en-US" dirty="0"/>
          </a:p>
          <a:p>
            <a:r>
              <a:rPr lang="en-US" sz="3000" dirty="0"/>
              <a:t>Why did the Luddite revolt occur?</a:t>
            </a:r>
          </a:p>
          <a:p>
            <a:pPr marL="493395" lvl="1">
              <a:buFont typeface="Courier New" panose="020B0604020202020204" pitchFamily="34" charset="0"/>
              <a:buChar char="o"/>
            </a:pPr>
            <a:r>
              <a:rPr lang="en-US" sz="2600" dirty="0"/>
              <a:t>England was at war (Europe and America)-led to a decrease in raw materials available</a:t>
            </a:r>
          </a:p>
          <a:p>
            <a:pPr lvl="2">
              <a:buFont typeface="Wingdings" panose="020B0604020202020204" pitchFamily="34" charset="0"/>
              <a:buChar char="§"/>
            </a:pPr>
            <a:r>
              <a:rPr lang="en-US" sz="2200" dirty="0"/>
              <a:t>Led to high unemployment</a:t>
            </a:r>
          </a:p>
          <a:p>
            <a:pPr lvl="1">
              <a:buFont typeface="Courier New" panose="020B0604020202020204" pitchFamily="34" charset="0"/>
              <a:buChar char="o"/>
            </a:pPr>
            <a:r>
              <a:rPr lang="en-US" sz="2600" dirty="0"/>
              <a:t>Wage cuts and high bread prices </a:t>
            </a:r>
          </a:p>
          <a:p>
            <a:pPr marL="493395" lvl="1">
              <a:buFont typeface="Courier New" panose="020B0604020202020204" pitchFamily="34" charset="0"/>
              <a:buChar char="o"/>
            </a:pPr>
            <a:r>
              <a:rPr lang="en-US" sz="2600" dirty="0"/>
              <a:t>Miners were also involved (not affected by new machines) showing bigger problems at play</a:t>
            </a:r>
          </a:p>
          <a:p>
            <a:r>
              <a:rPr lang="en-US" sz="3000" dirty="0"/>
              <a:t>Eventually repressed by troops and offenders imprisoned </a:t>
            </a:r>
          </a:p>
          <a:p>
            <a:r>
              <a:rPr lang="en-US" sz="3000" dirty="0"/>
              <a:t>Some magistrates appeared to be sympathetic (lack of investigation and prosecution)</a:t>
            </a:r>
          </a:p>
          <a:p>
            <a:r>
              <a:rPr lang="en-US" sz="3000" dirty="0"/>
              <a:t>Seen as the beginning of the class struggle by the 'lower orders' against the excesses of capitalism also seen as just hungry men faced with the loss of jobs and livelihood</a:t>
            </a:r>
          </a:p>
        </p:txBody>
      </p:sp>
    </p:spTree>
    <p:extLst>
      <p:ext uri="{BB962C8B-B14F-4D97-AF65-F5344CB8AC3E}">
        <p14:creationId xmlns:p14="http://schemas.microsoft.com/office/powerpoint/2010/main" val="1193920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75DB5-325B-B7DC-5EEA-CA4B824B0C08}"/>
              </a:ext>
            </a:extLst>
          </p:cNvPr>
          <p:cNvSpPr>
            <a:spLocks noGrp="1"/>
          </p:cNvSpPr>
          <p:nvPr>
            <p:ph type="title"/>
          </p:nvPr>
        </p:nvSpPr>
        <p:spPr/>
        <p:txBody>
          <a:bodyPr/>
          <a:lstStyle/>
          <a:p>
            <a:r>
              <a:rPr lang="en-US" dirty="0"/>
              <a:t>The political and constitutional consequences </a:t>
            </a:r>
          </a:p>
        </p:txBody>
      </p:sp>
      <p:sp>
        <p:nvSpPr>
          <p:cNvPr id="3" name="Content Placeholder 2">
            <a:extLst>
              <a:ext uri="{FF2B5EF4-FFF2-40B4-BE49-F238E27FC236}">
                <a16:creationId xmlns:a16="http://schemas.microsoft.com/office/drawing/2014/main" id="{B8586175-46DE-9F78-26A1-0C1E7D119BEC}"/>
              </a:ext>
            </a:extLst>
          </p:cNvPr>
          <p:cNvSpPr>
            <a:spLocks noGrp="1"/>
          </p:cNvSpPr>
          <p:nvPr>
            <p:ph idx="1"/>
          </p:nvPr>
        </p:nvSpPr>
        <p:spPr/>
        <p:txBody>
          <a:bodyPr vert="horz" lIns="91440" tIns="45720" rIns="91440" bIns="45720" rtlCol="0" anchor="t">
            <a:normAutofit fontScale="92500" lnSpcReduction="20000"/>
          </a:bodyPr>
          <a:lstStyle/>
          <a:p>
            <a:r>
              <a:rPr lang="en-US" dirty="0"/>
              <a:t>Early on, industrialization had limited political impacts</a:t>
            </a:r>
          </a:p>
          <a:p>
            <a:r>
              <a:rPr lang="en-US" dirty="0"/>
              <a:t>George III had limited power, but was sympathetic to its economic impacts</a:t>
            </a:r>
          </a:p>
          <a:p>
            <a:r>
              <a:rPr lang="en-US" dirty="0"/>
              <a:t>Parliament was sympathetic to social and economic changes</a:t>
            </a:r>
          </a:p>
          <a:p>
            <a:r>
              <a:rPr lang="en-US" dirty="0"/>
              <a:t>There were few obstacles to industrialization:</a:t>
            </a:r>
          </a:p>
          <a:p>
            <a:pPr lvl="1">
              <a:buFont typeface="Courier New" panose="020B0604020202020204" pitchFamily="34" charset="0"/>
              <a:buChar char="o"/>
            </a:pPr>
            <a:r>
              <a:rPr lang="en-US" dirty="0"/>
              <a:t>Enclosure acts were passed easily</a:t>
            </a:r>
          </a:p>
          <a:p>
            <a:pPr lvl="1">
              <a:buFont typeface="Courier New" panose="020B0604020202020204" pitchFamily="34" charset="0"/>
              <a:buChar char="o"/>
            </a:pPr>
            <a:r>
              <a:rPr lang="en-US" dirty="0"/>
              <a:t>Inventors could easily get patents</a:t>
            </a:r>
          </a:p>
          <a:p>
            <a:pPr lvl="1">
              <a:buFont typeface="Courier New" panose="020B0604020202020204" pitchFamily="34" charset="0"/>
              <a:buChar char="o"/>
            </a:pPr>
            <a:r>
              <a:rPr lang="en-US" dirty="0"/>
              <a:t>Canal and railroads had permission to build </a:t>
            </a:r>
          </a:p>
          <a:p>
            <a:pPr lvl="1">
              <a:buFont typeface="Courier New" panose="020B0604020202020204" pitchFamily="34" charset="0"/>
              <a:buChar char="o"/>
            </a:pPr>
            <a:r>
              <a:rPr lang="en-US" dirty="0"/>
              <a:t>Oversea trade was protected by the navy</a:t>
            </a:r>
          </a:p>
          <a:p>
            <a:pPr lvl="1">
              <a:buFont typeface="Courier New" panose="020B0604020202020204" pitchFamily="34" charset="0"/>
              <a:buChar char="o"/>
            </a:pPr>
            <a:r>
              <a:rPr lang="en-US" dirty="0"/>
              <a:t>Tariffs were assisting exports </a:t>
            </a:r>
          </a:p>
          <a:p>
            <a:pPr lvl="1">
              <a:buFont typeface="Courier New" panose="020B0604020202020204" pitchFamily="34" charset="0"/>
              <a:buChar char="o"/>
            </a:pPr>
            <a:r>
              <a:rPr lang="en-US" dirty="0"/>
              <a:t>Taxation was low, laissez-faire was popular</a:t>
            </a:r>
          </a:p>
          <a:p>
            <a:pPr lvl="1">
              <a:buFont typeface="Courier New" panose="020B0604020202020204" pitchFamily="34" charset="0"/>
              <a:buChar char="o"/>
            </a:pPr>
            <a:r>
              <a:rPr lang="en-US" dirty="0"/>
              <a:t>Ruling classes were  making money, so they protected their interests</a:t>
            </a:r>
          </a:p>
          <a:p>
            <a:endParaRPr lang="en-US" dirty="0"/>
          </a:p>
          <a:p>
            <a:pPr lvl="1">
              <a:buFont typeface="Courier New" panose="020B0604020202020204" pitchFamily="34" charset="0"/>
              <a:buChar char="o"/>
            </a:pPr>
            <a:endParaRPr lang="en-US" dirty="0"/>
          </a:p>
        </p:txBody>
      </p:sp>
    </p:spTree>
    <p:extLst>
      <p:ext uri="{BB962C8B-B14F-4D97-AF65-F5344CB8AC3E}">
        <p14:creationId xmlns:p14="http://schemas.microsoft.com/office/powerpoint/2010/main" val="3513016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AF4AB7-A7DB-B84D-53A9-12B4BD1B41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D2F70B-0129-FA63-B31B-06E4B8BD2D35}"/>
              </a:ext>
            </a:extLst>
          </p:cNvPr>
          <p:cNvSpPr>
            <a:spLocks noGrp="1"/>
          </p:cNvSpPr>
          <p:nvPr>
            <p:ph type="title"/>
          </p:nvPr>
        </p:nvSpPr>
        <p:spPr/>
        <p:txBody>
          <a:bodyPr/>
          <a:lstStyle/>
          <a:p>
            <a:r>
              <a:rPr lang="en-US" dirty="0"/>
              <a:t>The political and constitutional consequences </a:t>
            </a:r>
          </a:p>
        </p:txBody>
      </p:sp>
      <p:sp>
        <p:nvSpPr>
          <p:cNvPr id="3" name="Content Placeholder 2">
            <a:extLst>
              <a:ext uri="{FF2B5EF4-FFF2-40B4-BE49-F238E27FC236}">
                <a16:creationId xmlns:a16="http://schemas.microsoft.com/office/drawing/2014/main" id="{3513F27C-9365-79C0-8FF7-88A2F32A4D70}"/>
              </a:ext>
            </a:extLst>
          </p:cNvPr>
          <p:cNvSpPr>
            <a:spLocks noGrp="1"/>
          </p:cNvSpPr>
          <p:nvPr>
            <p:ph idx="1"/>
          </p:nvPr>
        </p:nvSpPr>
        <p:spPr>
          <a:xfrm>
            <a:off x="415158" y="2119051"/>
            <a:ext cx="11479923" cy="4111812"/>
          </a:xfrm>
        </p:spPr>
        <p:txBody>
          <a:bodyPr vert="horz" lIns="91440" tIns="45720" rIns="91440" bIns="45720" rtlCol="0" anchor="t">
            <a:noAutofit/>
          </a:bodyPr>
          <a:lstStyle/>
          <a:p>
            <a:r>
              <a:rPr lang="en-US" sz="1200" dirty="0"/>
              <a:t>1790s beginning of demands for political change</a:t>
            </a:r>
          </a:p>
          <a:p>
            <a:r>
              <a:rPr lang="en-US" sz="1200" dirty="0"/>
              <a:t>3 factors: (1) movement began by a group of liberal MPs in early 1780s aimed to reduce the amount of control the king and aristocracy had over parliament, and create fairer representation; (2) people were taking notice of the French Revolution with its radical political ideas; and (3) </a:t>
            </a:r>
            <a:r>
              <a:rPr lang="en-US" sz="1200" i="1" dirty="0"/>
              <a:t>The Rights of Man (1791) </a:t>
            </a:r>
            <a:r>
              <a:rPr lang="en-US" sz="1200" dirty="0"/>
              <a:t>by Thomas Paine demanding votes for all men, democratic society, equality for all, and a welfare state</a:t>
            </a:r>
          </a:p>
          <a:p>
            <a:r>
              <a:rPr lang="en-US" sz="1200" dirty="0"/>
              <a:t>'Corresponding Societies' began forming (literate skilled workers)-sympathetic to Paine's ideas, but little interest in those facing the worst of Industrialization </a:t>
            </a:r>
          </a:p>
          <a:p>
            <a:pPr marL="493395" lvl="1">
              <a:buFont typeface="Courier New" panose="020B0604020202020204" pitchFamily="34" charset="0"/>
              <a:buChar char="o"/>
            </a:pPr>
            <a:r>
              <a:rPr lang="en-US" sz="1100" dirty="0"/>
              <a:t>Had little impact on any changes occurring</a:t>
            </a:r>
          </a:p>
          <a:p>
            <a:r>
              <a:rPr lang="en-US" sz="1200" dirty="0"/>
              <a:t>1815 problems (linked working and lower classes and radicals)</a:t>
            </a:r>
          </a:p>
          <a:p>
            <a:pPr marL="493395" lvl="1">
              <a:buFont typeface="Courier New" panose="020B0604020202020204" pitchFamily="34" charset="0"/>
              <a:buChar char="o"/>
            </a:pPr>
            <a:r>
              <a:rPr lang="en-US" sz="1100" dirty="0"/>
              <a:t>300,000 soldiers were no longer needed and flooded job market</a:t>
            </a:r>
          </a:p>
          <a:p>
            <a:pPr marL="493395" lvl="1">
              <a:buFont typeface="Courier New" panose="020B0604020202020204" pitchFamily="34" charset="0"/>
              <a:buChar char="o"/>
            </a:pPr>
            <a:r>
              <a:rPr lang="en-US" sz="1100" dirty="0"/>
              <a:t>40 million pounds became available</a:t>
            </a:r>
          </a:p>
          <a:p>
            <a:pPr marL="493395" lvl="1">
              <a:buFont typeface="Courier New" panose="020B0604020202020204" pitchFamily="34" charset="0"/>
              <a:buChar char="o"/>
            </a:pPr>
            <a:r>
              <a:rPr lang="en-US" sz="1100" dirty="0"/>
              <a:t>Bad harvest, 1815</a:t>
            </a:r>
          </a:p>
          <a:p>
            <a:pPr marL="493395" lvl="1">
              <a:buFont typeface="Courier New" panose="020B0604020202020204" pitchFamily="34" charset="0"/>
              <a:buChar char="o"/>
            </a:pPr>
            <a:r>
              <a:rPr lang="en-US" sz="1100" dirty="0"/>
              <a:t>Corn Laws, 1815-prevented the importation of cheap corn and designed to help landowners increase profits</a:t>
            </a:r>
          </a:p>
          <a:p>
            <a:pPr marL="493395" lvl="1">
              <a:buFont typeface="Courier New" panose="020B0604020202020204" pitchFamily="34" charset="0"/>
              <a:buChar char="o"/>
            </a:pPr>
            <a:r>
              <a:rPr lang="en-US" sz="1100" dirty="0"/>
              <a:t>Working class hunger and unemployment grew </a:t>
            </a:r>
          </a:p>
          <a:p>
            <a:pPr marL="493395" lvl="1">
              <a:buFont typeface="Courier New" panose="020B0604020202020204" pitchFamily="34" charset="0"/>
              <a:buChar char="o"/>
            </a:pPr>
            <a:r>
              <a:rPr lang="en-US" sz="1100" dirty="0"/>
              <a:t>Ideas of the 1790s Corresponding Societies re-emerged </a:t>
            </a:r>
          </a:p>
          <a:p>
            <a:r>
              <a:rPr lang="en-US" sz="1200" dirty="0"/>
              <a:t>Protests achieved little</a:t>
            </a:r>
          </a:p>
          <a:p>
            <a:r>
              <a:rPr lang="en-US" sz="1200" dirty="0"/>
              <a:t>Early 1820s bread prices fell again </a:t>
            </a:r>
          </a:p>
          <a:p>
            <a:r>
              <a:rPr lang="en-US" sz="1200" dirty="0"/>
              <a:t>Lack of unity between protestors </a:t>
            </a:r>
          </a:p>
          <a:p>
            <a:endParaRPr lang="en-US" sz="1200" dirty="0"/>
          </a:p>
        </p:txBody>
      </p:sp>
    </p:spTree>
    <p:extLst>
      <p:ext uri="{BB962C8B-B14F-4D97-AF65-F5344CB8AC3E}">
        <p14:creationId xmlns:p14="http://schemas.microsoft.com/office/powerpoint/2010/main" val="4057676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01B1C-1CB2-AE38-7415-885A72C8B8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F971D8-4FAA-6285-E60E-E69D01930880}"/>
              </a:ext>
            </a:extLst>
          </p:cNvPr>
          <p:cNvSpPr>
            <a:spLocks noGrp="1"/>
          </p:cNvSpPr>
          <p:nvPr>
            <p:ph type="title"/>
          </p:nvPr>
        </p:nvSpPr>
        <p:spPr/>
        <p:txBody>
          <a:bodyPr/>
          <a:lstStyle/>
          <a:p>
            <a:r>
              <a:rPr lang="en-US" dirty="0"/>
              <a:t>The political and constitutional consequences </a:t>
            </a:r>
          </a:p>
        </p:txBody>
      </p:sp>
      <p:sp>
        <p:nvSpPr>
          <p:cNvPr id="3" name="Content Placeholder 2">
            <a:extLst>
              <a:ext uri="{FF2B5EF4-FFF2-40B4-BE49-F238E27FC236}">
                <a16:creationId xmlns:a16="http://schemas.microsoft.com/office/drawing/2014/main" id="{9A5B1D7B-8EF3-40D4-56CF-7D306570CE84}"/>
              </a:ext>
            </a:extLst>
          </p:cNvPr>
          <p:cNvSpPr>
            <a:spLocks noGrp="1"/>
          </p:cNvSpPr>
          <p:nvPr>
            <p:ph idx="1"/>
          </p:nvPr>
        </p:nvSpPr>
        <p:spPr/>
        <p:txBody>
          <a:bodyPr vert="horz" lIns="91440" tIns="45720" rIns="91440" bIns="45720" rtlCol="0" anchor="t">
            <a:normAutofit fontScale="55000" lnSpcReduction="20000"/>
          </a:bodyPr>
          <a:lstStyle/>
          <a:p>
            <a:r>
              <a:rPr lang="en-US" dirty="0"/>
              <a:t>Peaceful protests often were dealt with harshly</a:t>
            </a:r>
          </a:p>
          <a:p>
            <a:r>
              <a:rPr lang="en-US" dirty="0"/>
              <a:t>1819-60,000+ people attended a public meeting at St. Peter's Field near Manchester to hear the radical political speaker Henry Hunt. The local magistrates aided by local yeomanry had an armed calvary charge the crowd killing 11 (became known as Peterloo after the famous Waterloo defeat of France)</a:t>
            </a:r>
          </a:p>
          <a:p>
            <a:r>
              <a:rPr lang="en-US" dirty="0"/>
              <a:t>Yeomanry: force made up of local volunteers, usually middle class. Been created to support the regular army during the Napoleonic Wars, but now was used to prevent domestic order </a:t>
            </a:r>
          </a:p>
          <a:p>
            <a:r>
              <a:rPr lang="en-US" dirty="0"/>
              <a:t>1829-1830</a:t>
            </a:r>
          </a:p>
          <a:p>
            <a:pPr lvl="1">
              <a:buFont typeface="Courier New" panose="020B0604020202020204" pitchFamily="34" charset="0"/>
              <a:buChar char="o"/>
            </a:pPr>
            <a:r>
              <a:rPr lang="en-US" dirty="0"/>
              <a:t>Bad harvest led to increased bread prices</a:t>
            </a:r>
          </a:p>
          <a:p>
            <a:pPr lvl="1">
              <a:buFont typeface="Courier New" panose="020B0604020202020204" pitchFamily="34" charset="0"/>
              <a:buChar char="o"/>
            </a:pPr>
            <a:r>
              <a:rPr lang="en-US" dirty="0"/>
              <a:t>Trade decreased, unemployment increased in urban areas</a:t>
            </a:r>
          </a:p>
          <a:p>
            <a:pPr lvl="1">
              <a:buFont typeface="Courier New" panose="020B0604020202020204" pitchFamily="34" charset="0"/>
              <a:buChar char="o"/>
            </a:pPr>
            <a:r>
              <a:rPr lang="en-US" dirty="0"/>
              <a:t>Growing dissatisfaction with Conservative government (more concerned with aristocracy than the common man) </a:t>
            </a:r>
          </a:p>
          <a:p>
            <a:pPr lvl="1">
              <a:buFont typeface="Courier New" panose="020B0604020202020204" pitchFamily="34" charset="0"/>
              <a:buChar char="o"/>
            </a:pPr>
            <a:r>
              <a:rPr lang="en-US" dirty="0"/>
              <a:t>Felt system of parliament was corrupt and out of date, having little change since the 1500s</a:t>
            </a:r>
          </a:p>
          <a:p>
            <a:pPr lvl="2">
              <a:buFont typeface="Wingdings" panose="020B0604020202020204" pitchFamily="34" charset="0"/>
              <a:buChar char="§"/>
            </a:pPr>
            <a:r>
              <a:rPr lang="en-US" dirty="0"/>
              <a:t>Dominated by aristocracy with agricultural interests, ignoring industry </a:t>
            </a:r>
          </a:p>
          <a:p>
            <a:pPr lvl="1">
              <a:buFont typeface="Courier New" panose="020B0604020202020204" pitchFamily="34" charset="0"/>
              <a:buChar char="o"/>
            </a:pPr>
            <a:r>
              <a:rPr lang="en-US" dirty="0"/>
              <a:t>Towns lost their population leading to declining MP representation and the rise of 'rotten boroughs' (purchasing of MP position) </a:t>
            </a:r>
          </a:p>
          <a:p>
            <a:pPr lvl="1">
              <a:buFont typeface="Courier New" panose="020B0604020202020204" pitchFamily="34" charset="0"/>
              <a:buChar char="o"/>
            </a:pPr>
            <a:r>
              <a:rPr lang="en-US" dirty="0"/>
              <a:t>1830-King died, bringing in new liberal government under Early Grey </a:t>
            </a:r>
          </a:p>
          <a:p>
            <a:r>
              <a:rPr lang="en-US" dirty="0"/>
              <a:t>1830-1832</a:t>
            </a:r>
          </a:p>
          <a:p>
            <a:pPr lvl="1">
              <a:buFont typeface="Courier New" panose="020B0604020202020204" pitchFamily="34" charset="0"/>
              <a:buChar char="o"/>
            </a:pPr>
            <a:r>
              <a:rPr lang="en-US" dirty="0"/>
              <a:t>Alliance between middle class and working class to reform politics</a:t>
            </a:r>
          </a:p>
          <a:p>
            <a:pPr lvl="1">
              <a:buFont typeface="Courier New" panose="020B0604020202020204" pitchFamily="34" charset="0"/>
              <a:buChar char="o"/>
            </a:pPr>
            <a:r>
              <a:rPr lang="en-US" dirty="0"/>
              <a:t>National Union of Working Classes (1831) established, along with other groups</a:t>
            </a:r>
          </a:p>
          <a:p>
            <a:pPr lvl="1">
              <a:buFont typeface="Courier New" panose="020B0604020202020204" pitchFamily="34" charset="0"/>
              <a:buChar char="o"/>
            </a:pPr>
            <a:r>
              <a:rPr lang="en-US" dirty="0"/>
              <a:t>Demands for all male suffrage</a:t>
            </a:r>
          </a:p>
        </p:txBody>
      </p:sp>
    </p:spTree>
    <p:extLst>
      <p:ext uri="{BB962C8B-B14F-4D97-AF65-F5344CB8AC3E}">
        <p14:creationId xmlns:p14="http://schemas.microsoft.com/office/powerpoint/2010/main" val="1731670140"/>
      </p:ext>
    </p:extLst>
  </p:cSld>
  <p:clrMapOvr>
    <a:masterClrMapping/>
  </p:clrMapOvr>
</p:sld>
</file>

<file path=ppt/theme/theme1.xml><?xml version="1.0" encoding="utf-8"?>
<a:theme xmlns:a="http://schemas.openxmlformats.org/drawingml/2006/main" name="DashVTI">
  <a:themeElements>
    <a:clrScheme name="DashVTI">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DashVTI">
      <a:majorFont>
        <a:latin typeface="Grandview Display"/>
        <a:ea typeface=""/>
        <a:cs typeface=""/>
      </a:majorFont>
      <a:minorFont>
        <a:latin typeface="Grandview Display"/>
        <a:ea typeface=""/>
        <a:cs typeface=""/>
      </a:minorFont>
    </a:fontScheme>
    <a:fmtScheme name="Dash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E0E31462-65AE-4087-9B94-B3347EE711B2}" vid="{CA8B31CB-369F-4872-A917-A9EAAF918275}"/>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DashVTI</vt:lpstr>
      <vt:lpstr>Why, and with what consequences did industrialization result in popular protest and political change?</vt:lpstr>
      <vt:lpstr>Reactions to mechanization and economic change</vt:lpstr>
      <vt:lpstr>Reactions to mechanization and economic change</vt:lpstr>
      <vt:lpstr>The Captain swing Riots</vt:lpstr>
      <vt:lpstr>The Luddite Riots</vt:lpstr>
      <vt:lpstr>The Luddite Riots</vt:lpstr>
      <vt:lpstr>The political and constitutional consequences </vt:lpstr>
      <vt:lpstr>The political and constitutional consequences </vt:lpstr>
      <vt:lpstr>The political and constitutional consequences </vt:lpstr>
      <vt:lpstr>The Great Reform Act, 1832</vt:lpstr>
      <vt:lpstr>The New Poor Law, 1834</vt:lpstr>
      <vt:lpstr>The New Poor Law, 1834</vt:lpstr>
      <vt:lpstr>PowerPoint Presentation</vt:lpstr>
      <vt:lpstr>Demands for Political reform, including Chartists</vt:lpstr>
      <vt:lpstr>Chartists</vt:lpstr>
      <vt:lpstr>Why did Chartism fail to achieve its objective?</vt:lpstr>
      <vt:lpstr>Trade Unions-Origins of Organized labor</vt:lpstr>
      <vt:lpstr>Trade Unions-Origins of Organized labor</vt:lpstr>
      <vt:lpstr>Cooperative societies</vt:lpstr>
      <vt:lpstr>Government reaction to demands for change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577</cp:revision>
  <dcterms:created xsi:type="dcterms:W3CDTF">2025-09-29T18:07:23Z</dcterms:created>
  <dcterms:modified xsi:type="dcterms:W3CDTF">2025-10-14T12:23:21Z</dcterms:modified>
</cp:coreProperties>
</file>