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05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10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9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05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7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35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73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3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35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7CED-DFC1-44B9-A9E6-B909DBDF35BC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2899-8161-4DA9-91A0-D29047599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14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1483" y="149109"/>
            <a:ext cx="11617377" cy="5812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avec flèche 109"/>
          <p:cNvCxnSpPr/>
          <p:nvPr/>
        </p:nvCxnSpPr>
        <p:spPr>
          <a:xfrm flipH="1">
            <a:off x="3674623" y="33491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8" name="Groupe 117"/>
          <p:cNvGrpSpPr/>
          <p:nvPr/>
        </p:nvGrpSpPr>
        <p:grpSpPr>
          <a:xfrm>
            <a:off x="1198889" y="766059"/>
            <a:ext cx="10478587" cy="4954094"/>
            <a:chOff x="1198889" y="766059"/>
            <a:chExt cx="10478587" cy="4954094"/>
          </a:xfrm>
        </p:grpSpPr>
        <p:grpSp>
          <p:nvGrpSpPr>
            <p:cNvPr id="113" name="Groupe 112"/>
            <p:cNvGrpSpPr/>
            <p:nvPr/>
          </p:nvGrpSpPr>
          <p:grpSpPr>
            <a:xfrm>
              <a:off x="1198890" y="1206914"/>
              <a:ext cx="10478586" cy="4513239"/>
              <a:chOff x="1016010" y="585122"/>
              <a:chExt cx="10478586" cy="4513239"/>
            </a:xfrm>
          </p:grpSpPr>
          <p:grpSp>
            <p:nvGrpSpPr>
              <p:cNvPr id="112" name="Groupe 111"/>
              <p:cNvGrpSpPr/>
              <p:nvPr/>
            </p:nvGrpSpPr>
            <p:grpSpPr>
              <a:xfrm>
                <a:off x="1016010" y="585122"/>
                <a:ext cx="10478586" cy="4513239"/>
                <a:chOff x="1016010" y="585122"/>
                <a:chExt cx="10478586" cy="4513239"/>
              </a:xfrm>
            </p:grpSpPr>
            <p:grpSp>
              <p:nvGrpSpPr>
                <p:cNvPr id="111" name="Groupe 110"/>
                <p:cNvGrpSpPr/>
                <p:nvPr/>
              </p:nvGrpSpPr>
              <p:grpSpPr>
                <a:xfrm>
                  <a:off x="1016010" y="585123"/>
                  <a:ext cx="10478586" cy="4513238"/>
                  <a:chOff x="1016010" y="585123"/>
                  <a:chExt cx="10478586" cy="4513238"/>
                </a:xfrm>
              </p:grpSpPr>
              <p:grpSp>
                <p:nvGrpSpPr>
                  <p:cNvPr id="27" name="Groupe 26"/>
                  <p:cNvGrpSpPr/>
                  <p:nvPr/>
                </p:nvGrpSpPr>
                <p:grpSpPr>
                  <a:xfrm>
                    <a:off x="1016010" y="592675"/>
                    <a:ext cx="1525780" cy="4505686"/>
                    <a:chOff x="1514005" y="779486"/>
                    <a:chExt cx="2428408" cy="5561353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514006" y="1514006"/>
                      <a:ext cx="2428407" cy="4826833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</a:p>
                    <a:p>
                      <a:pPr algn="ctr"/>
                      <a:r>
                        <a:rPr lang="fr-F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</a:p>
                    <a:p>
                      <a:pPr algn="ctr"/>
                      <a:r>
                        <a:rPr lang="fr-F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14005" y="779486"/>
                      <a:ext cx="2428407" cy="73452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HTTP</a:t>
                      </a:r>
                      <a:endParaRPr lang="fr-FR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04" name="Groupe 103"/>
                  <p:cNvGrpSpPr/>
                  <p:nvPr/>
                </p:nvGrpSpPr>
                <p:grpSpPr>
                  <a:xfrm>
                    <a:off x="2711016" y="585123"/>
                    <a:ext cx="8783580" cy="4513238"/>
                    <a:chOff x="2711017" y="-5245"/>
                    <a:chExt cx="8783580" cy="4513238"/>
                  </a:xfrm>
                </p:grpSpPr>
                <p:grpSp>
                  <p:nvGrpSpPr>
                    <p:cNvPr id="39" name="Groupe 38"/>
                    <p:cNvGrpSpPr/>
                    <p:nvPr/>
                  </p:nvGrpSpPr>
                  <p:grpSpPr>
                    <a:xfrm>
                      <a:off x="2711017" y="-5245"/>
                      <a:ext cx="8783580" cy="4513238"/>
                      <a:chOff x="3360758" y="79512"/>
                      <a:chExt cx="8783580" cy="4513238"/>
                    </a:xfrm>
                  </p:grpSpPr>
                  <p:grpSp>
                    <p:nvGrpSpPr>
                      <p:cNvPr id="28" name="Groupe 27"/>
                      <p:cNvGrpSpPr/>
                      <p:nvPr/>
                    </p:nvGrpSpPr>
                    <p:grpSpPr>
                      <a:xfrm>
                        <a:off x="3360758" y="79512"/>
                        <a:ext cx="7025600" cy="4513238"/>
                        <a:chOff x="4814790" y="56871"/>
                        <a:chExt cx="7025600" cy="4659218"/>
                      </a:xfrm>
                    </p:grpSpPr>
                    <p:sp>
                      <p:nvSpPr>
                        <p:cNvPr id="10" name="Rectangle 9"/>
                        <p:cNvSpPr/>
                        <p:nvPr/>
                      </p:nvSpPr>
                      <p:spPr>
                        <a:xfrm>
                          <a:off x="4814790" y="666525"/>
                          <a:ext cx="7025600" cy="4049564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4985894" y="760924"/>
                          <a:ext cx="6695270" cy="45177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Conteneur </a:t>
                          </a:r>
                          <a:r>
                            <a:rPr lang="fr-FR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Tomcat</a:t>
                          </a:r>
                          <a:r>
                            <a:rPr lang="fr-FR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: 8080</a:t>
                          </a:r>
                          <a:endParaRPr lang="fr-FR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5127701" y="1367450"/>
                          <a:ext cx="6447332" cy="50051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Spring</a:t>
                          </a:r>
                          <a:r>
                            <a:rPr lang="fr-FR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Boot IOC</a:t>
                          </a:r>
                          <a:endParaRPr lang="fr-FR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4814790" y="56871"/>
                          <a:ext cx="7025600" cy="585931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Server d’application</a:t>
                          </a:r>
                        </a:p>
                      </p:txBody>
                    </p:sp>
                  </p:grpSp>
                  <p:grpSp>
                    <p:nvGrpSpPr>
                      <p:cNvPr id="20" name="Groupe 19"/>
                      <p:cNvGrpSpPr/>
                      <p:nvPr/>
                    </p:nvGrpSpPr>
                    <p:grpSpPr>
                      <a:xfrm>
                        <a:off x="3673669" y="669880"/>
                        <a:ext cx="8470669" cy="3922870"/>
                        <a:chOff x="5127698" y="518932"/>
                        <a:chExt cx="8470669" cy="4049756"/>
                      </a:xfrm>
                    </p:grpSpPr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6011915" y="1881148"/>
                          <a:ext cx="1765365" cy="2486619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6011914" y="1881148"/>
                          <a:ext cx="1765365" cy="539646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b="1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Web</a:t>
                          </a:r>
                          <a:endParaRPr lang="fr-FR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6239467" y="3536618"/>
                          <a:ext cx="1467864" cy="758079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fr-FR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Vues Basée sur </a:t>
                          </a:r>
                          <a:r>
                            <a:rPr lang="fr-FR" sz="1200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Thymeleaf</a:t>
                          </a:r>
                          <a:r>
                            <a:rPr lang="fr-FR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-</a:t>
                          </a:r>
                        </a:p>
                        <a:p>
                          <a:pPr algn="ctr"/>
                          <a:r>
                            <a:rPr lang="fr-FR" sz="1200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Bootstrap</a:t>
                          </a:r>
                          <a:r>
                            <a:rPr lang="fr-FR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fr-FR" sz="1200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Jquery</a:t>
                          </a:r>
                          <a:endParaRPr lang="fr-FR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fr-FR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6239467" y="3070393"/>
                          <a:ext cx="1467864" cy="31915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fr-FR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6239467" y="2600611"/>
                          <a:ext cx="1467864" cy="31615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Controller</a:t>
                          </a:r>
                          <a:endParaRPr lang="fr-FR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12014367" y="518932"/>
                          <a:ext cx="1584000" cy="4049756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6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Oracle Data Base</a:t>
                          </a:r>
                          <a:endParaRPr lang="fr-FR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0" name="Rectangle 39"/>
                        <p:cNvSpPr/>
                        <p:nvPr/>
                      </p:nvSpPr>
                      <p:spPr>
                        <a:xfrm>
                          <a:off x="5127698" y="1876981"/>
                          <a:ext cx="652039" cy="2487409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vert270" rtlCol="0" anchor="ctr"/>
                        <a:lstStyle/>
                        <a:p>
                          <a:pPr algn="ctr"/>
                          <a:r>
                            <a:rPr lang="fr-FR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Spring</a:t>
                          </a:r>
                          <a:r>
                            <a:rPr lang="fr-FR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Security</a:t>
                          </a:r>
                          <a:endParaRPr lang="fr-FR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8042701" y="1909862"/>
                          <a:ext cx="1589608" cy="245891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3" name="Rectangle 42"/>
                        <p:cNvSpPr/>
                        <p:nvPr/>
                      </p:nvSpPr>
                      <p:spPr>
                        <a:xfrm>
                          <a:off x="8042700" y="1882156"/>
                          <a:ext cx="1589609" cy="539646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b="1" dirty="0" err="1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Metier</a:t>
                          </a:r>
                          <a:endParaRPr lang="fr-FR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8176301" y="3546503"/>
                          <a:ext cx="1322406" cy="31281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200" b="1" dirty="0" err="1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Entities</a:t>
                          </a:r>
                          <a:endParaRPr lang="fr-FR" sz="1200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8180734" y="2601750"/>
                          <a:ext cx="1322406" cy="31281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200" b="1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Traitements</a:t>
                          </a:r>
                        </a:p>
                      </p:txBody>
                    </p:sp>
                  </p:grpSp>
                  <p:grpSp>
                    <p:nvGrpSpPr>
                      <p:cNvPr id="21" name="Groupe 20"/>
                      <p:cNvGrpSpPr/>
                      <p:nvPr/>
                    </p:nvGrpSpPr>
                    <p:grpSpPr>
                      <a:xfrm>
                        <a:off x="8449387" y="1985379"/>
                        <a:ext cx="1671615" cy="2409474"/>
                        <a:chOff x="6576849" y="1854474"/>
                        <a:chExt cx="1671615" cy="2487409"/>
                      </a:xfrm>
                    </p:grpSpPr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6576850" y="1854474"/>
                          <a:ext cx="1671614" cy="2487409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3" name="Rectangle 22"/>
                        <p:cNvSpPr/>
                        <p:nvPr/>
                      </p:nvSpPr>
                      <p:spPr>
                        <a:xfrm>
                          <a:off x="6576849" y="1854474"/>
                          <a:ext cx="1671614" cy="539646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b="1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DAO</a:t>
                          </a:r>
                          <a:endParaRPr lang="fr-FR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6655688" y="2964485"/>
                          <a:ext cx="1566708" cy="309831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JPA</a:t>
                          </a:r>
                          <a:endParaRPr lang="fr-FR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6655688" y="2529535"/>
                          <a:ext cx="1566708" cy="360554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400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Spring</a:t>
                          </a:r>
                          <a:r>
                            <a:rPr lang="fr-FR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Data</a:t>
                          </a:r>
                          <a:endParaRPr lang="fr-FR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6655688" y="3348714"/>
                          <a:ext cx="1566708" cy="309831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400" b="1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Hibernate</a:t>
                          </a:r>
                          <a:endParaRPr lang="fr-FR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6655688" y="3729959"/>
                          <a:ext cx="1566708" cy="309831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JDBC</a:t>
                          </a:r>
                          <a:endParaRPr lang="fr-FR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4" name="Connecteur droit avec flèche 33"/>
                    <p:cNvCxnSpPr/>
                    <p:nvPr/>
                  </p:nvCxnSpPr>
                  <p:spPr>
                    <a:xfrm>
                      <a:off x="9489549" y="3105359"/>
                      <a:ext cx="43933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avec flèche 36"/>
                    <p:cNvCxnSpPr/>
                    <p:nvPr/>
                  </p:nvCxnSpPr>
                  <p:spPr>
                    <a:xfrm>
                      <a:off x="5598023" y="2731363"/>
                      <a:ext cx="36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avec flèche 45"/>
                    <p:cNvCxnSpPr/>
                    <p:nvPr/>
                  </p:nvCxnSpPr>
                  <p:spPr>
                    <a:xfrm flipV="1">
                      <a:off x="4805291" y="3351990"/>
                      <a:ext cx="0" cy="1440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eur droit avec flèche 59"/>
                    <p:cNvCxnSpPr/>
                    <p:nvPr/>
                  </p:nvCxnSpPr>
                  <p:spPr>
                    <a:xfrm>
                      <a:off x="4802073" y="2907822"/>
                      <a:ext cx="0" cy="1440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eur droit avec flèche 60"/>
                    <p:cNvCxnSpPr/>
                    <p:nvPr/>
                  </p:nvCxnSpPr>
                  <p:spPr>
                    <a:xfrm flipH="1">
                      <a:off x="5594417" y="2858333"/>
                      <a:ext cx="360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6" name="Groupe 75"/>
                    <p:cNvGrpSpPr/>
                    <p:nvPr/>
                  </p:nvGrpSpPr>
                  <p:grpSpPr>
                    <a:xfrm>
                      <a:off x="3962048" y="2833903"/>
                      <a:ext cx="180000" cy="1069572"/>
                      <a:chOff x="4628727" y="3338488"/>
                      <a:chExt cx="180000" cy="1069572"/>
                    </a:xfrm>
                  </p:grpSpPr>
                  <p:cxnSp>
                    <p:nvCxnSpPr>
                      <p:cNvPr id="63" name="Connecteur droit avec flèche 62"/>
                      <p:cNvCxnSpPr/>
                      <p:nvPr/>
                    </p:nvCxnSpPr>
                    <p:spPr>
                      <a:xfrm rot="16200000" flipH="1">
                        <a:off x="4183600" y="3783615"/>
                        <a:ext cx="1069572" cy="179318"/>
                      </a:xfrm>
                      <a:prstGeom prst="bentConnector2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Connecteur droit 74"/>
                      <p:cNvCxnSpPr/>
                      <p:nvPr/>
                    </p:nvCxnSpPr>
                    <p:spPr>
                      <a:xfrm>
                        <a:off x="4628727" y="3347631"/>
                        <a:ext cx="180000" cy="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8" name="Connecteur droit avec flèche 77"/>
                    <p:cNvCxnSpPr/>
                    <p:nvPr/>
                  </p:nvCxnSpPr>
                  <p:spPr>
                    <a:xfrm>
                      <a:off x="3683768" y="2658211"/>
                      <a:ext cx="4572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Connecteur droit avec flèche 83"/>
                    <p:cNvCxnSpPr/>
                    <p:nvPr/>
                  </p:nvCxnSpPr>
                  <p:spPr>
                    <a:xfrm flipH="1">
                      <a:off x="5230368" y="1741726"/>
                      <a:ext cx="0" cy="1944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eur droit avec flèche 85"/>
                    <p:cNvCxnSpPr/>
                    <p:nvPr/>
                  </p:nvCxnSpPr>
                  <p:spPr>
                    <a:xfrm>
                      <a:off x="7212813" y="1739406"/>
                      <a:ext cx="0" cy="1930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Connecteur droit avec flèche 86"/>
                    <p:cNvCxnSpPr/>
                    <p:nvPr/>
                  </p:nvCxnSpPr>
                  <p:spPr>
                    <a:xfrm flipH="1">
                      <a:off x="8412480" y="1729049"/>
                      <a:ext cx="0" cy="1944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avec flèche 87"/>
                    <p:cNvCxnSpPr/>
                    <p:nvPr/>
                  </p:nvCxnSpPr>
                  <p:spPr>
                    <a:xfrm>
                      <a:off x="3340803" y="1750871"/>
                      <a:ext cx="0" cy="165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avec flèche 88"/>
                    <p:cNvCxnSpPr/>
                    <p:nvPr/>
                  </p:nvCxnSpPr>
                  <p:spPr>
                    <a:xfrm>
                      <a:off x="6112485" y="1124005"/>
                      <a:ext cx="0" cy="165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onnecteur droit avec flèche 89"/>
                    <p:cNvCxnSpPr/>
                    <p:nvPr/>
                  </p:nvCxnSpPr>
                  <p:spPr>
                    <a:xfrm>
                      <a:off x="7524097" y="3136926"/>
                      <a:ext cx="288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avec flèche 90"/>
                    <p:cNvCxnSpPr/>
                    <p:nvPr/>
                  </p:nvCxnSpPr>
                  <p:spPr>
                    <a:xfrm flipH="1">
                      <a:off x="7524097" y="3817872"/>
                      <a:ext cx="28800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6" name="Rectangle 105"/>
                <p:cNvSpPr/>
                <p:nvPr/>
              </p:nvSpPr>
              <p:spPr>
                <a:xfrm>
                  <a:off x="9912095" y="585122"/>
                  <a:ext cx="1582501" cy="567573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SGBDR</a:t>
                  </a:r>
                  <a:endParaRPr lang="fr-FR" dirty="0"/>
                </a:p>
              </p:txBody>
            </p:sp>
          </p:grpSp>
          <p:cxnSp>
            <p:nvCxnSpPr>
              <p:cNvPr id="103" name="Connecteur droit avec flèche 102"/>
              <p:cNvCxnSpPr/>
              <p:nvPr/>
            </p:nvCxnSpPr>
            <p:spPr>
              <a:xfrm flipH="1">
                <a:off x="2541789" y="3136926"/>
                <a:ext cx="4935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avec flèche 78"/>
              <p:cNvCxnSpPr/>
              <p:nvPr/>
            </p:nvCxnSpPr>
            <p:spPr>
              <a:xfrm>
                <a:off x="2541789" y="3801589"/>
                <a:ext cx="4923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e 116"/>
            <p:cNvGrpSpPr/>
            <p:nvPr/>
          </p:nvGrpSpPr>
          <p:grpSpPr>
            <a:xfrm>
              <a:off x="1198889" y="766059"/>
              <a:ext cx="10478587" cy="400429"/>
              <a:chOff x="1198889" y="766059"/>
              <a:chExt cx="10478587" cy="400429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198889" y="778973"/>
                <a:ext cx="1525779" cy="3875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Niveau 1</a:t>
                </a:r>
                <a:endParaRPr lang="fr-F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93896" y="766059"/>
                <a:ext cx="7025600" cy="3875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Niveau 2</a:t>
                </a:r>
                <a:endParaRPr lang="fr-F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0088724" y="766059"/>
                <a:ext cx="1588752" cy="3875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Niveau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3289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38</cp:revision>
  <dcterms:created xsi:type="dcterms:W3CDTF">2020-06-27T12:08:25Z</dcterms:created>
  <dcterms:modified xsi:type="dcterms:W3CDTF">2020-06-27T15:00:42Z</dcterms:modified>
</cp:coreProperties>
</file>