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DB8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C4D2B-F6A2-4385-9920-1CE6F5BB5187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4B3E6-FB7F-4609-ABF3-72CC35440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86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B3E6-FB7F-4609-ABF3-72CC354409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85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8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4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98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1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5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37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3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02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3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57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13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FB04-5280-4DC5-972D-46F3B66E9521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98D4-D612-4234-815E-B378E5B607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82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21" Type="http://schemas.openxmlformats.org/officeDocument/2006/relationships/image" Target="../media/image24.png"/><Relationship Id="rId34" Type="http://schemas.openxmlformats.org/officeDocument/2006/relationships/image" Target="../media/image37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jpg"/><Relationship Id="rId33" Type="http://schemas.openxmlformats.org/officeDocument/2006/relationships/image" Target="../media/image3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jpeg"/><Relationship Id="rId37" Type="http://schemas.openxmlformats.org/officeDocument/2006/relationships/image" Target="../media/image40.pn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jp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jp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Organigramme : Processus 260"/>
          <p:cNvSpPr/>
          <p:nvPr/>
        </p:nvSpPr>
        <p:spPr>
          <a:xfrm>
            <a:off x="1894788" y="0"/>
            <a:ext cx="9162853" cy="61839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502053" y="1521952"/>
            <a:ext cx="1202232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Gateway</a:t>
            </a:r>
            <a:endParaRPr lang="fr-FR" sz="1400" b="1" dirty="0"/>
          </a:p>
        </p:txBody>
      </p:sp>
      <p:sp>
        <p:nvSpPr>
          <p:cNvPr id="5" name="Ellipse 4"/>
          <p:cNvSpPr/>
          <p:nvPr/>
        </p:nvSpPr>
        <p:spPr>
          <a:xfrm>
            <a:off x="2588682" y="1517444"/>
            <a:ext cx="1202232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Registry</a:t>
            </a:r>
            <a:endParaRPr lang="fr-FR" sz="1400" b="1" dirty="0"/>
          </a:p>
        </p:txBody>
      </p:sp>
      <p:sp>
        <p:nvSpPr>
          <p:cNvPr id="6" name="Ellipse 5"/>
          <p:cNvSpPr/>
          <p:nvPr/>
        </p:nvSpPr>
        <p:spPr>
          <a:xfrm>
            <a:off x="8272147" y="585477"/>
            <a:ext cx="1080000" cy="108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Config</a:t>
            </a:r>
          </a:p>
        </p:txBody>
      </p:sp>
      <p:sp>
        <p:nvSpPr>
          <p:cNvPr id="7" name="Ellipse 6"/>
          <p:cNvSpPr/>
          <p:nvPr/>
        </p:nvSpPr>
        <p:spPr>
          <a:xfrm>
            <a:off x="8286339" y="2113146"/>
            <a:ext cx="1080000" cy="1080000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Auth Server</a:t>
            </a:r>
          </a:p>
          <a:p>
            <a:pPr algn="ctr"/>
            <a:r>
              <a:rPr lang="fr-FR" sz="1400" b="1" dirty="0" smtClean="0"/>
              <a:t>(jwt)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2700037" y="3471484"/>
            <a:ext cx="1080000" cy="1631964"/>
            <a:chOff x="521612" y="3496217"/>
            <a:chExt cx="1080000" cy="1631964"/>
          </a:xfrm>
        </p:grpSpPr>
        <p:sp>
          <p:nvSpPr>
            <p:cNvPr id="9" name="Ellipse 8"/>
            <p:cNvSpPr/>
            <p:nvPr/>
          </p:nvSpPr>
          <p:spPr>
            <a:xfrm>
              <a:off x="521612" y="3496217"/>
              <a:ext cx="1080000" cy="1078136"/>
            </a:xfrm>
            <a:prstGeom prst="ellipse">
              <a:avLst/>
            </a:prstGeom>
            <a:solidFill>
              <a:srgbClr val="92D050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MS</a:t>
              </a:r>
            </a:p>
            <a:p>
              <a:pPr algn="ctr"/>
              <a:r>
                <a:rPr lang="fr-FR" sz="1400" b="1" dirty="0" smtClean="0"/>
                <a:t>Agent</a:t>
              </a:r>
            </a:p>
          </p:txBody>
        </p:sp>
        <p:sp>
          <p:nvSpPr>
            <p:cNvPr id="19" name="Organigramme : Disque magnétique 18"/>
            <p:cNvSpPr/>
            <p:nvPr/>
          </p:nvSpPr>
          <p:spPr>
            <a:xfrm>
              <a:off x="771423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0" name="Connecteur droit 29"/>
            <p:cNvCxnSpPr>
              <a:stCxn id="9" idx="4"/>
              <a:endCxn id="19" idx="0"/>
            </p:cNvCxnSpPr>
            <p:nvPr/>
          </p:nvCxnSpPr>
          <p:spPr>
            <a:xfrm flipH="1">
              <a:off x="978813" y="4574353"/>
              <a:ext cx="82799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e 42"/>
          <p:cNvGrpSpPr/>
          <p:nvPr/>
        </p:nvGrpSpPr>
        <p:grpSpPr>
          <a:xfrm>
            <a:off x="3982263" y="3480606"/>
            <a:ext cx="1080000" cy="1670282"/>
            <a:chOff x="1574381" y="3457899"/>
            <a:chExt cx="1080000" cy="1670282"/>
          </a:xfrm>
        </p:grpSpPr>
        <p:sp>
          <p:nvSpPr>
            <p:cNvPr id="10" name="Ellipse 9"/>
            <p:cNvSpPr/>
            <p:nvPr/>
          </p:nvSpPr>
          <p:spPr>
            <a:xfrm>
              <a:off x="1574381" y="3457899"/>
              <a:ext cx="1080000" cy="1080000"/>
            </a:xfrm>
            <a:prstGeom prst="ellipse">
              <a:avLst/>
            </a:prstGeom>
            <a:solidFill>
              <a:srgbClr val="92D050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MS</a:t>
              </a:r>
            </a:p>
            <a:p>
              <a:pPr algn="ctr"/>
              <a:r>
                <a:rPr lang="fr-FR" sz="1400" b="1" dirty="0" smtClean="0"/>
                <a:t>Unité Admin</a:t>
              </a:r>
            </a:p>
          </p:txBody>
        </p:sp>
        <p:sp>
          <p:nvSpPr>
            <p:cNvPr id="20" name="Organigramme : Disque magnétique 19"/>
            <p:cNvSpPr/>
            <p:nvPr/>
          </p:nvSpPr>
          <p:spPr>
            <a:xfrm>
              <a:off x="1909960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2117349" y="4564527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5270578" y="3478752"/>
            <a:ext cx="1080000" cy="1685042"/>
            <a:chOff x="8387675" y="3443139"/>
            <a:chExt cx="1080000" cy="1685042"/>
          </a:xfrm>
        </p:grpSpPr>
        <p:sp>
          <p:nvSpPr>
            <p:cNvPr id="14" name="Ellipse 13"/>
            <p:cNvSpPr/>
            <p:nvPr/>
          </p:nvSpPr>
          <p:spPr>
            <a:xfrm>
              <a:off x="8387675" y="3443139"/>
              <a:ext cx="1080000" cy="1080000"/>
            </a:xfrm>
            <a:prstGeom prst="ellipse">
              <a:avLst/>
            </a:prstGeom>
            <a:solidFill>
              <a:srgbClr val="92D050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MS</a:t>
              </a:r>
            </a:p>
            <a:p>
              <a:pPr algn="ctr"/>
              <a:r>
                <a:rPr lang="fr-FR" sz="1400" b="1" dirty="0" smtClean="0"/>
                <a:t>Conge</a:t>
              </a:r>
            </a:p>
          </p:txBody>
        </p:sp>
        <p:sp>
          <p:nvSpPr>
            <p:cNvPr id="26" name="Organigramme : Disque magnétique 25"/>
            <p:cNvSpPr/>
            <p:nvPr/>
          </p:nvSpPr>
          <p:spPr>
            <a:xfrm>
              <a:off x="8741182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8948571" y="4560995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6542824" y="3475566"/>
            <a:ext cx="1080000" cy="1647186"/>
            <a:chOff x="9522187" y="3480995"/>
            <a:chExt cx="1080000" cy="1647186"/>
          </a:xfrm>
        </p:grpSpPr>
        <p:sp>
          <p:nvSpPr>
            <p:cNvPr id="18" name="Ellipse 17"/>
            <p:cNvSpPr/>
            <p:nvPr/>
          </p:nvSpPr>
          <p:spPr>
            <a:xfrm>
              <a:off x="9522187" y="3480995"/>
              <a:ext cx="1080000" cy="1080000"/>
            </a:xfrm>
            <a:prstGeom prst="ellipse">
              <a:avLst/>
            </a:prstGeom>
            <a:solidFill>
              <a:srgbClr val="92D050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MS</a:t>
              </a:r>
            </a:p>
            <a:p>
              <a:pPr algn="ctr"/>
              <a:r>
                <a:rPr lang="fr-FR" sz="1400" b="1" dirty="0" smtClean="0"/>
                <a:t>Acte</a:t>
              </a:r>
            </a:p>
          </p:txBody>
        </p:sp>
        <p:sp>
          <p:nvSpPr>
            <p:cNvPr id="27" name="Organigramme : Disque magnétique 26"/>
            <p:cNvSpPr/>
            <p:nvPr/>
          </p:nvSpPr>
          <p:spPr>
            <a:xfrm>
              <a:off x="9879719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10088676" y="4574352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2289827" y="5439266"/>
            <a:ext cx="8407632" cy="433633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Broker:Kafka</a:t>
            </a:r>
            <a:endParaRPr lang="fr-FR" dirty="0"/>
          </a:p>
        </p:txBody>
      </p:sp>
      <p:sp>
        <p:nvSpPr>
          <p:cNvPr id="52" name="Organigramme : Disque magnétique 51"/>
          <p:cNvSpPr/>
          <p:nvPr/>
        </p:nvSpPr>
        <p:spPr>
          <a:xfrm>
            <a:off x="9658571" y="3468618"/>
            <a:ext cx="1038888" cy="11353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DB</a:t>
            </a:r>
          </a:p>
          <a:p>
            <a:pPr algn="ctr"/>
            <a:r>
              <a:rPr lang="fr-FR" b="1" dirty="0" smtClean="0"/>
              <a:t>Centrale</a:t>
            </a:r>
            <a:endParaRPr lang="fr-FR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4286010" y="127578"/>
            <a:ext cx="3616185" cy="929400"/>
            <a:chOff x="3795810" y="127578"/>
            <a:chExt cx="3616185" cy="929400"/>
          </a:xfrm>
        </p:grpSpPr>
        <p:sp>
          <p:nvSpPr>
            <p:cNvPr id="53" name="Rectangle 52"/>
            <p:cNvSpPr/>
            <p:nvPr/>
          </p:nvSpPr>
          <p:spPr>
            <a:xfrm>
              <a:off x="3937217" y="139038"/>
              <a:ext cx="3474778" cy="917148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340" y="481947"/>
              <a:ext cx="928041" cy="575031"/>
            </a:xfrm>
            <a:prstGeom prst="rect">
              <a:avLst/>
            </a:prstGeom>
          </p:spPr>
        </p:pic>
        <p:pic>
          <p:nvPicPr>
            <p:cNvPr id="59" name="Imag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264" y="481948"/>
              <a:ext cx="801278" cy="575030"/>
            </a:xfrm>
            <a:prstGeom prst="rect">
              <a:avLst/>
            </a:prstGeom>
          </p:spPr>
        </p:pic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962" y="458368"/>
              <a:ext cx="730516" cy="598610"/>
            </a:xfrm>
            <a:prstGeom prst="rect">
              <a:avLst/>
            </a:prstGeom>
          </p:spPr>
        </p:pic>
        <p:sp>
          <p:nvSpPr>
            <p:cNvPr id="61" name="ZoneTexte 60"/>
            <p:cNvSpPr txBox="1"/>
            <p:nvPr/>
          </p:nvSpPr>
          <p:spPr>
            <a:xfrm>
              <a:off x="3795810" y="127578"/>
              <a:ext cx="3474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HTTP Clients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Connecteur droit 69"/>
          <p:cNvCxnSpPr>
            <a:stCxn id="60" idx="2"/>
            <a:endCxn id="4" idx="7"/>
          </p:cNvCxnSpPr>
          <p:nvPr/>
        </p:nvCxnSpPr>
        <p:spPr>
          <a:xfrm flipH="1">
            <a:off x="6528222" y="1056978"/>
            <a:ext cx="645198" cy="623136"/>
          </a:xfrm>
          <a:prstGeom prst="line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4" idx="2"/>
            <a:endCxn id="5" idx="6"/>
          </p:cNvCxnSpPr>
          <p:nvPr/>
        </p:nvCxnSpPr>
        <p:spPr>
          <a:xfrm flipH="1" flipV="1">
            <a:off x="3790914" y="2057444"/>
            <a:ext cx="1711139" cy="4508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4" idx="2"/>
            <a:endCxn id="9" idx="7"/>
          </p:cNvCxnSpPr>
          <p:nvPr/>
        </p:nvCxnSpPr>
        <p:spPr>
          <a:xfrm flipH="1">
            <a:off x="3621875" y="2061952"/>
            <a:ext cx="1880178" cy="1567421"/>
          </a:xfrm>
          <a:prstGeom prst="line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4" idx="3"/>
            <a:endCxn id="10" idx="7"/>
          </p:cNvCxnSpPr>
          <p:nvPr/>
        </p:nvCxnSpPr>
        <p:spPr>
          <a:xfrm flipH="1">
            <a:off x="4904101" y="2443790"/>
            <a:ext cx="774015" cy="1194978"/>
          </a:xfrm>
          <a:prstGeom prst="line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stCxn id="4" idx="4"/>
            <a:endCxn id="14" idx="0"/>
          </p:cNvCxnSpPr>
          <p:nvPr/>
        </p:nvCxnSpPr>
        <p:spPr>
          <a:xfrm flipH="1">
            <a:off x="5810578" y="2601952"/>
            <a:ext cx="292591" cy="876800"/>
          </a:xfrm>
          <a:prstGeom prst="line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>
            <a:stCxn id="4" idx="5"/>
            <a:endCxn id="18" idx="0"/>
          </p:cNvCxnSpPr>
          <p:nvPr/>
        </p:nvCxnSpPr>
        <p:spPr>
          <a:xfrm>
            <a:off x="6528222" y="2443790"/>
            <a:ext cx="554602" cy="1031776"/>
          </a:xfrm>
          <a:prstGeom prst="line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9" idx="5"/>
          </p:cNvCxnSpPr>
          <p:nvPr/>
        </p:nvCxnSpPr>
        <p:spPr>
          <a:xfrm flipH="1">
            <a:off x="3614439" y="4391731"/>
            <a:ext cx="7436" cy="1105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8239202" y="3489006"/>
            <a:ext cx="1080000" cy="1080000"/>
          </a:xfrm>
          <a:prstGeom prst="ellipse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MS Central</a:t>
            </a:r>
          </a:p>
        </p:txBody>
      </p:sp>
      <p:cxnSp>
        <p:nvCxnSpPr>
          <p:cNvPr id="153" name="Connecteur droit 152"/>
          <p:cNvCxnSpPr>
            <a:stCxn id="10" idx="5"/>
          </p:cNvCxnSpPr>
          <p:nvPr/>
        </p:nvCxnSpPr>
        <p:spPr>
          <a:xfrm>
            <a:off x="4904101" y="4402444"/>
            <a:ext cx="57637" cy="1036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>
            <a:stCxn id="14" idx="5"/>
          </p:cNvCxnSpPr>
          <p:nvPr/>
        </p:nvCxnSpPr>
        <p:spPr>
          <a:xfrm>
            <a:off x="6192416" y="4400590"/>
            <a:ext cx="45302" cy="1151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18" idx="3"/>
          </p:cNvCxnSpPr>
          <p:nvPr/>
        </p:nvCxnSpPr>
        <p:spPr>
          <a:xfrm>
            <a:off x="6700986" y="4397404"/>
            <a:ext cx="10405" cy="11375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flipH="1">
            <a:off x="8786975" y="4569006"/>
            <a:ext cx="11081" cy="8896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>
            <a:stCxn id="148" idx="6"/>
            <a:endCxn id="52" idx="2"/>
          </p:cNvCxnSpPr>
          <p:nvPr/>
        </p:nvCxnSpPr>
        <p:spPr>
          <a:xfrm>
            <a:off x="9319202" y="4029006"/>
            <a:ext cx="339369" cy="727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7756431" y="3649261"/>
            <a:ext cx="38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4" name="Image 2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44788" y="2063748"/>
            <a:ext cx="1511699" cy="587602"/>
          </a:xfrm>
          <a:prstGeom prst="rect">
            <a:avLst/>
          </a:prstGeom>
        </p:spPr>
      </p:pic>
      <p:pic>
        <p:nvPicPr>
          <p:cNvPr id="255" name="Image 2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27003" y="2641471"/>
            <a:ext cx="484299" cy="481051"/>
          </a:xfrm>
          <a:prstGeom prst="rect">
            <a:avLst/>
          </a:prstGeom>
        </p:spPr>
      </p:pic>
      <p:pic>
        <p:nvPicPr>
          <p:cNvPr id="256" name="Image 2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88203" y="3732592"/>
            <a:ext cx="484299" cy="481051"/>
          </a:xfrm>
          <a:prstGeom prst="rect">
            <a:avLst/>
          </a:prstGeom>
        </p:spPr>
      </p:pic>
      <p:pic>
        <p:nvPicPr>
          <p:cNvPr id="257" name="Image 2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2359" y="4334810"/>
            <a:ext cx="484299" cy="481051"/>
          </a:xfrm>
          <a:prstGeom prst="rect">
            <a:avLst/>
          </a:prstGeom>
        </p:spPr>
      </p:pic>
      <p:pic>
        <p:nvPicPr>
          <p:cNvPr id="258" name="Image 2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938" y="4432144"/>
            <a:ext cx="484299" cy="481051"/>
          </a:xfrm>
          <a:prstGeom prst="rect">
            <a:avLst/>
          </a:prstGeom>
        </p:spPr>
      </p:pic>
      <p:pic>
        <p:nvPicPr>
          <p:cNvPr id="259" name="Image 2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08047" y="4321719"/>
            <a:ext cx="484299" cy="481051"/>
          </a:xfrm>
          <a:prstGeom prst="rect">
            <a:avLst/>
          </a:prstGeom>
        </p:spPr>
      </p:pic>
      <p:pic>
        <p:nvPicPr>
          <p:cNvPr id="260" name="Image 2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25439" y="4559833"/>
            <a:ext cx="484299" cy="481051"/>
          </a:xfrm>
          <a:prstGeom prst="rect">
            <a:avLst/>
          </a:prstGeom>
        </p:spPr>
      </p:pic>
      <p:cxnSp>
        <p:nvCxnSpPr>
          <p:cNvPr id="21" name="Connecteur droit avec flèche 20"/>
          <p:cNvCxnSpPr>
            <a:stCxn id="58" idx="2"/>
            <a:endCxn id="4" idx="1"/>
          </p:cNvCxnSpPr>
          <p:nvPr/>
        </p:nvCxnSpPr>
        <p:spPr>
          <a:xfrm>
            <a:off x="5100561" y="1056978"/>
            <a:ext cx="577555" cy="62313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9" idx="2"/>
            <a:endCxn id="4" idx="0"/>
          </p:cNvCxnSpPr>
          <p:nvPr/>
        </p:nvCxnSpPr>
        <p:spPr>
          <a:xfrm flipH="1">
            <a:off x="6103169" y="1056978"/>
            <a:ext cx="64934" cy="46497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" idx="6"/>
            <a:endCxn id="7" idx="2"/>
          </p:cNvCxnSpPr>
          <p:nvPr/>
        </p:nvCxnSpPr>
        <p:spPr>
          <a:xfrm>
            <a:off x="6704285" y="2061952"/>
            <a:ext cx="1582054" cy="5911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4" idx="6"/>
            <a:endCxn id="6" idx="2"/>
          </p:cNvCxnSpPr>
          <p:nvPr/>
        </p:nvCxnSpPr>
        <p:spPr>
          <a:xfrm flipV="1">
            <a:off x="6704285" y="1125477"/>
            <a:ext cx="1567862" cy="93647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596329" y="1521952"/>
            <a:ext cx="99924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LB</a:t>
            </a:r>
            <a:endParaRPr lang="fr-FR" sz="1100" dirty="0"/>
          </a:p>
        </p:txBody>
      </p:sp>
      <p:sp>
        <p:nvSpPr>
          <p:cNvPr id="5" name="Ellipse 4"/>
          <p:cNvSpPr/>
          <p:nvPr/>
        </p:nvSpPr>
        <p:spPr>
          <a:xfrm>
            <a:off x="1674286" y="1479736"/>
            <a:ext cx="106365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Eureka </a:t>
            </a:r>
            <a:r>
              <a:rPr lang="fr-FR" sz="1100" dirty="0" err="1" smtClean="0"/>
              <a:t>discovery</a:t>
            </a:r>
            <a:endParaRPr lang="fr-FR" sz="1100" dirty="0"/>
          </a:p>
        </p:txBody>
      </p:sp>
      <p:sp>
        <p:nvSpPr>
          <p:cNvPr id="6" name="Ellipse 5"/>
          <p:cNvSpPr/>
          <p:nvPr/>
        </p:nvSpPr>
        <p:spPr>
          <a:xfrm>
            <a:off x="8687479" y="1500844"/>
            <a:ext cx="784781" cy="801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Config</a:t>
            </a:r>
          </a:p>
        </p:txBody>
      </p:sp>
      <p:sp>
        <p:nvSpPr>
          <p:cNvPr id="7" name="Ellipse 6"/>
          <p:cNvSpPr/>
          <p:nvPr/>
        </p:nvSpPr>
        <p:spPr>
          <a:xfrm>
            <a:off x="10130028" y="1946690"/>
            <a:ext cx="801278" cy="7686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Auth Server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182245" y="3659953"/>
            <a:ext cx="914400" cy="1468228"/>
            <a:chOff x="521613" y="3659953"/>
            <a:chExt cx="914400" cy="1468228"/>
          </a:xfrm>
        </p:grpSpPr>
        <p:sp>
          <p:nvSpPr>
            <p:cNvPr id="9" name="Ellipse 8"/>
            <p:cNvSpPr/>
            <p:nvPr/>
          </p:nvSpPr>
          <p:spPr>
            <a:xfrm>
              <a:off x="521613" y="3659953"/>
              <a:ext cx="914400" cy="914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Agent</a:t>
              </a:r>
            </a:p>
          </p:txBody>
        </p:sp>
        <p:sp>
          <p:nvSpPr>
            <p:cNvPr id="19" name="Organigramme : Disque magnétique 18"/>
            <p:cNvSpPr/>
            <p:nvPr/>
          </p:nvSpPr>
          <p:spPr>
            <a:xfrm>
              <a:off x="771423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0" name="Connecteur droit 29"/>
            <p:cNvCxnSpPr>
              <a:stCxn id="9" idx="4"/>
              <a:endCxn id="19" idx="0"/>
            </p:cNvCxnSpPr>
            <p:nvPr/>
          </p:nvCxnSpPr>
          <p:spPr>
            <a:xfrm>
              <a:off x="978813" y="4574353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e 42"/>
          <p:cNvGrpSpPr/>
          <p:nvPr/>
        </p:nvGrpSpPr>
        <p:grpSpPr>
          <a:xfrm>
            <a:off x="1217087" y="3659953"/>
            <a:ext cx="914400" cy="1468228"/>
            <a:chOff x="1660150" y="3659953"/>
            <a:chExt cx="914400" cy="1468228"/>
          </a:xfrm>
        </p:grpSpPr>
        <p:sp>
          <p:nvSpPr>
            <p:cNvPr id="10" name="Ellipse 9"/>
            <p:cNvSpPr/>
            <p:nvPr/>
          </p:nvSpPr>
          <p:spPr>
            <a:xfrm>
              <a:off x="1660150" y="3659953"/>
              <a:ext cx="914400" cy="914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/>
                <a:t>Unite</a:t>
              </a:r>
              <a:r>
                <a:rPr lang="fr-FR" sz="1100" dirty="0" smtClean="0"/>
                <a:t>-Admin</a:t>
              </a:r>
            </a:p>
          </p:txBody>
        </p:sp>
        <p:sp>
          <p:nvSpPr>
            <p:cNvPr id="20" name="Organigramme : Disque magnétique 19"/>
            <p:cNvSpPr/>
            <p:nvPr/>
          </p:nvSpPr>
          <p:spPr>
            <a:xfrm>
              <a:off x="1909960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2117349" y="4564527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2251929" y="3659953"/>
            <a:ext cx="914400" cy="1468228"/>
            <a:chOff x="2798687" y="3659953"/>
            <a:chExt cx="914400" cy="1468228"/>
          </a:xfrm>
        </p:grpSpPr>
        <p:sp>
          <p:nvSpPr>
            <p:cNvPr id="12" name="Ellipse 11"/>
            <p:cNvSpPr/>
            <p:nvPr/>
          </p:nvSpPr>
          <p:spPr>
            <a:xfrm>
              <a:off x="2798687" y="3659953"/>
              <a:ext cx="914400" cy="914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mouvement</a:t>
              </a:r>
            </a:p>
          </p:txBody>
        </p:sp>
        <p:sp>
          <p:nvSpPr>
            <p:cNvPr id="21" name="Organigramme : Disque magnétique 20"/>
            <p:cNvSpPr/>
            <p:nvPr/>
          </p:nvSpPr>
          <p:spPr>
            <a:xfrm>
              <a:off x="3048497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2" name="Connecteur droit 31"/>
            <p:cNvCxnSpPr/>
            <p:nvPr/>
          </p:nvCxnSpPr>
          <p:spPr>
            <a:xfrm>
              <a:off x="3255886" y="4564527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3286771" y="3659953"/>
            <a:ext cx="914400" cy="1468228"/>
            <a:chOff x="3937224" y="3659953"/>
            <a:chExt cx="914400" cy="1468228"/>
          </a:xfrm>
        </p:grpSpPr>
        <p:sp>
          <p:nvSpPr>
            <p:cNvPr id="11" name="Ellipse 10"/>
            <p:cNvSpPr/>
            <p:nvPr/>
          </p:nvSpPr>
          <p:spPr>
            <a:xfrm>
              <a:off x="3937224" y="3659953"/>
              <a:ext cx="914400" cy="914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Promotion</a:t>
              </a:r>
            </a:p>
          </p:txBody>
        </p:sp>
        <p:sp>
          <p:nvSpPr>
            <p:cNvPr id="22" name="Organigramme : Disque magnétique 21"/>
            <p:cNvSpPr/>
            <p:nvPr/>
          </p:nvSpPr>
          <p:spPr>
            <a:xfrm>
              <a:off x="4187034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4394423" y="4574349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/>
          <p:cNvGrpSpPr/>
          <p:nvPr/>
        </p:nvGrpSpPr>
        <p:grpSpPr>
          <a:xfrm>
            <a:off x="4321613" y="3659953"/>
            <a:ext cx="914400" cy="1468228"/>
            <a:chOff x="5075761" y="3659953"/>
            <a:chExt cx="914400" cy="1468228"/>
          </a:xfrm>
        </p:grpSpPr>
        <p:sp>
          <p:nvSpPr>
            <p:cNvPr id="13" name="Ellipse 12"/>
            <p:cNvSpPr/>
            <p:nvPr/>
          </p:nvSpPr>
          <p:spPr>
            <a:xfrm>
              <a:off x="5075761" y="3659953"/>
              <a:ext cx="914400" cy="914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Nomination</a:t>
              </a:r>
            </a:p>
          </p:txBody>
        </p:sp>
        <p:sp>
          <p:nvSpPr>
            <p:cNvPr id="23" name="Organigramme : Disque magnétique 22"/>
            <p:cNvSpPr/>
            <p:nvPr/>
          </p:nvSpPr>
          <p:spPr>
            <a:xfrm>
              <a:off x="5325571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4" name="Connecteur droit 33"/>
            <p:cNvCxnSpPr/>
            <p:nvPr/>
          </p:nvCxnSpPr>
          <p:spPr>
            <a:xfrm>
              <a:off x="5532960" y="4574350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5356455" y="3659953"/>
            <a:ext cx="914400" cy="1468228"/>
            <a:chOff x="6214298" y="3659953"/>
            <a:chExt cx="914400" cy="1468228"/>
          </a:xfrm>
        </p:grpSpPr>
        <p:sp>
          <p:nvSpPr>
            <p:cNvPr id="15" name="Ellipse 14"/>
            <p:cNvSpPr/>
            <p:nvPr/>
          </p:nvSpPr>
          <p:spPr>
            <a:xfrm>
              <a:off x="6214298" y="3659953"/>
              <a:ext cx="914400" cy="914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Demande</a:t>
              </a:r>
            </a:p>
          </p:txBody>
        </p:sp>
        <p:sp>
          <p:nvSpPr>
            <p:cNvPr id="24" name="Organigramme : Disque magnétique 23"/>
            <p:cNvSpPr/>
            <p:nvPr/>
          </p:nvSpPr>
          <p:spPr>
            <a:xfrm>
              <a:off x="6464108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5" name="Connecteur droit 34"/>
            <p:cNvCxnSpPr/>
            <p:nvPr/>
          </p:nvCxnSpPr>
          <p:spPr>
            <a:xfrm>
              <a:off x="6677778" y="4574351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6391297" y="3659953"/>
            <a:ext cx="914400" cy="1468228"/>
            <a:chOff x="7352835" y="3659953"/>
            <a:chExt cx="914400" cy="1468228"/>
          </a:xfrm>
        </p:grpSpPr>
        <p:sp>
          <p:nvSpPr>
            <p:cNvPr id="16" name="Ellipse 15"/>
            <p:cNvSpPr/>
            <p:nvPr/>
          </p:nvSpPr>
          <p:spPr>
            <a:xfrm>
              <a:off x="7352835" y="3659953"/>
              <a:ext cx="914400" cy="914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Absence</a:t>
              </a:r>
            </a:p>
          </p:txBody>
        </p:sp>
        <p:sp>
          <p:nvSpPr>
            <p:cNvPr id="25" name="Organigramme : Disque magnétique 24"/>
            <p:cNvSpPr/>
            <p:nvPr/>
          </p:nvSpPr>
          <p:spPr>
            <a:xfrm>
              <a:off x="7602645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7810034" y="4562960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7426139" y="3659953"/>
            <a:ext cx="914400" cy="1468228"/>
            <a:chOff x="8491372" y="3659953"/>
            <a:chExt cx="914400" cy="1468228"/>
          </a:xfrm>
        </p:grpSpPr>
        <p:sp>
          <p:nvSpPr>
            <p:cNvPr id="14" name="Ellipse 13"/>
            <p:cNvSpPr/>
            <p:nvPr/>
          </p:nvSpPr>
          <p:spPr>
            <a:xfrm>
              <a:off x="8491372" y="3659953"/>
              <a:ext cx="914400" cy="914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Conge</a:t>
              </a:r>
            </a:p>
          </p:txBody>
        </p:sp>
        <p:sp>
          <p:nvSpPr>
            <p:cNvPr id="26" name="Organigramme : Disque magnétique 25"/>
            <p:cNvSpPr/>
            <p:nvPr/>
          </p:nvSpPr>
          <p:spPr>
            <a:xfrm>
              <a:off x="8741182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8948571" y="4560995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8460981" y="3659953"/>
            <a:ext cx="914400" cy="1468228"/>
            <a:chOff x="9629909" y="3659953"/>
            <a:chExt cx="914400" cy="1468228"/>
          </a:xfrm>
        </p:grpSpPr>
        <p:sp>
          <p:nvSpPr>
            <p:cNvPr id="18" name="Ellipse 17"/>
            <p:cNvSpPr/>
            <p:nvPr/>
          </p:nvSpPr>
          <p:spPr>
            <a:xfrm>
              <a:off x="9629909" y="3659953"/>
              <a:ext cx="914400" cy="914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Acte</a:t>
              </a:r>
            </a:p>
          </p:txBody>
        </p:sp>
        <p:sp>
          <p:nvSpPr>
            <p:cNvPr id="27" name="Organigramme : Disque magnétique 26"/>
            <p:cNvSpPr/>
            <p:nvPr/>
          </p:nvSpPr>
          <p:spPr>
            <a:xfrm>
              <a:off x="9879719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10088676" y="4574352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/>
          <p:cNvGrpSpPr/>
          <p:nvPr/>
        </p:nvGrpSpPr>
        <p:grpSpPr>
          <a:xfrm>
            <a:off x="9495824" y="3659953"/>
            <a:ext cx="914400" cy="1468228"/>
            <a:chOff x="10768448" y="3659953"/>
            <a:chExt cx="914400" cy="1468228"/>
          </a:xfrm>
        </p:grpSpPr>
        <p:sp>
          <p:nvSpPr>
            <p:cNvPr id="17" name="Ellipse 16"/>
            <p:cNvSpPr/>
            <p:nvPr/>
          </p:nvSpPr>
          <p:spPr>
            <a:xfrm>
              <a:off x="10768448" y="3659953"/>
              <a:ext cx="914400" cy="914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Type</a:t>
              </a:r>
            </a:p>
          </p:txBody>
        </p:sp>
        <p:sp>
          <p:nvSpPr>
            <p:cNvPr id="28" name="Organigramme : Disque magnétique 27"/>
            <p:cNvSpPr/>
            <p:nvPr/>
          </p:nvSpPr>
          <p:spPr>
            <a:xfrm>
              <a:off x="11018258" y="4788817"/>
              <a:ext cx="414779" cy="339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DB</a:t>
              </a:r>
              <a:endParaRPr lang="fr-FR" sz="1100" dirty="0"/>
            </a:p>
          </p:txBody>
        </p:sp>
        <p:cxnSp>
          <p:nvCxnSpPr>
            <p:cNvPr id="39" name="Connecteur droit 38"/>
            <p:cNvCxnSpPr/>
            <p:nvPr/>
          </p:nvCxnSpPr>
          <p:spPr>
            <a:xfrm>
              <a:off x="11228786" y="4574352"/>
              <a:ext cx="0" cy="32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282806" y="5439266"/>
            <a:ext cx="11475458" cy="433633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Broker:Kafka</a:t>
            </a:r>
            <a:endParaRPr lang="fr-FR" dirty="0"/>
          </a:p>
        </p:txBody>
      </p:sp>
      <p:sp>
        <p:nvSpPr>
          <p:cNvPr id="52" name="Organigramme : Disque magnétique 51"/>
          <p:cNvSpPr/>
          <p:nvPr/>
        </p:nvSpPr>
        <p:spPr>
          <a:xfrm>
            <a:off x="10530667" y="3659953"/>
            <a:ext cx="1227597" cy="15082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</a:p>
          <a:p>
            <a:pPr algn="ctr"/>
            <a:r>
              <a:rPr lang="fr-FR" dirty="0" smtClean="0"/>
              <a:t>Centrale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4201171" y="139038"/>
            <a:ext cx="3474778" cy="91714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/>
          <p:nvPr/>
        </p:nvGrpSpPr>
        <p:grpSpPr>
          <a:xfrm>
            <a:off x="4201171" y="127578"/>
            <a:ext cx="3474778" cy="929400"/>
            <a:chOff x="4201171" y="127578"/>
            <a:chExt cx="3474778" cy="929400"/>
          </a:xfrm>
        </p:grpSpPr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701" y="481947"/>
              <a:ext cx="928041" cy="575031"/>
            </a:xfrm>
            <a:prstGeom prst="rect">
              <a:avLst/>
            </a:prstGeom>
          </p:spPr>
        </p:pic>
        <p:pic>
          <p:nvPicPr>
            <p:cNvPr id="59" name="Imag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625" y="481948"/>
              <a:ext cx="801278" cy="575030"/>
            </a:xfrm>
            <a:prstGeom prst="rect">
              <a:avLst/>
            </a:prstGeom>
          </p:spPr>
        </p:pic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323" y="458368"/>
              <a:ext cx="730516" cy="598610"/>
            </a:xfrm>
            <a:prstGeom prst="rect">
              <a:avLst/>
            </a:prstGeom>
          </p:spPr>
        </p:pic>
        <p:sp>
          <p:nvSpPr>
            <p:cNvPr id="61" name="ZoneTexte 60"/>
            <p:cNvSpPr txBox="1"/>
            <p:nvPr/>
          </p:nvSpPr>
          <p:spPr>
            <a:xfrm>
              <a:off x="4201171" y="127578"/>
              <a:ext cx="3474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HTTP Clients</a:t>
              </a:r>
              <a:endParaRPr lang="fr-FR" b="1" dirty="0"/>
            </a:p>
          </p:txBody>
        </p:sp>
      </p:grpSp>
      <p:cxnSp>
        <p:nvCxnSpPr>
          <p:cNvPr id="65" name="Connecteur droit 64"/>
          <p:cNvCxnSpPr>
            <a:endCxn id="4" idx="1"/>
          </p:cNvCxnSpPr>
          <p:nvPr/>
        </p:nvCxnSpPr>
        <p:spPr>
          <a:xfrm>
            <a:off x="5330387" y="884505"/>
            <a:ext cx="412278" cy="771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6096000" y="961534"/>
            <a:ext cx="0" cy="705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endCxn id="4" idx="7"/>
          </p:cNvCxnSpPr>
          <p:nvPr/>
        </p:nvCxnSpPr>
        <p:spPr>
          <a:xfrm flipH="1">
            <a:off x="6449235" y="976825"/>
            <a:ext cx="534339" cy="679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4" idx="2"/>
            <a:endCxn id="5" idx="6"/>
          </p:cNvCxnSpPr>
          <p:nvPr/>
        </p:nvCxnSpPr>
        <p:spPr>
          <a:xfrm flipH="1" flipV="1">
            <a:off x="2737944" y="1936936"/>
            <a:ext cx="2858385" cy="42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endCxn id="9" idx="7"/>
          </p:cNvCxnSpPr>
          <p:nvPr/>
        </p:nvCxnSpPr>
        <p:spPr>
          <a:xfrm flipH="1">
            <a:off x="962734" y="2131552"/>
            <a:ext cx="4785996" cy="1662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4" idx="3"/>
            <a:endCxn id="10" idx="7"/>
          </p:cNvCxnSpPr>
          <p:nvPr/>
        </p:nvCxnSpPr>
        <p:spPr>
          <a:xfrm flipH="1">
            <a:off x="1997576" y="2302441"/>
            <a:ext cx="3745089" cy="1491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endCxn id="12" idx="7"/>
          </p:cNvCxnSpPr>
          <p:nvPr/>
        </p:nvCxnSpPr>
        <p:spPr>
          <a:xfrm flipH="1">
            <a:off x="3032418" y="2385750"/>
            <a:ext cx="2830689" cy="14081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endCxn id="11" idx="7"/>
          </p:cNvCxnSpPr>
          <p:nvPr/>
        </p:nvCxnSpPr>
        <p:spPr>
          <a:xfrm flipH="1">
            <a:off x="4067260" y="2394136"/>
            <a:ext cx="1916289" cy="139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4" idx="4"/>
          </p:cNvCxnSpPr>
          <p:nvPr/>
        </p:nvCxnSpPr>
        <p:spPr>
          <a:xfrm flipH="1">
            <a:off x="5015721" y="2436352"/>
            <a:ext cx="1080229" cy="1241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endCxn id="15" idx="0"/>
          </p:cNvCxnSpPr>
          <p:nvPr/>
        </p:nvCxnSpPr>
        <p:spPr>
          <a:xfrm flipH="1">
            <a:off x="5813655" y="2385750"/>
            <a:ext cx="419706" cy="1274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endCxn id="16" idx="0"/>
          </p:cNvCxnSpPr>
          <p:nvPr/>
        </p:nvCxnSpPr>
        <p:spPr>
          <a:xfrm>
            <a:off x="6330753" y="2361758"/>
            <a:ext cx="517744" cy="12981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stCxn id="4" idx="5"/>
            <a:endCxn id="14" idx="1"/>
          </p:cNvCxnSpPr>
          <p:nvPr/>
        </p:nvCxnSpPr>
        <p:spPr>
          <a:xfrm>
            <a:off x="6449235" y="2302441"/>
            <a:ext cx="1110815" cy="1491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>
            <a:endCxn id="18" idx="1"/>
          </p:cNvCxnSpPr>
          <p:nvPr/>
        </p:nvCxnSpPr>
        <p:spPr>
          <a:xfrm>
            <a:off x="6493170" y="2155614"/>
            <a:ext cx="2101722" cy="1638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7" idx="1"/>
          </p:cNvCxnSpPr>
          <p:nvPr/>
        </p:nvCxnSpPr>
        <p:spPr>
          <a:xfrm>
            <a:off x="6574158" y="2071971"/>
            <a:ext cx="3055577" cy="1721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9" idx="5"/>
          </p:cNvCxnSpPr>
          <p:nvPr/>
        </p:nvCxnSpPr>
        <p:spPr>
          <a:xfrm>
            <a:off x="962734" y="4440442"/>
            <a:ext cx="133911" cy="998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99" y="7263671"/>
            <a:ext cx="2962275" cy="1543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7645" y="145364"/>
            <a:ext cx="11576115" cy="2030657"/>
          </a:xfrm>
          <a:prstGeom prst="rect">
            <a:avLst/>
          </a:prstGeom>
          <a:solidFill>
            <a:srgbClr val="7030A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7645" y="2286822"/>
            <a:ext cx="11576115" cy="2030657"/>
          </a:xfrm>
          <a:prstGeom prst="rect">
            <a:avLst/>
          </a:prstGeom>
          <a:solidFill>
            <a:schemeClr val="accent2">
              <a:lumMod val="5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67645" y="4428280"/>
            <a:ext cx="11576115" cy="2030657"/>
          </a:xfrm>
          <a:prstGeom prst="rect">
            <a:avLst/>
          </a:prstGeom>
          <a:solidFill>
            <a:srgbClr val="00B05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29138" y="145365"/>
            <a:ext cx="9417454" cy="6313572"/>
          </a:xfrm>
          <a:prstGeom prst="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68205" y="1744728"/>
            <a:ext cx="171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70C0"/>
                </a:solidFill>
              </a:rPr>
              <a:t>Server front</a:t>
            </a:r>
            <a:endParaRPr lang="fr-FR" sz="2000" b="1" dirty="0">
              <a:solidFill>
                <a:srgbClr val="0070C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8205" y="3771447"/>
            <a:ext cx="171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70C0"/>
                </a:solidFill>
              </a:rPr>
              <a:t>Server Back</a:t>
            </a:r>
            <a:endParaRPr lang="fr-FR" sz="2000" b="1" dirty="0">
              <a:solidFill>
                <a:srgbClr val="0070C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7645" y="6024273"/>
            <a:ext cx="203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70C0"/>
                </a:solidFill>
              </a:rPr>
              <a:t>Base de données</a:t>
            </a:r>
            <a:endParaRPr lang="fr-FR" sz="2000" b="1" dirty="0">
              <a:solidFill>
                <a:srgbClr val="0070C0"/>
              </a:solidFill>
            </a:endParaRPr>
          </a:p>
        </p:txBody>
      </p:sp>
      <p:cxnSp>
        <p:nvCxnSpPr>
          <p:cNvPr id="12" name="Connecteur droit 11"/>
          <p:cNvCxnSpPr>
            <a:stCxn id="6" idx="1"/>
            <a:endCxn id="6" idx="3"/>
          </p:cNvCxnSpPr>
          <p:nvPr/>
        </p:nvCxnSpPr>
        <p:spPr>
          <a:xfrm>
            <a:off x="367645" y="5443609"/>
            <a:ext cx="1157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849533" y="5080883"/>
            <a:ext cx="1276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70C0"/>
                </a:solidFill>
              </a:rPr>
              <a:t>DevOps</a:t>
            </a:r>
            <a:endParaRPr lang="fr-FR" sz="2000" b="1" dirty="0">
              <a:solidFill>
                <a:srgbClr val="0070C0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6" y="838841"/>
            <a:ext cx="1005790" cy="76423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9" y="2461915"/>
            <a:ext cx="928540" cy="132671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6" y="4546442"/>
            <a:ext cx="1348034" cy="6224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0" y="5480993"/>
            <a:ext cx="1005852" cy="66584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42" y="349553"/>
            <a:ext cx="1080677" cy="80298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01" y="1255440"/>
            <a:ext cx="1077643" cy="796068"/>
          </a:xfrm>
          <a:prstGeom prst="rect">
            <a:avLst/>
          </a:prstGeom>
        </p:spPr>
      </p:pic>
      <p:grpSp>
        <p:nvGrpSpPr>
          <p:cNvPr id="37" name="Groupe 36"/>
          <p:cNvGrpSpPr/>
          <p:nvPr/>
        </p:nvGrpSpPr>
        <p:grpSpPr>
          <a:xfrm>
            <a:off x="4708242" y="1255440"/>
            <a:ext cx="1026313" cy="796068"/>
            <a:chOff x="4282904" y="1244475"/>
            <a:chExt cx="1498862" cy="824315"/>
          </a:xfrm>
        </p:grpSpPr>
        <p:sp>
          <p:nvSpPr>
            <p:cNvPr id="22" name="Rectangle 21"/>
            <p:cNvSpPr/>
            <p:nvPr/>
          </p:nvSpPr>
          <p:spPr>
            <a:xfrm>
              <a:off x="4282904" y="1244475"/>
              <a:ext cx="1498862" cy="824315"/>
            </a:xfrm>
            <a:prstGeom prst="rect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r>
                <a:rPr lang="fr-FR" sz="1600" b="1" dirty="0" smtClean="0"/>
                <a:t>JavaScript</a:t>
              </a:r>
              <a:endParaRPr lang="fr-FR" sz="1600" b="1" dirty="0"/>
            </a:p>
          </p:txBody>
        </p: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036" y="1264365"/>
              <a:ext cx="1477730" cy="619565"/>
            </a:xfrm>
            <a:prstGeom prst="rect">
              <a:avLst/>
            </a:prstGeom>
          </p:spPr>
        </p:pic>
      </p:grpSp>
      <p:pic>
        <p:nvPicPr>
          <p:cNvPr id="31" name="Imag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12" y="369109"/>
            <a:ext cx="1011843" cy="78342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24" y="349553"/>
            <a:ext cx="1084448" cy="802985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6503623" y="1211962"/>
            <a:ext cx="1084447" cy="839546"/>
            <a:chOff x="6139989" y="1221392"/>
            <a:chExt cx="1498862" cy="866252"/>
          </a:xfrm>
        </p:grpSpPr>
        <p:sp>
          <p:nvSpPr>
            <p:cNvPr id="24" name="Rectangle 23"/>
            <p:cNvSpPr/>
            <p:nvPr/>
          </p:nvSpPr>
          <p:spPr>
            <a:xfrm>
              <a:off x="6139989" y="1263329"/>
              <a:ext cx="1498862" cy="824315"/>
            </a:xfrm>
            <a:prstGeom prst="rect">
              <a:avLst/>
            </a:prstGeom>
            <a:solidFill>
              <a:srgbClr val="7030A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 smtClean="0"/>
            </a:p>
            <a:p>
              <a:pPr algn="ctr"/>
              <a:endParaRPr lang="fr-FR" sz="2000" b="1" dirty="0" smtClean="0"/>
            </a:p>
            <a:p>
              <a:pPr algn="ctr"/>
              <a:r>
                <a:rPr lang="fr-FR" sz="1600" b="1" dirty="0" smtClean="0"/>
                <a:t>Bootstrap</a:t>
              </a:r>
              <a:endParaRPr lang="fr-FR" sz="1600" b="1" dirty="0"/>
            </a:p>
          </p:txBody>
        </p:sp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416" y="1221392"/>
              <a:ext cx="1478440" cy="701986"/>
            </a:xfrm>
            <a:prstGeom prst="rect">
              <a:avLst/>
            </a:prstGeom>
          </p:spPr>
        </p:pic>
      </p:grpSp>
      <p:grpSp>
        <p:nvGrpSpPr>
          <p:cNvPr id="42" name="Groupe 41"/>
          <p:cNvGrpSpPr/>
          <p:nvPr/>
        </p:nvGrpSpPr>
        <p:grpSpPr>
          <a:xfrm>
            <a:off x="10076754" y="349552"/>
            <a:ext cx="1058136" cy="794194"/>
            <a:chOff x="9984822" y="286215"/>
            <a:chExt cx="1511163" cy="876515"/>
          </a:xfrm>
        </p:grpSpPr>
        <p:sp>
          <p:nvSpPr>
            <p:cNvPr id="41" name="Rectangle 40"/>
            <p:cNvSpPr/>
            <p:nvPr/>
          </p:nvSpPr>
          <p:spPr>
            <a:xfrm>
              <a:off x="9997123" y="338415"/>
              <a:ext cx="1498862" cy="824315"/>
            </a:xfrm>
            <a:prstGeom prst="rect">
              <a:avLst/>
            </a:prstGeom>
            <a:solidFill>
              <a:srgbClr val="5B9BD5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r>
                <a:rPr lang="fr-FR" sz="1400" b="1" dirty="0" smtClean="0"/>
                <a:t>React.JS</a:t>
              </a:r>
              <a:endParaRPr lang="fr-FR" sz="1400" b="1" dirty="0"/>
            </a:p>
          </p:txBody>
        </p: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822" y="286215"/>
              <a:ext cx="1491004" cy="759906"/>
            </a:xfrm>
            <a:prstGeom prst="rect">
              <a:avLst/>
            </a:prstGeom>
          </p:spPr>
        </p:pic>
      </p:grpSp>
      <p:pic>
        <p:nvPicPr>
          <p:cNvPr id="43" name="Image 4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661" y="1268010"/>
            <a:ext cx="1050229" cy="783498"/>
          </a:xfrm>
          <a:prstGeom prst="rect">
            <a:avLst/>
          </a:prstGeom>
        </p:spPr>
      </p:pic>
      <p:grpSp>
        <p:nvGrpSpPr>
          <p:cNvPr id="74" name="Groupe 73"/>
          <p:cNvGrpSpPr/>
          <p:nvPr/>
        </p:nvGrpSpPr>
        <p:grpSpPr>
          <a:xfrm>
            <a:off x="2678223" y="2414234"/>
            <a:ext cx="1213834" cy="817785"/>
            <a:chOff x="2603432" y="2439331"/>
            <a:chExt cx="1213834" cy="817785"/>
          </a:xfrm>
        </p:grpSpPr>
        <p:sp>
          <p:nvSpPr>
            <p:cNvPr id="19" name="Rectangle 18"/>
            <p:cNvSpPr/>
            <p:nvPr/>
          </p:nvSpPr>
          <p:spPr>
            <a:xfrm>
              <a:off x="2754197" y="2451395"/>
              <a:ext cx="958269" cy="798104"/>
            </a:xfrm>
            <a:prstGeom prst="rect">
              <a:avLst/>
            </a:prstGeom>
            <a:solidFill>
              <a:schemeClr val="bg1">
                <a:alpha val="6117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000" b="1" dirty="0"/>
            </a:p>
          </p:txBody>
        </p:sp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432" y="2439331"/>
              <a:ext cx="1213834" cy="817785"/>
            </a:xfrm>
            <a:prstGeom prst="rect">
              <a:avLst/>
            </a:prstGeom>
          </p:spPr>
        </p:pic>
      </p:grpSp>
      <p:pic>
        <p:nvPicPr>
          <p:cNvPr id="48" name="Image 4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88" y="3396981"/>
            <a:ext cx="958269" cy="790054"/>
          </a:xfrm>
          <a:prstGeom prst="rect">
            <a:avLst/>
          </a:prstGeom>
        </p:spPr>
      </p:pic>
      <p:grpSp>
        <p:nvGrpSpPr>
          <p:cNvPr id="53" name="Groupe 52"/>
          <p:cNvGrpSpPr/>
          <p:nvPr/>
        </p:nvGrpSpPr>
        <p:grpSpPr>
          <a:xfrm>
            <a:off x="4439857" y="2349505"/>
            <a:ext cx="1458274" cy="916761"/>
            <a:chOff x="4792551" y="2386389"/>
            <a:chExt cx="1458274" cy="916761"/>
          </a:xfrm>
        </p:grpSpPr>
        <p:sp>
          <p:nvSpPr>
            <p:cNvPr id="51" name="Rectangle 50"/>
            <p:cNvSpPr/>
            <p:nvPr/>
          </p:nvSpPr>
          <p:spPr>
            <a:xfrm>
              <a:off x="4792551" y="2490211"/>
              <a:ext cx="1447280" cy="8129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5363" y="2386389"/>
              <a:ext cx="1395462" cy="916761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59" y="2448479"/>
            <a:ext cx="1257971" cy="815951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6447081" y="3278486"/>
            <a:ext cx="1257971" cy="908900"/>
            <a:chOff x="5975248" y="3192942"/>
            <a:chExt cx="1436289" cy="908900"/>
          </a:xfrm>
        </p:grpSpPr>
        <p:sp>
          <p:nvSpPr>
            <p:cNvPr id="58" name="Rectangle 57"/>
            <p:cNvSpPr/>
            <p:nvPr/>
          </p:nvSpPr>
          <p:spPr>
            <a:xfrm>
              <a:off x="5975248" y="3303150"/>
              <a:ext cx="1436289" cy="7986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 smtClean="0">
                <a:solidFill>
                  <a:schemeClr val="accent6"/>
                </a:solidFill>
              </a:endParaRPr>
            </a:p>
            <a:p>
              <a:pPr algn="ctr"/>
              <a:endParaRPr lang="fr-FR" b="1" dirty="0">
                <a:solidFill>
                  <a:schemeClr val="accent6"/>
                </a:solidFill>
              </a:endParaRPr>
            </a:p>
            <a:p>
              <a:pPr algn="ctr"/>
              <a:r>
                <a:rPr lang="fr-FR" sz="1600" b="1" dirty="0" smtClean="0">
                  <a:solidFill>
                    <a:schemeClr val="accent6"/>
                  </a:solidFill>
                </a:rPr>
                <a:t>Spring Data</a:t>
              </a:r>
              <a:endParaRPr lang="fr-FR" b="1" dirty="0">
                <a:solidFill>
                  <a:schemeClr val="accent6"/>
                </a:solidFill>
              </a:endParaRPr>
            </a:p>
          </p:txBody>
        </p:sp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849" y="3192942"/>
              <a:ext cx="1094856" cy="828671"/>
            </a:xfrm>
            <a:prstGeom prst="rect">
              <a:avLst/>
            </a:prstGeom>
          </p:spPr>
        </p:pic>
      </p:grpSp>
      <p:grpSp>
        <p:nvGrpSpPr>
          <p:cNvPr id="61" name="Groupe 60"/>
          <p:cNvGrpSpPr/>
          <p:nvPr/>
        </p:nvGrpSpPr>
        <p:grpSpPr>
          <a:xfrm>
            <a:off x="4450848" y="3288328"/>
            <a:ext cx="1436289" cy="892884"/>
            <a:chOff x="8748885" y="2816427"/>
            <a:chExt cx="1436289" cy="892884"/>
          </a:xfrm>
        </p:grpSpPr>
        <p:sp>
          <p:nvSpPr>
            <p:cNvPr id="59" name="Rectangle 58"/>
            <p:cNvSpPr/>
            <p:nvPr/>
          </p:nvSpPr>
          <p:spPr>
            <a:xfrm>
              <a:off x="8748885" y="2910619"/>
              <a:ext cx="1436289" cy="7986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 smtClean="0">
                <a:solidFill>
                  <a:schemeClr val="accent6"/>
                </a:solidFill>
              </a:endParaRPr>
            </a:p>
            <a:p>
              <a:pPr algn="ctr"/>
              <a:endParaRPr lang="fr-FR" b="1" dirty="0">
                <a:solidFill>
                  <a:schemeClr val="accent6"/>
                </a:solidFill>
              </a:endParaRPr>
            </a:p>
            <a:p>
              <a:pPr algn="ctr"/>
              <a:r>
                <a:rPr lang="fr-FR" b="1" dirty="0" smtClean="0">
                  <a:solidFill>
                    <a:schemeClr val="accent6"/>
                  </a:solidFill>
                </a:rPr>
                <a:t>Spring Boot</a:t>
              </a:r>
              <a:endParaRPr lang="fr-FR" b="1" dirty="0">
                <a:solidFill>
                  <a:schemeClr val="accent6"/>
                </a:solidFill>
              </a:endParaRPr>
            </a:p>
          </p:txBody>
        </p:sp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503" y="2816427"/>
              <a:ext cx="825051" cy="838915"/>
            </a:xfrm>
            <a:prstGeom prst="rect">
              <a:avLst/>
            </a:prstGeom>
          </p:spPr>
        </p:pic>
      </p:grpSp>
      <p:pic>
        <p:nvPicPr>
          <p:cNvPr id="62" name="Imag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55" y="3382520"/>
            <a:ext cx="972346" cy="80507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81" y="2448479"/>
            <a:ext cx="965003" cy="813193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661" y="2441896"/>
            <a:ext cx="1050229" cy="8163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661" y="3382520"/>
            <a:ext cx="1050229" cy="801884"/>
          </a:xfrm>
          <a:prstGeom prst="rect">
            <a:avLst/>
          </a:prstGeom>
        </p:spPr>
      </p:pic>
      <p:grpSp>
        <p:nvGrpSpPr>
          <p:cNvPr id="69" name="Groupe 68"/>
          <p:cNvGrpSpPr/>
          <p:nvPr/>
        </p:nvGrpSpPr>
        <p:grpSpPr>
          <a:xfrm>
            <a:off x="2769904" y="5375775"/>
            <a:ext cx="1390575" cy="1136924"/>
            <a:chOff x="4062386" y="5237659"/>
            <a:chExt cx="1319340" cy="1136924"/>
          </a:xfrm>
        </p:grpSpPr>
        <p:sp>
          <p:nvSpPr>
            <p:cNvPr id="68" name="Rectangle 67"/>
            <p:cNvSpPr/>
            <p:nvPr/>
          </p:nvSpPr>
          <p:spPr>
            <a:xfrm>
              <a:off x="4062386" y="5348283"/>
              <a:ext cx="1319340" cy="83727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077" y="5237659"/>
              <a:ext cx="869292" cy="1136924"/>
            </a:xfrm>
            <a:prstGeom prst="rect">
              <a:avLst/>
            </a:prstGeom>
          </p:spPr>
        </p:pic>
      </p:grpSp>
      <p:grpSp>
        <p:nvGrpSpPr>
          <p:cNvPr id="72" name="Groupe 71"/>
          <p:cNvGrpSpPr/>
          <p:nvPr/>
        </p:nvGrpSpPr>
        <p:grpSpPr>
          <a:xfrm>
            <a:off x="2748297" y="4617847"/>
            <a:ext cx="790487" cy="719945"/>
            <a:chOff x="2657352" y="4429529"/>
            <a:chExt cx="1518726" cy="772094"/>
          </a:xfrm>
        </p:grpSpPr>
        <p:sp>
          <p:nvSpPr>
            <p:cNvPr id="71" name="Rectangle 70"/>
            <p:cNvSpPr/>
            <p:nvPr/>
          </p:nvSpPr>
          <p:spPr>
            <a:xfrm>
              <a:off x="2657352" y="4429529"/>
              <a:ext cx="1518726" cy="7720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187" y="4526207"/>
              <a:ext cx="763287" cy="594382"/>
            </a:xfrm>
            <a:prstGeom prst="rect">
              <a:avLst/>
            </a:prstGeom>
          </p:spPr>
        </p:pic>
      </p:grpSp>
      <p:pic>
        <p:nvPicPr>
          <p:cNvPr id="54" name="Image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86" y="4617847"/>
            <a:ext cx="786316" cy="71994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58" y="4615214"/>
            <a:ext cx="785747" cy="7162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72" y="4615302"/>
            <a:ext cx="790487" cy="7162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51" y="4617847"/>
            <a:ext cx="790739" cy="71374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68" y="4615213"/>
            <a:ext cx="790487" cy="71629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95" y="4621667"/>
            <a:ext cx="790487" cy="703384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47" y="5486674"/>
            <a:ext cx="1436289" cy="846701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81" y="349552"/>
            <a:ext cx="976055" cy="8029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9" y="1252605"/>
            <a:ext cx="971068" cy="802437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27" y="4601567"/>
            <a:ext cx="801264" cy="729937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391" y="4608628"/>
            <a:ext cx="790488" cy="7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toile à 5 branches 3"/>
          <p:cNvSpPr/>
          <p:nvPr/>
        </p:nvSpPr>
        <p:spPr>
          <a:xfrm>
            <a:off x="3289955" y="1536569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Étoile à 5 branches 4"/>
          <p:cNvSpPr/>
          <p:nvPr/>
        </p:nvSpPr>
        <p:spPr>
          <a:xfrm>
            <a:off x="5335571" y="1791093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 9"/>
          <p:cNvSpPr/>
          <p:nvPr/>
        </p:nvSpPr>
        <p:spPr>
          <a:xfrm>
            <a:off x="8291882" y="1156973"/>
            <a:ext cx="1446019" cy="1186913"/>
          </a:xfrm>
          <a:custGeom>
            <a:avLst/>
            <a:gdLst>
              <a:gd name="connsiteX0" fmla="*/ 700180 w 2143542"/>
              <a:gd name="connsiteY0" fmla="*/ 0 h 1389427"/>
              <a:gd name="connsiteX1" fmla="*/ 1420172 w 2143542"/>
              <a:gd name="connsiteY1" fmla="*/ 0 h 1389427"/>
              <a:gd name="connsiteX2" fmla="*/ 1490237 w 2143542"/>
              <a:gd name="connsiteY2" fmla="*/ 14146 h 1389427"/>
              <a:gd name="connsiteX3" fmla="*/ 1498618 w 2143542"/>
              <a:gd name="connsiteY3" fmla="*/ 19796 h 1389427"/>
              <a:gd name="connsiteX4" fmla="*/ 1522163 w 2143542"/>
              <a:gd name="connsiteY4" fmla="*/ 24378 h 1389427"/>
              <a:gd name="connsiteX5" fmla="*/ 1581709 w 2143542"/>
              <a:gd name="connsiteY5" fmla="*/ 63919 h 1389427"/>
              <a:gd name="connsiteX6" fmla="*/ 2090820 w 2143542"/>
              <a:gd name="connsiteY6" fmla="*/ 573030 h 1389427"/>
              <a:gd name="connsiteX7" fmla="*/ 2090820 w 2143542"/>
              <a:gd name="connsiteY7" fmla="*/ 827594 h 1389427"/>
              <a:gd name="connsiteX8" fmla="*/ 1581709 w 2143542"/>
              <a:gd name="connsiteY8" fmla="*/ 1336706 h 1389427"/>
              <a:gd name="connsiteX9" fmla="*/ 1454427 w 2143542"/>
              <a:gd name="connsiteY9" fmla="*/ 1389427 h 1389427"/>
              <a:gd name="connsiteX10" fmla="*/ 1420207 w 2143542"/>
              <a:gd name="connsiteY10" fmla="*/ 1382769 h 1389427"/>
              <a:gd name="connsiteX11" fmla="*/ 1420172 w 2143542"/>
              <a:gd name="connsiteY11" fmla="*/ 1382772 h 1389427"/>
              <a:gd name="connsiteX12" fmla="*/ 723317 w 2143542"/>
              <a:gd name="connsiteY12" fmla="*/ 1382772 h 1389427"/>
              <a:gd name="connsiteX13" fmla="*/ 689115 w 2143542"/>
              <a:gd name="connsiteY13" fmla="*/ 1389427 h 1389427"/>
              <a:gd name="connsiteX14" fmla="*/ 561833 w 2143542"/>
              <a:gd name="connsiteY14" fmla="*/ 1336706 h 1389427"/>
              <a:gd name="connsiteX15" fmla="*/ 52721 w 2143542"/>
              <a:gd name="connsiteY15" fmla="*/ 827594 h 1389427"/>
              <a:gd name="connsiteX16" fmla="*/ 52721 w 2143542"/>
              <a:gd name="connsiteY16" fmla="*/ 573030 h 1389427"/>
              <a:gd name="connsiteX17" fmla="*/ 561833 w 2143542"/>
              <a:gd name="connsiteY17" fmla="*/ 63919 h 1389427"/>
              <a:gd name="connsiteX18" fmla="*/ 568200 w 2143542"/>
              <a:gd name="connsiteY18" fmla="*/ 59691 h 1389427"/>
              <a:gd name="connsiteX19" fmla="*/ 572898 w 2143542"/>
              <a:gd name="connsiteY19" fmla="*/ 52722 h 1389427"/>
              <a:gd name="connsiteX20" fmla="*/ 700180 w 2143542"/>
              <a:gd name="connsiteY20" fmla="*/ 0 h 138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3542" h="1389427">
                <a:moveTo>
                  <a:pt x="700180" y="0"/>
                </a:moveTo>
                <a:lnTo>
                  <a:pt x="1420172" y="0"/>
                </a:lnTo>
                <a:cubicBezTo>
                  <a:pt x="1445025" y="0"/>
                  <a:pt x="1468702" y="5037"/>
                  <a:pt x="1490237" y="14146"/>
                </a:cubicBezTo>
                <a:lnTo>
                  <a:pt x="1498618" y="19796"/>
                </a:lnTo>
                <a:lnTo>
                  <a:pt x="1522163" y="24378"/>
                </a:lnTo>
                <a:cubicBezTo>
                  <a:pt x="1543831" y="33165"/>
                  <a:pt x="1564135" y="46345"/>
                  <a:pt x="1581709" y="63919"/>
                </a:cubicBezTo>
                <a:lnTo>
                  <a:pt x="2090820" y="573030"/>
                </a:lnTo>
                <a:cubicBezTo>
                  <a:pt x="2161116" y="643326"/>
                  <a:pt x="2161116" y="757299"/>
                  <a:pt x="2090820" y="827594"/>
                </a:cubicBezTo>
                <a:lnTo>
                  <a:pt x="1581709" y="1336706"/>
                </a:lnTo>
                <a:cubicBezTo>
                  <a:pt x="1546561" y="1371854"/>
                  <a:pt x="1500494" y="1389427"/>
                  <a:pt x="1454427" y="1389427"/>
                </a:cubicBezTo>
                <a:lnTo>
                  <a:pt x="1420207" y="1382769"/>
                </a:lnTo>
                <a:lnTo>
                  <a:pt x="1420172" y="1382772"/>
                </a:lnTo>
                <a:lnTo>
                  <a:pt x="723317" y="1382772"/>
                </a:lnTo>
                <a:lnTo>
                  <a:pt x="689115" y="1389427"/>
                </a:lnTo>
                <a:cubicBezTo>
                  <a:pt x="643048" y="1389427"/>
                  <a:pt x="596981" y="1371854"/>
                  <a:pt x="561833" y="1336706"/>
                </a:cubicBezTo>
                <a:lnTo>
                  <a:pt x="52721" y="827594"/>
                </a:lnTo>
                <a:cubicBezTo>
                  <a:pt x="-17574" y="757299"/>
                  <a:pt x="-17574" y="643326"/>
                  <a:pt x="52721" y="573030"/>
                </a:cubicBezTo>
                <a:lnTo>
                  <a:pt x="561833" y="63919"/>
                </a:lnTo>
                <a:lnTo>
                  <a:pt x="568200" y="59691"/>
                </a:lnTo>
                <a:lnTo>
                  <a:pt x="572898" y="52722"/>
                </a:lnTo>
                <a:cubicBezTo>
                  <a:pt x="605473" y="20148"/>
                  <a:pt x="650474" y="0"/>
                  <a:pt x="70018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Bouée 10"/>
          <p:cNvSpPr>
            <a:spLocks noChangeAspect="1"/>
          </p:cNvSpPr>
          <p:nvPr/>
        </p:nvSpPr>
        <p:spPr>
          <a:xfrm>
            <a:off x="1027921" y="3869213"/>
            <a:ext cx="1694497" cy="1721183"/>
          </a:xfrm>
          <a:prstGeom prst="donut">
            <a:avLst>
              <a:gd name="adj" fmla="val 24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Forme libre 26"/>
          <p:cNvSpPr/>
          <p:nvPr/>
        </p:nvSpPr>
        <p:spPr>
          <a:xfrm rot="2736789">
            <a:off x="7411935" y="4733596"/>
            <a:ext cx="889544" cy="435666"/>
          </a:xfrm>
          <a:custGeom>
            <a:avLst/>
            <a:gdLst>
              <a:gd name="connsiteX0" fmla="*/ 35929 w 889544"/>
              <a:gd name="connsiteY0" fmla="*/ 131686 h 435666"/>
              <a:gd name="connsiteX1" fmla="*/ 365058 w 889544"/>
              <a:gd name="connsiteY1" fmla="*/ 2492 h 435666"/>
              <a:gd name="connsiteX2" fmla="*/ 416703 w 889544"/>
              <a:gd name="connsiteY2" fmla="*/ 0 h 435666"/>
              <a:gd name="connsiteX3" fmla="*/ 419243 w 889544"/>
              <a:gd name="connsiteY3" fmla="*/ 490 h 435666"/>
              <a:gd name="connsiteX4" fmla="*/ 421054 w 889544"/>
              <a:gd name="connsiteY4" fmla="*/ 1675 h 435666"/>
              <a:gd name="connsiteX5" fmla="*/ 454695 w 889544"/>
              <a:gd name="connsiteY5" fmla="*/ 8171 h 435666"/>
              <a:gd name="connsiteX6" fmla="*/ 668761 w 889544"/>
              <a:gd name="connsiteY6" fmla="*/ 105712 h 435666"/>
              <a:gd name="connsiteX7" fmla="*/ 808685 w 889544"/>
              <a:gd name="connsiteY7" fmla="*/ 206890 h 435666"/>
              <a:gd name="connsiteX8" fmla="*/ 889544 w 889544"/>
              <a:gd name="connsiteY8" fmla="*/ 286037 h 435666"/>
              <a:gd name="connsiteX9" fmla="*/ 882687 w 889544"/>
              <a:gd name="connsiteY9" fmla="*/ 297088 h 435666"/>
              <a:gd name="connsiteX10" fmla="*/ 457200 w 889544"/>
              <a:gd name="connsiteY10" fmla="*/ 435666 h 435666"/>
              <a:gd name="connsiteX11" fmla="*/ 0 w 889544"/>
              <a:gd name="connsiteY11" fmla="*/ 216856 h 435666"/>
              <a:gd name="connsiteX12" fmla="*/ 35929 w 889544"/>
              <a:gd name="connsiteY12" fmla="*/ 131686 h 4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544" h="435666">
                <a:moveTo>
                  <a:pt x="35929" y="131686"/>
                </a:moveTo>
                <a:cubicBezTo>
                  <a:pt x="93768" y="66240"/>
                  <a:pt x="216245" y="17065"/>
                  <a:pt x="365058" y="2492"/>
                </a:cubicBezTo>
                <a:lnTo>
                  <a:pt x="416703" y="0"/>
                </a:lnTo>
                <a:lnTo>
                  <a:pt x="419243" y="490"/>
                </a:lnTo>
                <a:lnTo>
                  <a:pt x="421054" y="1675"/>
                </a:lnTo>
                <a:lnTo>
                  <a:pt x="454695" y="8171"/>
                </a:lnTo>
                <a:lnTo>
                  <a:pt x="668761" y="105712"/>
                </a:lnTo>
                <a:lnTo>
                  <a:pt x="808685" y="206890"/>
                </a:lnTo>
                <a:lnTo>
                  <a:pt x="889544" y="286037"/>
                </a:lnTo>
                <a:lnTo>
                  <a:pt x="882687" y="297088"/>
                </a:lnTo>
                <a:cubicBezTo>
                  <a:pt x="815823" y="378240"/>
                  <a:pt x="650524" y="435666"/>
                  <a:pt x="457200" y="435666"/>
                </a:cubicBezTo>
                <a:cubicBezTo>
                  <a:pt x="204695" y="435666"/>
                  <a:pt x="0" y="337701"/>
                  <a:pt x="0" y="216856"/>
                </a:cubicBezTo>
                <a:cubicBezTo>
                  <a:pt x="0" y="186645"/>
                  <a:pt x="12793" y="157864"/>
                  <a:pt x="35929" y="131686"/>
                </a:cubicBezTo>
                <a:close/>
              </a:path>
            </a:pathLst>
          </a:custGeom>
          <a:solidFill>
            <a:srgbClr val="FFC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plein 11"/>
          <p:cNvSpPr/>
          <p:nvPr/>
        </p:nvSpPr>
        <p:spPr>
          <a:xfrm rot="15485215">
            <a:off x="11069513" y="3874639"/>
            <a:ext cx="723010" cy="461805"/>
          </a:xfrm>
          <a:prstGeom prst="blockArc">
            <a:avLst>
              <a:gd name="adj1" fmla="val 11363144"/>
              <a:gd name="adj2" fmla="val 185812"/>
              <a:gd name="adj3" fmla="val 25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25489" y="5098631"/>
            <a:ext cx="765313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0276535" y="6087353"/>
            <a:ext cx="347870" cy="354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11107278" y="408947"/>
            <a:ext cx="347870" cy="354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12697689" y="-1633075"/>
            <a:ext cx="347870" cy="354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4288100" y="-3675097"/>
            <a:ext cx="347870" cy="354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2200733">
            <a:off x="4213555" y="4633280"/>
            <a:ext cx="837978" cy="435666"/>
          </a:xfrm>
          <a:custGeom>
            <a:avLst/>
            <a:gdLst>
              <a:gd name="connsiteX0" fmla="*/ 815182 w 837978"/>
              <a:gd name="connsiteY0" fmla="*/ 352977 h 435666"/>
              <a:gd name="connsiteX1" fmla="*/ 457200 w 837978"/>
              <a:gd name="connsiteY1" fmla="*/ 435666 h 435666"/>
              <a:gd name="connsiteX2" fmla="*/ 0 w 837978"/>
              <a:gd name="connsiteY2" fmla="*/ 216856 h 435666"/>
              <a:gd name="connsiteX3" fmla="*/ 35929 w 837978"/>
              <a:gd name="connsiteY3" fmla="*/ 131686 h 435666"/>
              <a:gd name="connsiteX4" fmla="*/ 365058 w 837978"/>
              <a:gd name="connsiteY4" fmla="*/ 2492 h 435666"/>
              <a:gd name="connsiteX5" fmla="*/ 416703 w 837978"/>
              <a:gd name="connsiteY5" fmla="*/ 0 h 435666"/>
              <a:gd name="connsiteX6" fmla="*/ 419243 w 837978"/>
              <a:gd name="connsiteY6" fmla="*/ 490 h 435666"/>
              <a:gd name="connsiteX7" fmla="*/ 421054 w 837978"/>
              <a:gd name="connsiteY7" fmla="*/ 1675 h 435666"/>
              <a:gd name="connsiteX8" fmla="*/ 454695 w 837978"/>
              <a:gd name="connsiteY8" fmla="*/ 8171 h 435666"/>
              <a:gd name="connsiteX9" fmla="*/ 513706 w 837978"/>
              <a:gd name="connsiteY9" fmla="*/ 35060 h 435666"/>
              <a:gd name="connsiteX10" fmla="*/ 545359 w 837978"/>
              <a:gd name="connsiteY10" fmla="*/ 87510 h 435666"/>
              <a:gd name="connsiteX11" fmla="*/ 799244 w 837978"/>
              <a:gd name="connsiteY11" fmla="*/ 315957 h 435666"/>
              <a:gd name="connsiteX12" fmla="*/ 837978 w 837978"/>
              <a:gd name="connsiteY12" fmla="*/ 334104 h 4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7978" h="435666">
                <a:moveTo>
                  <a:pt x="815182" y="352977"/>
                </a:moveTo>
                <a:cubicBezTo>
                  <a:pt x="731422" y="403364"/>
                  <a:pt x="602193" y="435666"/>
                  <a:pt x="457200" y="435666"/>
                </a:cubicBezTo>
                <a:cubicBezTo>
                  <a:pt x="204695" y="435666"/>
                  <a:pt x="0" y="337701"/>
                  <a:pt x="0" y="216856"/>
                </a:cubicBezTo>
                <a:cubicBezTo>
                  <a:pt x="0" y="186645"/>
                  <a:pt x="12793" y="157864"/>
                  <a:pt x="35929" y="131686"/>
                </a:cubicBezTo>
                <a:cubicBezTo>
                  <a:pt x="93768" y="66240"/>
                  <a:pt x="216245" y="17065"/>
                  <a:pt x="365058" y="2492"/>
                </a:cubicBezTo>
                <a:lnTo>
                  <a:pt x="416703" y="0"/>
                </a:lnTo>
                <a:lnTo>
                  <a:pt x="419243" y="490"/>
                </a:lnTo>
                <a:lnTo>
                  <a:pt x="421054" y="1675"/>
                </a:lnTo>
                <a:lnTo>
                  <a:pt x="454695" y="8171"/>
                </a:lnTo>
                <a:lnTo>
                  <a:pt x="513706" y="35060"/>
                </a:lnTo>
                <a:lnTo>
                  <a:pt x="545359" y="87510"/>
                </a:lnTo>
                <a:cubicBezTo>
                  <a:pt x="616499" y="182684"/>
                  <a:pt x="703261" y="259158"/>
                  <a:pt x="799244" y="315957"/>
                </a:cubicBezTo>
                <a:lnTo>
                  <a:pt x="837978" y="334104"/>
                </a:lnTo>
                <a:close/>
              </a:path>
            </a:pathLst>
          </a:custGeom>
          <a:solidFill>
            <a:srgbClr val="FFC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 rot="2148720">
            <a:off x="8002428" y="4382637"/>
            <a:ext cx="642137" cy="398348"/>
          </a:xfrm>
          <a:custGeom>
            <a:avLst/>
            <a:gdLst>
              <a:gd name="connsiteX0" fmla="*/ 0 w 642137"/>
              <a:gd name="connsiteY0" fmla="*/ 23172 h 398348"/>
              <a:gd name="connsiteX1" fmla="*/ 11578 w 642137"/>
              <a:gd name="connsiteY1" fmla="*/ 19623 h 398348"/>
              <a:gd name="connsiteX2" fmla="*/ 117651 w 642137"/>
              <a:gd name="connsiteY2" fmla="*/ 2492 h 398348"/>
              <a:gd name="connsiteX3" fmla="*/ 169296 w 642137"/>
              <a:gd name="connsiteY3" fmla="*/ 0 h 398348"/>
              <a:gd name="connsiteX4" fmla="*/ 171836 w 642137"/>
              <a:gd name="connsiteY4" fmla="*/ 490 h 398348"/>
              <a:gd name="connsiteX5" fmla="*/ 173647 w 642137"/>
              <a:gd name="connsiteY5" fmla="*/ 1675 h 398348"/>
              <a:gd name="connsiteX6" fmla="*/ 207288 w 642137"/>
              <a:gd name="connsiteY6" fmla="*/ 8171 h 398348"/>
              <a:gd name="connsiteX7" fmla="*/ 421354 w 642137"/>
              <a:gd name="connsiteY7" fmla="*/ 105712 h 398348"/>
              <a:gd name="connsiteX8" fmla="*/ 561278 w 642137"/>
              <a:gd name="connsiteY8" fmla="*/ 206890 h 398348"/>
              <a:gd name="connsiteX9" fmla="*/ 642137 w 642137"/>
              <a:gd name="connsiteY9" fmla="*/ 286037 h 398348"/>
              <a:gd name="connsiteX10" fmla="*/ 635280 w 642137"/>
              <a:gd name="connsiteY10" fmla="*/ 297088 h 398348"/>
              <a:gd name="connsiteX11" fmla="*/ 469959 w 642137"/>
              <a:gd name="connsiteY11" fmla="*/ 396809 h 398348"/>
              <a:gd name="connsiteX12" fmla="*/ 463424 w 642137"/>
              <a:gd name="connsiteY12" fmla="*/ 398348 h 398348"/>
              <a:gd name="connsiteX13" fmla="*/ 440264 w 642137"/>
              <a:gd name="connsiteY13" fmla="*/ 355905 h 398348"/>
              <a:gd name="connsiteX14" fmla="*/ 328359 w 642137"/>
              <a:gd name="connsiteY14" fmla="*/ 222283 h 398348"/>
              <a:gd name="connsiteX15" fmla="*/ 42396 w 642137"/>
              <a:gd name="connsiteY15" fmla="*/ 35544 h 39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137" h="398348">
                <a:moveTo>
                  <a:pt x="0" y="23172"/>
                </a:moveTo>
                <a:lnTo>
                  <a:pt x="11578" y="19623"/>
                </a:lnTo>
                <a:cubicBezTo>
                  <a:pt x="44891" y="11941"/>
                  <a:pt x="80448" y="6135"/>
                  <a:pt x="117651" y="2492"/>
                </a:cubicBezTo>
                <a:lnTo>
                  <a:pt x="169296" y="0"/>
                </a:lnTo>
                <a:lnTo>
                  <a:pt x="171836" y="490"/>
                </a:lnTo>
                <a:lnTo>
                  <a:pt x="173647" y="1675"/>
                </a:lnTo>
                <a:lnTo>
                  <a:pt x="207288" y="8171"/>
                </a:lnTo>
                <a:lnTo>
                  <a:pt x="421354" y="105712"/>
                </a:lnTo>
                <a:lnTo>
                  <a:pt x="561278" y="206890"/>
                </a:lnTo>
                <a:lnTo>
                  <a:pt x="642137" y="286037"/>
                </a:lnTo>
                <a:lnTo>
                  <a:pt x="635280" y="297088"/>
                </a:lnTo>
                <a:cubicBezTo>
                  <a:pt x="601848" y="337664"/>
                  <a:pt x="543807" y="372308"/>
                  <a:pt x="469959" y="396809"/>
                </a:cubicBezTo>
                <a:lnTo>
                  <a:pt x="463424" y="398348"/>
                </a:lnTo>
                <a:lnTo>
                  <a:pt x="440264" y="355905"/>
                </a:lnTo>
                <a:cubicBezTo>
                  <a:pt x="408123" y="308652"/>
                  <a:pt x="370816" y="263841"/>
                  <a:pt x="328359" y="222283"/>
                </a:cubicBezTo>
                <a:cubicBezTo>
                  <a:pt x="243444" y="139166"/>
                  <a:pt x="145965" y="76926"/>
                  <a:pt x="42396" y="35544"/>
                </a:cubicBezTo>
                <a:close/>
              </a:path>
            </a:pathLst>
          </a:custGeom>
          <a:solidFill>
            <a:srgbClr val="FFC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 rot="2148720">
            <a:off x="7289103" y="1900641"/>
            <a:ext cx="642137" cy="398348"/>
          </a:xfrm>
          <a:custGeom>
            <a:avLst/>
            <a:gdLst>
              <a:gd name="connsiteX0" fmla="*/ 0 w 642137"/>
              <a:gd name="connsiteY0" fmla="*/ 23172 h 398348"/>
              <a:gd name="connsiteX1" fmla="*/ 11578 w 642137"/>
              <a:gd name="connsiteY1" fmla="*/ 19623 h 398348"/>
              <a:gd name="connsiteX2" fmla="*/ 117651 w 642137"/>
              <a:gd name="connsiteY2" fmla="*/ 2492 h 398348"/>
              <a:gd name="connsiteX3" fmla="*/ 169296 w 642137"/>
              <a:gd name="connsiteY3" fmla="*/ 0 h 398348"/>
              <a:gd name="connsiteX4" fmla="*/ 171836 w 642137"/>
              <a:gd name="connsiteY4" fmla="*/ 490 h 398348"/>
              <a:gd name="connsiteX5" fmla="*/ 173647 w 642137"/>
              <a:gd name="connsiteY5" fmla="*/ 1675 h 398348"/>
              <a:gd name="connsiteX6" fmla="*/ 207288 w 642137"/>
              <a:gd name="connsiteY6" fmla="*/ 8171 h 398348"/>
              <a:gd name="connsiteX7" fmla="*/ 421354 w 642137"/>
              <a:gd name="connsiteY7" fmla="*/ 105712 h 398348"/>
              <a:gd name="connsiteX8" fmla="*/ 561278 w 642137"/>
              <a:gd name="connsiteY8" fmla="*/ 206890 h 398348"/>
              <a:gd name="connsiteX9" fmla="*/ 642137 w 642137"/>
              <a:gd name="connsiteY9" fmla="*/ 286037 h 398348"/>
              <a:gd name="connsiteX10" fmla="*/ 635280 w 642137"/>
              <a:gd name="connsiteY10" fmla="*/ 297088 h 398348"/>
              <a:gd name="connsiteX11" fmla="*/ 469959 w 642137"/>
              <a:gd name="connsiteY11" fmla="*/ 396809 h 398348"/>
              <a:gd name="connsiteX12" fmla="*/ 463424 w 642137"/>
              <a:gd name="connsiteY12" fmla="*/ 398348 h 398348"/>
              <a:gd name="connsiteX13" fmla="*/ 440264 w 642137"/>
              <a:gd name="connsiteY13" fmla="*/ 355905 h 398348"/>
              <a:gd name="connsiteX14" fmla="*/ 328359 w 642137"/>
              <a:gd name="connsiteY14" fmla="*/ 222283 h 398348"/>
              <a:gd name="connsiteX15" fmla="*/ 42396 w 642137"/>
              <a:gd name="connsiteY15" fmla="*/ 35544 h 39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137" h="398348">
                <a:moveTo>
                  <a:pt x="0" y="23172"/>
                </a:moveTo>
                <a:lnTo>
                  <a:pt x="11578" y="19623"/>
                </a:lnTo>
                <a:cubicBezTo>
                  <a:pt x="44891" y="11941"/>
                  <a:pt x="80448" y="6135"/>
                  <a:pt x="117651" y="2492"/>
                </a:cubicBezTo>
                <a:lnTo>
                  <a:pt x="169296" y="0"/>
                </a:lnTo>
                <a:lnTo>
                  <a:pt x="171836" y="490"/>
                </a:lnTo>
                <a:lnTo>
                  <a:pt x="173647" y="1675"/>
                </a:lnTo>
                <a:lnTo>
                  <a:pt x="207288" y="8171"/>
                </a:lnTo>
                <a:lnTo>
                  <a:pt x="421354" y="105712"/>
                </a:lnTo>
                <a:lnTo>
                  <a:pt x="561278" y="206890"/>
                </a:lnTo>
                <a:lnTo>
                  <a:pt x="642137" y="286037"/>
                </a:lnTo>
                <a:lnTo>
                  <a:pt x="635280" y="297088"/>
                </a:lnTo>
                <a:cubicBezTo>
                  <a:pt x="601848" y="337664"/>
                  <a:pt x="543807" y="372308"/>
                  <a:pt x="469959" y="396809"/>
                </a:cubicBezTo>
                <a:lnTo>
                  <a:pt x="463424" y="398348"/>
                </a:lnTo>
                <a:lnTo>
                  <a:pt x="440264" y="355905"/>
                </a:lnTo>
                <a:cubicBezTo>
                  <a:pt x="408123" y="308652"/>
                  <a:pt x="370816" y="263841"/>
                  <a:pt x="328359" y="222283"/>
                </a:cubicBezTo>
                <a:cubicBezTo>
                  <a:pt x="243444" y="139166"/>
                  <a:pt x="145965" y="76926"/>
                  <a:pt x="42396" y="35544"/>
                </a:cubicBezTo>
                <a:close/>
              </a:path>
            </a:pathLst>
          </a:custGeom>
          <a:solidFill>
            <a:srgbClr val="FFC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 35"/>
          <p:cNvSpPr/>
          <p:nvPr/>
        </p:nvSpPr>
        <p:spPr>
          <a:xfrm rot="2148720">
            <a:off x="7441503" y="2053041"/>
            <a:ext cx="642137" cy="398348"/>
          </a:xfrm>
          <a:custGeom>
            <a:avLst/>
            <a:gdLst>
              <a:gd name="connsiteX0" fmla="*/ 0 w 642137"/>
              <a:gd name="connsiteY0" fmla="*/ 23172 h 398348"/>
              <a:gd name="connsiteX1" fmla="*/ 11578 w 642137"/>
              <a:gd name="connsiteY1" fmla="*/ 19623 h 398348"/>
              <a:gd name="connsiteX2" fmla="*/ 117651 w 642137"/>
              <a:gd name="connsiteY2" fmla="*/ 2492 h 398348"/>
              <a:gd name="connsiteX3" fmla="*/ 169296 w 642137"/>
              <a:gd name="connsiteY3" fmla="*/ 0 h 398348"/>
              <a:gd name="connsiteX4" fmla="*/ 171836 w 642137"/>
              <a:gd name="connsiteY4" fmla="*/ 490 h 398348"/>
              <a:gd name="connsiteX5" fmla="*/ 173647 w 642137"/>
              <a:gd name="connsiteY5" fmla="*/ 1675 h 398348"/>
              <a:gd name="connsiteX6" fmla="*/ 207288 w 642137"/>
              <a:gd name="connsiteY6" fmla="*/ 8171 h 398348"/>
              <a:gd name="connsiteX7" fmla="*/ 421354 w 642137"/>
              <a:gd name="connsiteY7" fmla="*/ 105712 h 398348"/>
              <a:gd name="connsiteX8" fmla="*/ 561278 w 642137"/>
              <a:gd name="connsiteY8" fmla="*/ 206890 h 398348"/>
              <a:gd name="connsiteX9" fmla="*/ 642137 w 642137"/>
              <a:gd name="connsiteY9" fmla="*/ 286037 h 398348"/>
              <a:gd name="connsiteX10" fmla="*/ 635280 w 642137"/>
              <a:gd name="connsiteY10" fmla="*/ 297088 h 398348"/>
              <a:gd name="connsiteX11" fmla="*/ 469959 w 642137"/>
              <a:gd name="connsiteY11" fmla="*/ 396809 h 398348"/>
              <a:gd name="connsiteX12" fmla="*/ 463424 w 642137"/>
              <a:gd name="connsiteY12" fmla="*/ 398348 h 398348"/>
              <a:gd name="connsiteX13" fmla="*/ 440264 w 642137"/>
              <a:gd name="connsiteY13" fmla="*/ 355905 h 398348"/>
              <a:gd name="connsiteX14" fmla="*/ 328359 w 642137"/>
              <a:gd name="connsiteY14" fmla="*/ 222283 h 398348"/>
              <a:gd name="connsiteX15" fmla="*/ 42396 w 642137"/>
              <a:gd name="connsiteY15" fmla="*/ 35544 h 39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137" h="398348">
                <a:moveTo>
                  <a:pt x="0" y="23172"/>
                </a:moveTo>
                <a:lnTo>
                  <a:pt x="11578" y="19623"/>
                </a:lnTo>
                <a:cubicBezTo>
                  <a:pt x="44891" y="11941"/>
                  <a:pt x="80448" y="6135"/>
                  <a:pt x="117651" y="2492"/>
                </a:cubicBezTo>
                <a:lnTo>
                  <a:pt x="169296" y="0"/>
                </a:lnTo>
                <a:lnTo>
                  <a:pt x="171836" y="490"/>
                </a:lnTo>
                <a:lnTo>
                  <a:pt x="173647" y="1675"/>
                </a:lnTo>
                <a:lnTo>
                  <a:pt x="207288" y="8171"/>
                </a:lnTo>
                <a:lnTo>
                  <a:pt x="421354" y="105712"/>
                </a:lnTo>
                <a:lnTo>
                  <a:pt x="561278" y="206890"/>
                </a:lnTo>
                <a:lnTo>
                  <a:pt x="642137" y="286037"/>
                </a:lnTo>
                <a:lnTo>
                  <a:pt x="635280" y="297088"/>
                </a:lnTo>
                <a:cubicBezTo>
                  <a:pt x="601848" y="337664"/>
                  <a:pt x="543807" y="372308"/>
                  <a:pt x="469959" y="396809"/>
                </a:cubicBezTo>
                <a:lnTo>
                  <a:pt x="463424" y="398348"/>
                </a:lnTo>
                <a:lnTo>
                  <a:pt x="440264" y="355905"/>
                </a:lnTo>
                <a:cubicBezTo>
                  <a:pt x="408123" y="308652"/>
                  <a:pt x="370816" y="263841"/>
                  <a:pt x="328359" y="222283"/>
                </a:cubicBezTo>
                <a:cubicBezTo>
                  <a:pt x="243444" y="139166"/>
                  <a:pt x="145965" y="76926"/>
                  <a:pt x="42396" y="35544"/>
                </a:cubicBezTo>
                <a:close/>
              </a:path>
            </a:pathLst>
          </a:custGeom>
          <a:solidFill>
            <a:srgbClr val="FFC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Terminateur 37"/>
          <p:cNvSpPr/>
          <p:nvPr/>
        </p:nvSpPr>
        <p:spPr>
          <a:xfrm rot="16200000">
            <a:off x="1207510" y="775453"/>
            <a:ext cx="2109147" cy="1750938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rganigramme : Terminateur 38"/>
          <p:cNvSpPr/>
          <p:nvPr/>
        </p:nvSpPr>
        <p:spPr>
          <a:xfrm rot="16200000">
            <a:off x="1958529" y="874959"/>
            <a:ext cx="631779" cy="1750938"/>
          </a:xfrm>
          <a:prstGeom prst="flowChartTerminator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981509" y="616219"/>
            <a:ext cx="510106" cy="272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563716" y="586405"/>
            <a:ext cx="510106" cy="272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34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32410"/>
            <a:ext cx="11658600" cy="63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151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76</Words>
  <Application>Microsoft Office PowerPoint</Application>
  <PresentationFormat>Grand écran</PresentationFormat>
  <Paragraphs>71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72</cp:revision>
  <dcterms:created xsi:type="dcterms:W3CDTF">2021-12-20T11:51:21Z</dcterms:created>
  <dcterms:modified xsi:type="dcterms:W3CDTF">2022-01-04T00:52:21Z</dcterms:modified>
</cp:coreProperties>
</file>