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imaman Ibrahima Coulibaly" initials="LIC" lastIdx="1" clrIdx="0">
    <p:extLst>
      <p:ext uri="{19B8F6BF-5375-455C-9EA6-DF929625EA0E}">
        <p15:presenceInfo xmlns:p15="http://schemas.microsoft.com/office/powerpoint/2012/main" userId="Lenimaman Ibrahima Couliba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A1E86-D3EC-41E3-8D53-49E664E61C70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CI"/>
        </a:p>
      </dgm:t>
    </dgm:pt>
    <dgm:pt modelId="{9EC1301D-2435-40D8-AB54-84308254D328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Développement et Maintenance</a:t>
          </a:r>
        </a:p>
      </dgm:t>
    </dgm:pt>
    <dgm:pt modelId="{6D756B7E-FE9B-4F4D-A1F7-C55E878CAB14}" type="parTrans" cxnId="{D3AB23B9-3E64-4617-9895-30943ABB45F0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67959915-698E-441E-96E5-F2C35200FCA2}" type="sibTrans" cxnId="{D3AB23B9-3E64-4617-9895-30943ABB45F0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7A0400F8-22E2-4F27-9250-CD0281D9EE99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Tests unitaires &amp; d’intégration</a:t>
          </a:r>
        </a:p>
      </dgm:t>
    </dgm:pt>
    <dgm:pt modelId="{C0DE6AED-9C90-44A8-AA5E-CFDF33CEFDC6}" type="parTrans" cxnId="{87E4D224-2DF4-4004-A6EA-7E438CFAFF74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D074A970-0B42-498C-83E6-3BBACB492DAD}" type="sibTrans" cxnId="{87E4D224-2DF4-4004-A6EA-7E438CFAFF74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A4740C07-5ECE-4499-9D49-08683F9D42E8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Packaging</a:t>
          </a:r>
        </a:p>
      </dgm:t>
    </dgm:pt>
    <dgm:pt modelId="{48114AE7-DC4F-4E02-AED0-8E5B8508C162}" type="parTrans" cxnId="{EA4B8A18-4F08-4F11-8664-466B5C129DC7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64BC0A7A-48C5-40B7-84C6-3CE8C9687D7A}" type="sibTrans" cxnId="{EA4B8A18-4F08-4F11-8664-466B5C129DC7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03D7825A-3010-4AAA-9C6B-B60F9FD85C43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Déploiement en environnement intermédiaire</a:t>
          </a:r>
        </a:p>
      </dgm:t>
    </dgm:pt>
    <dgm:pt modelId="{89DAEBB3-F98A-4094-A6CD-C715D7F98B7F}" type="parTrans" cxnId="{AD66F1BE-97B8-4172-A0DE-621BD95B5FEA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4D7AB9CB-7BA5-428B-9F21-06A11F0E55C0}" type="sibTrans" cxnId="{AD66F1BE-97B8-4172-A0DE-621BD95B5FEA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5F79ABA0-90B7-4899-B137-B8EB838036AB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Tests fonctionnels</a:t>
          </a:r>
        </a:p>
      </dgm:t>
    </dgm:pt>
    <dgm:pt modelId="{182AAC29-F3A3-4426-B16B-BCFE68E06126}" type="parTrans" cxnId="{807DF5C9-9666-43B8-AF51-4A822EBFC38B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8A8FD594-A162-4EDC-8A14-0CBB0E5E88E7}" type="sibTrans" cxnId="{807DF5C9-9666-43B8-AF51-4A822EBFC38B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8384CBFC-FAAD-405D-9733-F45D0AD45F3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Déploiement en environnement de production</a:t>
          </a:r>
        </a:p>
      </dgm:t>
    </dgm:pt>
    <dgm:pt modelId="{974880BD-17B6-4FA4-9342-21C98887A1B8}" type="parTrans" cxnId="{C7188FC5-3870-4386-B493-12B9D91D51B4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3B31092A-145E-43F6-A41B-2C36EC24F722}" type="sibTrans" cxnId="{C7188FC5-3870-4386-B493-12B9D91D51B4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117D9E21-02A5-4F37-8F99-E27996DC0AEF}" type="pres">
      <dgm:prSet presAssocID="{0FCA1E86-D3EC-41E3-8D53-49E664E61C70}" presName="cycle" presStyleCnt="0">
        <dgm:presLayoutVars>
          <dgm:dir/>
          <dgm:resizeHandles val="exact"/>
        </dgm:presLayoutVars>
      </dgm:prSet>
      <dgm:spPr/>
    </dgm:pt>
    <dgm:pt modelId="{7912EAF5-C691-4833-BF7D-5FEEF36C0642}" type="pres">
      <dgm:prSet presAssocID="{9EC1301D-2435-40D8-AB54-84308254D328}" presName="node" presStyleLbl="node1" presStyleIdx="0" presStyleCnt="6">
        <dgm:presLayoutVars>
          <dgm:bulletEnabled val="1"/>
        </dgm:presLayoutVars>
      </dgm:prSet>
      <dgm:spPr/>
    </dgm:pt>
    <dgm:pt modelId="{1A8FC08D-86D4-450A-9639-7F99C406F571}" type="pres">
      <dgm:prSet presAssocID="{9EC1301D-2435-40D8-AB54-84308254D328}" presName="spNode" presStyleCnt="0"/>
      <dgm:spPr/>
    </dgm:pt>
    <dgm:pt modelId="{2F2296E9-6870-4AD8-B138-8DD75E59C025}" type="pres">
      <dgm:prSet presAssocID="{67959915-698E-441E-96E5-F2C35200FCA2}" presName="sibTrans" presStyleLbl="sibTrans1D1" presStyleIdx="0" presStyleCnt="6"/>
      <dgm:spPr/>
    </dgm:pt>
    <dgm:pt modelId="{4DF6598C-9A55-44F3-AA81-F4A41549C1A2}" type="pres">
      <dgm:prSet presAssocID="{7A0400F8-22E2-4F27-9250-CD0281D9EE99}" presName="node" presStyleLbl="node1" presStyleIdx="1" presStyleCnt="6">
        <dgm:presLayoutVars>
          <dgm:bulletEnabled val="1"/>
        </dgm:presLayoutVars>
      </dgm:prSet>
      <dgm:spPr/>
    </dgm:pt>
    <dgm:pt modelId="{F6553B89-826D-408B-B037-8C8E24F13FAA}" type="pres">
      <dgm:prSet presAssocID="{7A0400F8-22E2-4F27-9250-CD0281D9EE99}" presName="spNode" presStyleCnt="0"/>
      <dgm:spPr/>
    </dgm:pt>
    <dgm:pt modelId="{54172D78-AB79-4E91-9E9E-87A1A318C7C7}" type="pres">
      <dgm:prSet presAssocID="{D074A970-0B42-498C-83E6-3BBACB492DAD}" presName="sibTrans" presStyleLbl="sibTrans1D1" presStyleIdx="1" presStyleCnt="6"/>
      <dgm:spPr/>
    </dgm:pt>
    <dgm:pt modelId="{2FED90BA-1773-43EA-A4FD-C466D41CDDC9}" type="pres">
      <dgm:prSet presAssocID="{A4740C07-5ECE-4499-9D49-08683F9D42E8}" presName="node" presStyleLbl="node1" presStyleIdx="2" presStyleCnt="6">
        <dgm:presLayoutVars>
          <dgm:bulletEnabled val="1"/>
        </dgm:presLayoutVars>
      </dgm:prSet>
      <dgm:spPr/>
    </dgm:pt>
    <dgm:pt modelId="{F372D22E-473A-42F1-8124-36E287E9977D}" type="pres">
      <dgm:prSet presAssocID="{A4740C07-5ECE-4499-9D49-08683F9D42E8}" presName="spNode" presStyleCnt="0"/>
      <dgm:spPr/>
    </dgm:pt>
    <dgm:pt modelId="{E0C5E6FB-5322-4AF5-8107-0BE0BAC35C7D}" type="pres">
      <dgm:prSet presAssocID="{64BC0A7A-48C5-40B7-84C6-3CE8C9687D7A}" presName="sibTrans" presStyleLbl="sibTrans1D1" presStyleIdx="2" presStyleCnt="6"/>
      <dgm:spPr/>
    </dgm:pt>
    <dgm:pt modelId="{EC7743D9-B7AD-485A-A159-F231B0808172}" type="pres">
      <dgm:prSet presAssocID="{03D7825A-3010-4AAA-9C6B-B60F9FD85C43}" presName="node" presStyleLbl="node1" presStyleIdx="3" presStyleCnt="6">
        <dgm:presLayoutVars>
          <dgm:bulletEnabled val="1"/>
        </dgm:presLayoutVars>
      </dgm:prSet>
      <dgm:spPr/>
    </dgm:pt>
    <dgm:pt modelId="{2DDB5E4C-522C-4582-BC1A-0CD35DE0DDC8}" type="pres">
      <dgm:prSet presAssocID="{03D7825A-3010-4AAA-9C6B-B60F9FD85C43}" presName="spNode" presStyleCnt="0"/>
      <dgm:spPr/>
    </dgm:pt>
    <dgm:pt modelId="{0DD70CF3-55B6-4CAB-9397-D34E26E06BB9}" type="pres">
      <dgm:prSet presAssocID="{4D7AB9CB-7BA5-428B-9F21-06A11F0E55C0}" presName="sibTrans" presStyleLbl="sibTrans1D1" presStyleIdx="3" presStyleCnt="6"/>
      <dgm:spPr/>
    </dgm:pt>
    <dgm:pt modelId="{FF16EEBC-17D9-4D5B-B33D-EEA81F133409}" type="pres">
      <dgm:prSet presAssocID="{5F79ABA0-90B7-4899-B137-B8EB838036AB}" presName="node" presStyleLbl="node1" presStyleIdx="4" presStyleCnt="6">
        <dgm:presLayoutVars>
          <dgm:bulletEnabled val="1"/>
        </dgm:presLayoutVars>
      </dgm:prSet>
      <dgm:spPr/>
    </dgm:pt>
    <dgm:pt modelId="{61764FD9-4D61-46C1-A290-16EAD1E11CF7}" type="pres">
      <dgm:prSet presAssocID="{5F79ABA0-90B7-4899-B137-B8EB838036AB}" presName="spNode" presStyleCnt="0"/>
      <dgm:spPr/>
    </dgm:pt>
    <dgm:pt modelId="{E96BB1DA-5F2D-4D6B-A963-2E54CC49BFD4}" type="pres">
      <dgm:prSet presAssocID="{8A8FD594-A162-4EDC-8A14-0CBB0E5E88E7}" presName="sibTrans" presStyleLbl="sibTrans1D1" presStyleIdx="4" presStyleCnt="6"/>
      <dgm:spPr/>
    </dgm:pt>
    <dgm:pt modelId="{5C4897E0-EDCC-4EF5-8E9F-65C8C2351E9E}" type="pres">
      <dgm:prSet presAssocID="{8384CBFC-FAAD-405D-9733-F45D0AD45F34}" presName="node" presStyleLbl="node1" presStyleIdx="5" presStyleCnt="6">
        <dgm:presLayoutVars>
          <dgm:bulletEnabled val="1"/>
        </dgm:presLayoutVars>
      </dgm:prSet>
      <dgm:spPr/>
    </dgm:pt>
    <dgm:pt modelId="{39945FE9-4A8B-418F-A65B-9DC0596E77F5}" type="pres">
      <dgm:prSet presAssocID="{8384CBFC-FAAD-405D-9733-F45D0AD45F34}" presName="spNode" presStyleCnt="0"/>
      <dgm:spPr/>
    </dgm:pt>
    <dgm:pt modelId="{1DCC1ECA-9924-4149-8092-E95157D8915A}" type="pres">
      <dgm:prSet presAssocID="{3B31092A-145E-43F6-A41B-2C36EC24F722}" presName="sibTrans" presStyleLbl="sibTrans1D1" presStyleIdx="5" presStyleCnt="6"/>
      <dgm:spPr/>
    </dgm:pt>
  </dgm:ptLst>
  <dgm:cxnLst>
    <dgm:cxn modelId="{14408B02-BCF4-47BE-A466-53EC48ED9FFF}" type="presOf" srcId="{67959915-698E-441E-96E5-F2C35200FCA2}" destId="{2F2296E9-6870-4AD8-B138-8DD75E59C025}" srcOrd="0" destOrd="0" presId="urn:microsoft.com/office/officeart/2005/8/layout/cycle5"/>
    <dgm:cxn modelId="{23B26F16-87D6-4E6C-B26E-995AE9B9A83E}" type="presOf" srcId="{4D7AB9CB-7BA5-428B-9F21-06A11F0E55C0}" destId="{0DD70CF3-55B6-4CAB-9397-D34E26E06BB9}" srcOrd="0" destOrd="0" presId="urn:microsoft.com/office/officeart/2005/8/layout/cycle5"/>
    <dgm:cxn modelId="{EA4B8A18-4F08-4F11-8664-466B5C129DC7}" srcId="{0FCA1E86-D3EC-41E3-8D53-49E664E61C70}" destId="{A4740C07-5ECE-4499-9D49-08683F9D42E8}" srcOrd="2" destOrd="0" parTransId="{48114AE7-DC4F-4E02-AED0-8E5B8508C162}" sibTransId="{64BC0A7A-48C5-40B7-84C6-3CE8C9687D7A}"/>
    <dgm:cxn modelId="{87E4D224-2DF4-4004-A6EA-7E438CFAFF74}" srcId="{0FCA1E86-D3EC-41E3-8D53-49E664E61C70}" destId="{7A0400F8-22E2-4F27-9250-CD0281D9EE99}" srcOrd="1" destOrd="0" parTransId="{C0DE6AED-9C90-44A8-AA5E-CFDF33CEFDC6}" sibTransId="{D074A970-0B42-498C-83E6-3BBACB492DAD}"/>
    <dgm:cxn modelId="{AA0DCC25-386E-4F67-BC61-3BCE5C534F3E}" type="presOf" srcId="{03D7825A-3010-4AAA-9C6B-B60F9FD85C43}" destId="{EC7743D9-B7AD-485A-A159-F231B0808172}" srcOrd="0" destOrd="0" presId="urn:microsoft.com/office/officeart/2005/8/layout/cycle5"/>
    <dgm:cxn modelId="{44AA4526-37D9-4292-ADBF-8A914E34B42B}" type="presOf" srcId="{9EC1301D-2435-40D8-AB54-84308254D328}" destId="{7912EAF5-C691-4833-BF7D-5FEEF36C0642}" srcOrd="0" destOrd="0" presId="urn:microsoft.com/office/officeart/2005/8/layout/cycle5"/>
    <dgm:cxn modelId="{C0B78727-8F10-4EFC-862F-EA267203E3D6}" type="presOf" srcId="{5F79ABA0-90B7-4899-B137-B8EB838036AB}" destId="{FF16EEBC-17D9-4D5B-B33D-EEA81F133409}" srcOrd="0" destOrd="0" presId="urn:microsoft.com/office/officeart/2005/8/layout/cycle5"/>
    <dgm:cxn modelId="{545E0D3E-F833-4A35-919F-F753EB7D02F3}" type="presOf" srcId="{3B31092A-145E-43F6-A41B-2C36EC24F722}" destId="{1DCC1ECA-9924-4149-8092-E95157D8915A}" srcOrd="0" destOrd="0" presId="urn:microsoft.com/office/officeart/2005/8/layout/cycle5"/>
    <dgm:cxn modelId="{9DE07C90-0DCD-43D1-B00F-47F649C8F79F}" type="presOf" srcId="{8A8FD594-A162-4EDC-8A14-0CBB0E5E88E7}" destId="{E96BB1DA-5F2D-4D6B-A963-2E54CC49BFD4}" srcOrd="0" destOrd="0" presId="urn:microsoft.com/office/officeart/2005/8/layout/cycle5"/>
    <dgm:cxn modelId="{850C9EAF-3B75-4ECA-A088-E57A50322403}" type="presOf" srcId="{64BC0A7A-48C5-40B7-84C6-3CE8C9687D7A}" destId="{E0C5E6FB-5322-4AF5-8107-0BE0BAC35C7D}" srcOrd="0" destOrd="0" presId="urn:microsoft.com/office/officeart/2005/8/layout/cycle5"/>
    <dgm:cxn modelId="{D3AB23B9-3E64-4617-9895-30943ABB45F0}" srcId="{0FCA1E86-D3EC-41E3-8D53-49E664E61C70}" destId="{9EC1301D-2435-40D8-AB54-84308254D328}" srcOrd="0" destOrd="0" parTransId="{6D756B7E-FE9B-4F4D-A1F7-C55E878CAB14}" sibTransId="{67959915-698E-441E-96E5-F2C35200FCA2}"/>
    <dgm:cxn modelId="{D98A35B9-93A3-4066-8290-BD7DE768175B}" type="presOf" srcId="{D074A970-0B42-498C-83E6-3BBACB492DAD}" destId="{54172D78-AB79-4E91-9E9E-87A1A318C7C7}" srcOrd="0" destOrd="0" presId="urn:microsoft.com/office/officeart/2005/8/layout/cycle5"/>
    <dgm:cxn modelId="{AD66F1BE-97B8-4172-A0DE-621BD95B5FEA}" srcId="{0FCA1E86-D3EC-41E3-8D53-49E664E61C70}" destId="{03D7825A-3010-4AAA-9C6B-B60F9FD85C43}" srcOrd="3" destOrd="0" parTransId="{89DAEBB3-F98A-4094-A6CD-C715D7F98B7F}" sibTransId="{4D7AB9CB-7BA5-428B-9F21-06A11F0E55C0}"/>
    <dgm:cxn modelId="{822D04C0-760A-447B-BD11-43E498F48424}" type="presOf" srcId="{A4740C07-5ECE-4499-9D49-08683F9D42E8}" destId="{2FED90BA-1773-43EA-A4FD-C466D41CDDC9}" srcOrd="0" destOrd="0" presId="urn:microsoft.com/office/officeart/2005/8/layout/cycle5"/>
    <dgm:cxn modelId="{C7188FC5-3870-4386-B493-12B9D91D51B4}" srcId="{0FCA1E86-D3EC-41E3-8D53-49E664E61C70}" destId="{8384CBFC-FAAD-405D-9733-F45D0AD45F34}" srcOrd="5" destOrd="0" parTransId="{974880BD-17B6-4FA4-9342-21C98887A1B8}" sibTransId="{3B31092A-145E-43F6-A41B-2C36EC24F722}"/>
    <dgm:cxn modelId="{807DF5C9-9666-43B8-AF51-4A822EBFC38B}" srcId="{0FCA1E86-D3EC-41E3-8D53-49E664E61C70}" destId="{5F79ABA0-90B7-4899-B137-B8EB838036AB}" srcOrd="4" destOrd="0" parTransId="{182AAC29-F3A3-4426-B16B-BCFE68E06126}" sibTransId="{8A8FD594-A162-4EDC-8A14-0CBB0E5E88E7}"/>
    <dgm:cxn modelId="{10F40BD6-945D-4D2E-8B54-DAACC4C66A9A}" type="presOf" srcId="{8384CBFC-FAAD-405D-9733-F45D0AD45F34}" destId="{5C4897E0-EDCC-4EF5-8E9F-65C8C2351E9E}" srcOrd="0" destOrd="0" presId="urn:microsoft.com/office/officeart/2005/8/layout/cycle5"/>
    <dgm:cxn modelId="{CA8DC7E3-0B39-45A3-A433-08F402CC6B0A}" type="presOf" srcId="{0FCA1E86-D3EC-41E3-8D53-49E664E61C70}" destId="{117D9E21-02A5-4F37-8F99-E27996DC0AEF}" srcOrd="0" destOrd="0" presId="urn:microsoft.com/office/officeart/2005/8/layout/cycle5"/>
    <dgm:cxn modelId="{6F0A62EB-1C58-4301-A28A-654217BF4862}" type="presOf" srcId="{7A0400F8-22E2-4F27-9250-CD0281D9EE99}" destId="{4DF6598C-9A55-44F3-AA81-F4A41549C1A2}" srcOrd="0" destOrd="0" presId="urn:microsoft.com/office/officeart/2005/8/layout/cycle5"/>
    <dgm:cxn modelId="{7C006ED7-2CA1-496D-892E-B09E881694FF}" type="presParOf" srcId="{117D9E21-02A5-4F37-8F99-E27996DC0AEF}" destId="{7912EAF5-C691-4833-BF7D-5FEEF36C0642}" srcOrd="0" destOrd="0" presId="urn:microsoft.com/office/officeart/2005/8/layout/cycle5"/>
    <dgm:cxn modelId="{B4F7F2A5-F443-4E11-8291-7989CE2B9A3E}" type="presParOf" srcId="{117D9E21-02A5-4F37-8F99-E27996DC0AEF}" destId="{1A8FC08D-86D4-450A-9639-7F99C406F571}" srcOrd="1" destOrd="0" presId="urn:microsoft.com/office/officeart/2005/8/layout/cycle5"/>
    <dgm:cxn modelId="{B284455F-6B5C-41B0-A1AC-EE941AC1B06E}" type="presParOf" srcId="{117D9E21-02A5-4F37-8F99-E27996DC0AEF}" destId="{2F2296E9-6870-4AD8-B138-8DD75E59C025}" srcOrd="2" destOrd="0" presId="urn:microsoft.com/office/officeart/2005/8/layout/cycle5"/>
    <dgm:cxn modelId="{E69E83D1-14E8-4815-B1C9-ECD11154EBB4}" type="presParOf" srcId="{117D9E21-02A5-4F37-8F99-E27996DC0AEF}" destId="{4DF6598C-9A55-44F3-AA81-F4A41549C1A2}" srcOrd="3" destOrd="0" presId="urn:microsoft.com/office/officeart/2005/8/layout/cycle5"/>
    <dgm:cxn modelId="{CC9594EC-28F3-4886-9608-DC297DB2BFC7}" type="presParOf" srcId="{117D9E21-02A5-4F37-8F99-E27996DC0AEF}" destId="{F6553B89-826D-408B-B037-8C8E24F13FAA}" srcOrd="4" destOrd="0" presId="urn:microsoft.com/office/officeart/2005/8/layout/cycle5"/>
    <dgm:cxn modelId="{60B2FBEF-FA93-4716-8093-971159F4EC3B}" type="presParOf" srcId="{117D9E21-02A5-4F37-8F99-E27996DC0AEF}" destId="{54172D78-AB79-4E91-9E9E-87A1A318C7C7}" srcOrd="5" destOrd="0" presId="urn:microsoft.com/office/officeart/2005/8/layout/cycle5"/>
    <dgm:cxn modelId="{394DA854-CC25-4B8E-B45E-6789F980428E}" type="presParOf" srcId="{117D9E21-02A5-4F37-8F99-E27996DC0AEF}" destId="{2FED90BA-1773-43EA-A4FD-C466D41CDDC9}" srcOrd="6" destOrd="0" presId="urn:microsoft.com/office/officeart/2005/8/layout/cycle5"/>
    <dgm:cxn modelId="{F6E7EE92-DCFF-4258-9991-80B66C2A1FC5}" type="presParOf" srcId="{117D9E21-02A5-4F37-8F99-E27996DC0AEF}" destId="{F372D22E-473A-42F1-8124-36E287E9977D}" srcOrd="7" destOrd="0" presId="urn:microsoft.com/office/officeart/2005/8/layout/cycle5"/>
    <dgm:cxn modelId="{2892688D-B1F3-4911-8135-0F547C1700C9}" type="presParOf" srcId="{117D9E21-02A5-4F37-8F99-E27996DC0AEF}" destId="{E0C5E6FB-5322-4AF5-8107-0BE0BAC35C7D}" srcOrd="8" destOrd="0" presId="urn:microsoft.com/office/officeart/2005/8/layout/cycle5"/>
    <dgm:cxn modelId="{88D78F44-3944-493A-AD6F-0CF913E19A23}" type="presParOf" srcId="{117D9E21-02A5-4F37-8F99-E27996DC0AEF}" destId="{EC7743D9-B7AD-485A-A159-F231B0808172}" srcOrd="9" destOrd="0" presId="urn:microsoft.com/office/officeart/2005/8/layout/cycle5"/>
    <dgm:cxn modelId="{22854C21-C5E0-473F-98B7-DF4FD81F754B}" type="presParOf" srcId="{117D9E21-02A5-4F37-8F99-E27996DC0AEF}" destId="{2DDB5E4C-522C-4582-BC1A-0CD35DE0DDC8}" srcOrd="10" destOrd="0" presId="urn:microsoft.com/office/officeart/2005/8/layout/cycle5"/>
    <dgm:cxn modelId="{22303FD3-525D-459C-AC65-48868ACA3CE4}" type="presParOf" srcId="{117D9E21-02A5-4F37-8F99-E27996DC0AEF}" destId="{0DD70CF3-55B6-4CAB-9397-D34E26E06BB9}" srcOrd="11" destOrd="0" presId="urn:microsoft.com/office/officeart/2005/8/layout/cycle5"/>
    <dgm:cxn modelId="{A97B9328-180E-4FC7-9F33-4E1A6DB4760C}" type="presParOf" srcId="{117D9E21-02A5-4F37-8F99-E27996DC0AEF}" destId="{FF16EEBC-17D9-4D5B-B33D-EEA81F133409}" srcOrd="12" destOrd="0" presId="urn:microsoft.com/office/officeart/2005/8/layout/cycle5"/>
    <dgm:cxn modelId="{A24EC9F2-BCAD-4928-832C-7EC9BCA380FD}" type="presParOf" srcId="{117D9E21-02A5-4F37-8F99-E27996DC0AEF}" destId="{61764FD9-4D61-46C1-A290-16EAD1E11CF7}" srcOrd="13" destOrd="0" presId="urn:microsoft.com/office/officeart/2005/8/layout/cycle5"/>
    <dgm:cxn modelId="{D29E1DA8-08B3-44F1-9C69-FE28B1ABF3E0}" type="presParOf" srcId="{117D9E21-02A5-4F37-8F99-E27996DC0AEF}" destId="{E96BB1DA-5F2D-4D6B-A963-2E54CC49BFD4}" srcOrd="14" destOrd="0" presId="urn:microsoft.com/office/officeart/2005/8/layout/cycle5"/>
    <dgm:cxn modelId="{DFAA9BA9-A743-4A95-9177-AAEDA22FEE33}" type="presParOf" srcId="{117D9E21-02A5-4F37-8F99-E27996DC0AEF}" destId="{5C4897E0-EDCC-4EF5-8E9F-65C8C2351E9E}" srcOrd="15" destOrd="0" presId="urn:microsoft.com/office/officeart/2005/8/layout/cycle5"/>
    <dgm:cxn modelId="{C6C6B017-12AB-476D-B730-FA400B9534AC}" type="presParOf" srcId="{117D9E21-02A5-4F37-8F99-E27996DC0AEF}" destId="{39945FE9-4A8B-418F-A65B-9DC0596E77F5}" srcOrd="16" destOrd="0" presId="urn:microsoft.com/office/officeart/2005/8/layout/cycle5"/>
    <dgm:cxn modelId="{B0F68A06-FFC3-4A7A-9954-0478BF2FA30F}" type="presParOf" srcId="{117D9E21-02A5-4F37-8F99-E27996DC0AEF}" destId="{1DCC1ECA-9924-4149-8092-E95157D8915A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CA1E86-D3EC-41E3-8D53-49E664E61C70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CI"/>
        </a:p>
      </dgm:t>
    </dgm:pt>
    <dgm:pt modelId="{9EC1301D-2435-40D8-AB54-84308254D328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Development &amp; Maintenance</a:t>
          </a:r>
        </a:p>
      </dgm:t>
    </dgm:pt>
    <dgm:pt modelId="{6D756B7E-FE9B-4F4D-A1F7-C55E878CAB14}" type="parTrans" cxnId="{D3AB23B9-3E64-4617-9895-30943ABB45F0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67959915-698E-441E-96E5-F2C35200FCA2}" type="sibTrans" cxnId="{D3AB23B9-3E64-4617-9895-30943ABB45F0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7A0400F8-22E2-4F27-9250-CD0281D9EE99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Unit &amp; integration testing</a:t>
          </a:r>
        </a:p>
      </dgm:t>
    </dgm:pt>
    <dgm:pt modelId="{C0DE6AED-9C90-44A8-AA5E-CFDF33CEFDC6}" type="parTrans" cxnId="{87E4D224-2DF4-4004-A6EA-7E438CFAFF74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D074A970-0B42-498C-83E6-3BBACB492DAD}" type="sibTrans" cxnId="{87E4D224-2DF4-4004-A6EA-7E438CFAFF74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A4740C07-5ECE-4499-9D49-08683F9D42E8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Packaging</a:t>
          </a:r>
        </a:p>
      </dgm:t>
    </dgm:pt>
    <dgm:pt modelId="{48114AE7-DC4F-4E02-AED0-8E5B8508C162}" type="parTrans" cxnId="{EA4B8A18-4F08-4F11-8664-466B5C129DC7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64BC0A7A-48C5-40B7-84C6-3CE8C9687D7A}" type="sibTrans" cxnId="{EA4B8A18-4F08-4F11-8664-466B5C129DC7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03D7825A-3010-4AAA-9C6B-B60F9FD85C43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Deployment in intermediate environment</a:t>
          </a:r>
        </a:p>
      </dgm:t>
    </dgm:pt>
    <dgm:pt modelId="{89DAEBB3-F98A-4094-A6CD-C715D7F98B7F}" type="parTrans" cxnId="{AD66F1BE-97B8-4172-A0DE-621BD95B5FEA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4D7AB9CB-7BA5-428B-9F21-06A11F0E55C0}" type="sibTrans" cxnId="{AD66F1BE-97B8-4172-A0DE-621BD95B5FEA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5F79ABA0-90B7-4899-B137-B8EB838036AB}">
      <dgm:prSet phldrT="[Texte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Functional testing</a:t>
          </a:r>
        </a:p>
      </dgm:t>
    </dgm:pt>
    <dgm:pt modelId="{182AAC29-F3A3-4426-B16B-BCFE68E06126}" type="parTrans" cxnId="{807DF5C9-9666-43B8-AF51-4A822EBFC38B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8A8FD594-A162-4EDC-8A14-0CBB0E5E88E7}" type="sibTrans" cxnId="{807DF5C9-9666-43B8-AF51-4A822EBFC38B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8384CBFC-FAAD-405D-9733-F45D0AD45F3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CI" dirty="0">
              <a:latin typeface="+mn-lt"/>
              <a:cs typeface="Times New Roman" panose="02020603050405020304" pitchFamily="18" charset="0"/>
            </a:rPr>
            <a:t>Deployment in production environment</a:t>
          </a:r>
        </a:p>
      </dgm:t>
    </dgm:pt>
    <dgm:pt modelId="{974880BD-17B6-4FA4-9342-21C98887A1B8}" type="parTrans" cxnId="{C7188FC5-3870-4386-B493-12B9D91D51B4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3B31092A-145E-43F6-A41B-2C36EC24F722}" type="sibTrans" cxnId="{C7188FC5-3870-4386-B493-12B9D91D51B4}">
      <dgm:prSet/>
      <dgm:spPr/>
      <dgm:t>
        <a:bodyPr/>
        <a:lstStyle/>
        <a:p>
          <a:endParaRPr lang="fr-CI">
            <a:latin typeface="+mn-lt"/>
            <a:cs typeface="Times New Roman" panose="02020603050405020304" pitchFamily="18" charset="0"/>
          </a:endParaRPr>
        </a:p>
      </dgm:t>
    </dgm:pt>
    <dgm:pt modelId="{117D9E21-02A5-4F37-8F99-E27996DC0AEF}" type="pres">
      <dgm:prSet presAssocID="{0FCA1E86-D3EC-41E3-8D53-49E664E61C70}" presName="cycle" presStyleCnt="0">
        <dgm:presLayoutVars>
          <dgm:dir/>
          <dgm:resizeHandles val="exact"/>
        </dgm:presLayoutVars>
      </dgm:prSet>
      <dgm:spPr/>
    </dgm:pt>
    <dgm:pt modelId="{7912EAF5-C691-4833-BF7D-5FEEF36C0642}" type="pres">
      <dgm:prSet presAssocID="{9EC1301D-2435-40D8-AB54-84308254D328}" presName="node" presStyleLbl="node1" presStyleIdx="0" presStyleCnt="6">
        <dgm:presLayoutVars>
          <dgm:bulletEnabled val="1"/>
        </dgm:presLayoutVars>
      </dgm:prSet>
      <dgm:spPr/>
    </dgm:pt>
    <dgm:pt modelId="{1A8FC08D-86D4-450A-9639-7F99C406F571}" type="pres">
      <dgm:prSet presAssocID="{9EC1301D-2435-40D8-AB54-84308254D328}" presName="spNode" presStyleCnt="0"/>
      <dgm:spPr/>
    </dgm:pt>
    <dgm:pt modelId="{2F2296E9-6870-4AD8-B138-8DD75E59C025}" type="pres">
      <dgm:prSet presAssocID="{67959915-698E-441E-96E5-F2C35200FCA2}" presName="sibTrans" presStyleLbl="sibTrans1D1" presStyleIdx="0" presStyleCnt="6"/>
      <dgm:spPr/>
    </dgm:pt>
    <dgm:pt modelId="{4DF6598C-9A55-44F3-AA81-F4A41549C1A2}" type="pres">
      <dgm:prSet presAssocID="{7A0400F8-22E2-4F27-9250-CD0281D9EE99}" presName="node" presStyleLbl="node1" presStyleIdx="1" presStyleCnt="6">
        <dgm:presLayoutVars>
          <dgm:bulletEnabled val="1"/>
        </dgm:presLayoutVars>
      </dgm:prSet>
      <dgm:spPr/>
    </dgm:pt>
    <dgm:pt modelId="{F6553B89-826D-408B-B037-8C8E24F13FAA}" type="pres">
      <dgm:prSet presAssocID="{7A0400F8-22E2-4F27-9250-CD0281D9EE99}" presName="spNode" presStyleCnt="0"/>
      <dgm:spPr/>
    </dgm:pt>
    <dgm:pt modelId="{54172D78-AB79-4E91-9E9E-87A1A318C7C7}" type="pres">
      <dgm:prSet presAssocID="{D074A970-0B42-498C-83E6-3BBACB492DAD}" presName="sibTrans" presStyleLbl="sibTrans1D1" presStyleIdx="1" presStyleCnt="6"/>
      <dgm:spPr/>
    </dgm:pt>
    <dgm:pt modelId="{2FED90BA-1773-43EA-A4FD-C466D41CDDC9}" type="pres">
      <dgm:prSet presAssocID="{A4740C07-5ECE-4499-9D49-08683F9D42E8}" presName="node" presStyleLbl="node1" presStyleIdx="2" presStyleCnt="6">
        <dgm:presLayoutVars>
          <dgm:bulletEnabled val="1"/>
        </dgm:presLayoutVars>
      </dgm:prSet>
      <dgm:spPr/>
    </dgm:pt>
    <dgm:pt modelId="{F372D22E-473A-42F1-8124-36E287E9977D}" type="pres">
      <dgm:prSet presAssocID="{A4740C07-5ECE-4499-9D49-08683F9D42E8}" presName="spNode" presStyleCnt="0"/>
      <dgm:spPr/>
    </dgm:pt>
    <dgm:pt modelId="{E0C5E6FB-5322-4AF5-8107-0BE0BAC35C7D}" type="pres">
      <dgm:prSet presAssocID="{64BC0A7A-48C5-40B7-84C6-3CE8C9687D7A}" presName="sibTrans" presStyleLbl="sibTrans1D1" presStyleIdx="2" presStyleCnt="6"/>
      <dgm:spPr/>
    </dgm:pt>
    <dgm:pt modelId="{EC7743D9-B7AD-485A-A159-F231B0808172}" type="pres">
      <dgm:prSet presAssocID="{03D7825A-3010-4AAA-9C6B-B60F9FD85C43}" presName="node" presStyleLbl="node1" presStyleIdx="3" presStyleCnt="6">
        <dgm:presLayoutVars>
          <dgm:bulletEnabled val="1"/>
        </dgm:presLayoutVars>
      </dgm:prSet>
      <dgm:spPr/>
    </dgm:pt>
    <dgm:pt modelId="{2DDB5E4C-522C-4582-BC1A-0CD35DE0DDC8}" type="pres">
      <dgm:prSet presAssocID="{03D7825A-3010-4AAA-9C6B-B60F9FD85C43}" presName="spNode" presStyleCnt="0"/>
      <dgm:spPr/>
    </dgm:pt>
    <dgm:pt modelId="{0DD70CF3-55B6-4CAB-9397-D34E26E06BB9}" type="pres">
      <dgm:prSet presAssocID="{4D7AB9CB-7BA5-428B-9F21-06A11F0E55C0}" presName="sibTrans" presStyleLbl="sibTrans1D1" presStyleIdx="3" presStyleCnt="6"/>
      <dgm:spPr/>
    </dgm:pt>
    <dgm:pt modelId="{FF16EEBC-17D9-4D5B-B33D-EEA81F133409}" type="pres">
      <dgm:prSet presAssocID="{5F79ABA0-90B7-4899-B137-B8EB838036AB}" presName="node" presStyleLbl="node1" presStyleIdx="4" presStyleCnt="6">
        <dgm:presLayoutVars>
          <dgm:bulletEnabled val="1"/>
        </dgm:presLayoutVars>
      </dgm:prSet>
      <dgm:spPr/>
    </dgm:pt>
    <dgm:pt modelId="{61764FD9-4D61-46C1-A290-16EAD1E11CF7}" type="pres">
      <dgm:prSet presAssocID="{5F79ABA0-90B7-4899-B137-B8EB838036AB}" presName="spNode" presStyleCnt="0"/>
      <dgm:spPr/>
    </dgm:pt>
    <dgm:pt modelId="{E96BB1DA-5F2D-4D6B-A963-2E54CC49BFD4}" type="pres">
      <dgm:prSet presAssocID="{8A8FD594-A162-4EDC-8A14-0CBB0E5E88E7}" presName="sibTrans" presStyleLbl="sibTrans1D1" presStyleIdx="4" presStyleCnt="6"/>
      <dgm:spPr/>
    </dgm:pt>
    <dgm:pt modelId="{5C4897E0-EDCC-4EF5-8E9F-65C8C2351E9E}" type="pres">
      <dgm:prSet presAssocID="{8384CBFC-FAAD-405D-9733-F45D0AD45F34}" presName="node" presStyleLbl="node1" presStyleIdx="5" presStyleCnt="6">
        <dgm:presLayoutVars>
          <dgm:bulletEnabled val="1"/>
        </dgm:presLayoutVars>
      </dgm:prSet>
      <dgm:spPr/>
    </dgm:pt>
    <dgm:pt modelId="{39945FE9-4A8B-418F-A65B-9DC0596E77F5}" type="pres">
      <dgm:prSet presAssocID="{8384CBFC-FAAD-405D-9733-F45D0AD45F34}" presName="spNode" presStyleCnt="0"/>
      <dgm:spPr/>
    </dgm:pt>
    <dgm:pt modelId="{1DCC1ECA-9924-4149-8092-E95157D8915A}" type="pres">
      <dgm:prSet presAssocID="{3B31092A-145E-43F6-A41B-2C36EC24F722}" presName="sibTrans" presStyleLbl="sibTrans1D1" presStyleIdx="5" presStyleCnt="6"/>
      <dgm:spPr/>
    </dgm:pt>
  </dgm:ptLst>
  <dgm:cxnLst>
    <dgm:cxn modelId="{14408B02-BCF4-47BE-A466-53EC48ED9FFF}" type="presOf" srcId="{67959915-698E-441E-96E5-F2C35200FCA2}" destId="{2F2296E9-6870-4AD8-B138-8DD75E59C025}" srcOrd="0" destOrd="0" presId="urn:microsoft.com/office/officeart/2005/8/layout/cycle5"/>
    <dgm:cxn modelId="{23B26F16-87D6-4E6C-B26E-995AE9B9A83E}" type="presOf" srcId="{4D7AB9CB-7BA5-428B-9F21-06A11F0E55C0}" destId="{0DD70CF3-55B6-4CAB-9397-D34E26E06BB9}" srcOrd="0" destOrd="0" presId="urn:microsoft.com/office/officeart/2005/8/layout/cycle5"/>
    <dgm:cxn modelId="{EA4B8A18-4F08-4F11-8664-466B5C129DC7}" srcId="{0FCA1E86-D3EC-41E3-8D53-49E664E61C70}" destId="{A4740C07-5ECE-4499-9D49-08683F9D42E8}" srcOrd="2" destOrd="0" parTransId="{48114AE7-DC4F-4E02-AED0-8E5B8508C162}" sibTransId="{64BC0A7A-48C5-40B7-84C6-3CE8C9687D7A}"/>
    <dgm:cxn modelId="{87E4D224-2DF4-4004-A6EA-7E438CFAFF74}" srcId="{0FCA1E86-D3EC-41E3-8D53-49E664E61C70}" destId="{7A0400F8-22E2-4F27-9250-CD0281D9EE99}" srcOrd="1" destOrd="0" parTransId="{C0DE6AED-9C90-44A8-AA5E-CFDF33CEFDC6}" sibTransId="{D074A970-0B42-498C-83E6-3BBACB492DAD}"/>
    <dgm:cxn modelId="{AA0DCC25-386E-4F67-BC61-3BCE5C534F3E}" type="presOf" srcId="{03D7825A-3010-4AAA-9C6B-B60F9FD85C43}" destId="{EC7743D9-B7AD-485A-A159-F231B0808172}" srcOrd="0" destOrd="0" presId="urn:microsoft.com/office/officeart/2005/8/layout/cycle5"/>
    <dgm:cxn modelId="{44AA4526-37D9-4292-ADBF-8A914E34B42B}" type="presOf" srcId="{9EC1301D-2435-40D8-AB54-84308254D328}" destId="{7912EAF5-C691-4833-BF7D-5FEEF36C0642}" srcOrd="0" destOrd="0" presId="urn:microsoft.com/office/officeart/2005/8/layout/cycle5"/>
    <dgm:cxn modelId="{C0B78727-8F10-4EFC-862F-EA267203E3D6}" type="presOf" srcId="{5F79ABA0-90B7-4899-B137-B8EB838036AB}" destId="{FF16EEBC-17D9-4D5B-B33D-EEA81F133409}" srcOrd="0" destOrd="0" presId="urn:microsoft.com/office/officeart/2005/8/layout/cycle5"/>
    <dgm:cxn modelId="{545E0D3E-F833-4A35-919F-F753EB7D02F3}" type="presOf" srcId="{3B31092A-145E-43F6-A41B-2C36EC24F722}" destId="{1DCC1ECA-9924-4149-8092-E95157D8915A}" srcOrd="0" destOrd="0" presId="urn:microsoft.com/office/officeart/2005/8/layout/cycle5"/>
    <dgm:cxn modelId="{9DE07C90-0DCD-43D1-B00F-47F649C8F79F}" type="presOf" srcId="{8A8FD594-A162-4EDC-8A14-0CBB0E5E88E7}" destId="{E96BB1DA-5F2D-4D6B-A963-2E54CC49BFD4}" srcOrd="0" destOrd="0" presId="urn:microsoft.com/office/officeart/2005/8/layout/cycle5"/>
    <dgm:cxn modelId="{850C9EAF-3B75-4ECA-A088-E57A50322403}" type="presOf" srcId="{64BC0A7A-48C5-40B7-84C6-3CE8C9687D7A}" destId="{E0C5E6FB-5322-4AF5-8107-0BE0BAC35C7D}" srcOrd="0" destOrd="0" presId="urn:microsoft.com/office/officeart/2005/8/layout/cycle5"/>
    <dgm:cxn modelId="{D3AB23B9-3E64-4617-9895-30943ABB45F0}" srcId="{0FCA1E86-D3EC-41E3-8D53-49E664E61C70}" destId="{9EC1301D-2435-40D8-AB54-84308254D328}" srcOrd="0" destOrd="0" parTransId="{6D756B7E-FE9B-4F4D-A1F7-C55E878CAB14}" sibTransId="{67959915-698E-441E-96E5-F2C35200FCA2}"/>
    <dgm:cxn modelId="{D98A35B9-93A3-4066-8290-BD7DE768175B}" type="presOf" srcId="{D074A970-0B42-498C-83E6-3BBACB492DAD}" destId="{54172D78-AB79-4E91-9E9E-87A1A318C7C7}" srcOrd="0" destOrd="0" presId="urn:microsoft.com/office/officeart/2005/8/layout/cycle5"/>
    <dgm:cxn modelId="{AD66F1BE-97B8-4172-A0DE-621BD95B5FEA}" srcId="{0FCA1E86-D3EC-41E3-8D53-49E664E61C70}" destId="{03D7825A-3010-4AAA-9C6B-B60F9FD85C43}" srcOrd="3" destOrd="0" parTransId="{89DAEBB3-F98A-4094-A6CD-C715D7F98B7F}" sibTransId="{4D7AB9CB-7BA5-428B-9F21-06A11F0E55C0}"/>
    <dgm:cxn modelId="{822D04C0-760A-447B-BD11-43E498F48424}" type="presOf" srcId="{A4740C07-5ECE-4499-9D49-08683F9D42E8}" destId="{2FED90BA-1773-43EA-A4FD-C466D41CDDC9}" srcOrd="0" destOrd="0" presId="urn:microsoft.com/office/officeart/2005/8/layout/cycle5"/>
    <dgm:cxn modelId="{C7188FC5-3870-4386-B493-12B9D91D51B4}" srcId="{0FCA1E86-D3EC-41E3-8D53-49E664E61C70}" destId="{8384CBFC-FAAD-405D-9733-F45D0AD45F34}" srcOrd="5" destOrd="0" parTransId="{974880BD-17B6-4FA4-9342-21C98887A1B8}" sibTransId="{3B31092A-145E-43F6-A41B-2C36EC24F722}"/>
    <dgm:cxn modelId="{807DF5C9-9666-43B8-AF51-4A822EBFC38B}" srcId="{0FCA1E86-D3EC-41E3-8D53-49E664E61C70}" destId="{5F79ABA0-90B7-4899-B137-B8EB838036AB}" srcOrd="4" destOrd="0" parTransId="{182AAC29-F3A3-4426-B16B-BCFE68E06126}" sibTransId="{8A8FD594-A162-4EDC-8A14-0CBB0E5E88E7}"/>
    <dgm:cxn modelId="{10F40BD6-945D-4D2E-8B54-DAACC4C66A9A}" type="presOf" srcId="{8384CBFC-FAAD-405D-9733-F45D0AD45F34}" destId="{5C4897E0-EDCC-4EF5-8E9F-65C8C2351E9E}" srcOrd="0" destOrd="0" presId="urn:microsoft.com/office/officeart/2005/8/layout/cycle5"/>
    <dgm:cxn modelId="{CA8DC7E3-0B39-45A3-A433-08F402CC6B0A}" type="presOf" srcId="{0FCA1E86-D3EC-41E3-8D53-49E664E61C70}" destId="{117D9E21-02A5-4F37-8F99-E27996DC0AEF}" srcOrd="0" destOrd="0" presId="urn:microsoft.com/office/officeart/2005/8/layout/cycle5"/>
    <dgm:cxn modelId="{6F0A62EB-1C58-4301-A28A-654217BF4862}" type="presOf" srcId="{7A0400F8-22E2-4F27-9250-CD0281D9EE99}" destId="{4DF6598C-9A55-44F3-AA81-F4A41549C1A2}" srcOrd="0" destOrd="0" presId="urn:microsoft.com/office/officeart/2005/8/layout/cycle5"/>
    <dgm:cxn modelId="{7C006ED7-2CA1-496D-892E-B09E881694FF}" type="presParOf" srcId="{117D9E21-02A5-4F37-8F99-E27996DC0AEF}" destId="{7912EAF5-C691-4833-BF7D-5FEEF36C0642}" srcOrd="0" destOrd="0" presId="urn:microsoft.com/office/officeart/2005/8/layout/cycle5"/>
    <dgm:cxn modelId="{B4F7F2A5-F443-4E11-8291-7989CE2B9A3E}" type="presParOf" srcId="{117D9E21-02A5-4F37-8F99-E27996DC0AEF}" destId="{1A8FC08D-86D4-450A-9639-7F99C406F571}" srcOrd="1" destOrd="0" presId="urn:microsoft.com/office/officeart/2005/8/layout/cycle5"/>
    <dgm:cxn modelId="{B284455F-6B5C-41B0-A1AC-EE941AC1B06E}" type="presParOf" srcId="{117D9E21-02A5-4F37-8F99-E27996DC0AEF}" destId="{2F2296E9-6870-4AD8-B138-8DD75E59C025}" srcOrd="2" destOrd="0" presId="urn:microsoft.com/office/officeart/2005/8/layout/cycle5"/>
    <dgm:cxn modelId="{E69E83D1-14E8-4815-B1C9-ECD11154EBB4}" type="presParOf" srcId="{117D9E21-02A5-4F37-8F99-E27996DC0AEF}" destId="{4DF6598C-9A55-44F3-AA81-F4A41549C1A2}" srcOrd="3" destOrd="0" presId="urn:microsoft.com/office/officeart/2005/8/layout/cycle5"/>
    <dgm:cxn modelId="{CC9594EC-28F3-4886-9608-DC297DB2BFC7}" type="presParOf" srcId="{117D9E21-02A5-4F37-8F99-E27996DC0AEF}" destId="{F6553B89-826D-408B-B037-8C8E24F13FAA}" srcOrd="4" destOrd="0" presId="urn:microsoft.com/office/officeart/2005/8/layout/cycle5"/>
    <dgm:cxn modelId="{60B2FBEF-FA93-4716-8093-971159F4EC3B}" type="presParOf" srcId="{117D9E21-02A5-4F37-8F99-E27996DC0AEF}" destId="{54172D78-AB79-4E91-9E9E-87A1A318C7C7}" srcOrd="5" destOrd="0" presId="urn:microsoft.com/office/officeart/2005/8/layout/cycle5"/>
    <dgm:cxn modelId="{394DA854-CC25-4B8E-B45E-6789F980428E}" type="presParOf" srcId="{117D9E21-02A5-4F37-8F99-E27996DC0AEF}" destId="{2FED90BA-1773-43EA-A4FD-C466D41CDDC9}" srcOrd="6" destOrd="0" presId="urn:microsoft.com/office/officeart/2005/8/layout/cycle5"/>
    <dgm:cxn modelId="{F6E7EE92-DCFF-4258-9991-80B66C2A1FC5}" type="presParOf" srcId="{117D9E21-02A5-4F37-8F99-E27996DC0AEF}" destId="{F372D22E-473A-42F1-8124-36E287E9977D}" srcOrd="7" destOrd="0" presId="urn:microsoft.com/office/officeart/2005/8/layout/cycle5"/>
    <dgm:cxn modelId="{2892688D-B1F3-4911-8135-0F547C1700C9}" type="presParOf" srcId="{117D9E21-02A5-4F37-8F99-E27996DC0AEF}" destId="{E0C5E6FB-5322-4AF5-8107-0BE0BAC35C7D}" srcOrd="8" destOrd="0" presId="urn:microsoft.com/office/officeart/2005/8/layout/cycle5"/>
    <dgm:cxn modelId="{88D78F44-3944-493A-AD6F-0CF913E19A23}" type="presParOf" srcId="{117D9E21-02A5-4F37-8F99-E27996DC0AEF}" destId="{EC7743D9-B7AD-485A-A159-F231B0808172}" srcOrd="9" destOrd="0" presId="urn:microsoft.com/office/officeart/2005/8/layout/cycle5"/>
    <dgm:cxn modelId="{22854C21-C5E0-473F-98B7-DF4FD81F754B}" type="presParOf" srcId="{117D9E21-02A5-4F37-8F99-E27996DC0AEF}" destId="{2DDB5E4C-522C-4582-BC1A-0CD35DE0DDC8}" srcOrd="10" destOrd="0" presId="urn:microsoft.com/office/officeart/2005/8/layout/cycle5"/>
    <dgm:cxn modelId="{22303FD3-525D-459C-AC65-48868ACA3CE4}" type="presParOf" srcId="{117D9E21-02A5-4F37-8F99-E27996DC0AEF}" destId="{0DD70CF3-55B6-4CAB-9397-D34E26E06BB9}" srcOrd="11" destOrd="0" presId="urn:microsoft.com/office/officeart/2005/8/layout/cycle5"/>
    <dgm:cxn modelId="{A97B9328-180E-4FC7-9F33-4E1A6DB4760C}" type="presParOf" srcId="{117D9E21-02A5-4F37-8F99-E27996DC0AEF}" destId="{FF16EEBC-17D9-4D5B-B33D-EEA81F133409}" srcOrd="12" destOrd="0" presId="urn:microsoft.com/office/officeart/2005/8/layout/cycle5"/>
    <dgm:cxn modelId="{A24EC9F2-BCAD-4928-832C-7EC9BCA380FD}" type="presParOf" srcId="{117D9E21-02A5-4F37-8F99-E27996DC0AEF}" destId="{61764FD9-4D61-46C1-A290-16EAD1E11CF7}" srcOrd="13" destOrd="0" presId="urn:microsoft.com/office/officeart/2005/8/layout/cycle5"/>
    <dgm:cxn modelId="{D29E1DA8-08B3-44F1-9C69-FE28B1ABF3E0}" type="presParOf" srcId="{117D9E21-02A5-4F37-8F99-E27996DC0AEF}" destId="{E96BB1DA-5F2D-4D6B-A963-2E54CC49BFD4}" srcOrd="14" destOrd="0" presId="urn:microsoft.com/office/officeart/2005/8/layout/cycle5"/>
    <dgm:cxn modelId="{DFAA9BA9-A743-4A95-9177-AAEDA22FEE33}" type="presParOf" srcId="{117D9E21-02A5-4F37-8F99-E27996DC0AEF}" destId="{5C4897E0-EDCC-4EF5-8E9F-65C8C2351E9E}" srcOrd="15" destOrd="0" presId="urn:microsoft.com/office/officeart/2005/8/layout/cycle5"/>
    <dgm:cxn modelId="{C6C6B017-12AB-476D-B730-FA400B9534AC}" type="presParOf" srcId="{117D9E21-02A5-4F37-8F99-E27996DC0AEF}" destId="{39945FE9-4A8B-418F-A65B-9DC0596E77F5}" srcOrd="16" destOrd="0" presId="urn:microsoft.com/office/officeart/2005/8/layout/cycle5"/>
    <dgm:cxn modelId="{B0F68A06-FFC3-4A7A-9954-0478BF2FA30F}" type="presParOf" srcId="{117D9E21-02A5-4F37-8F99-E27996DC0AEF}" destId="{1DCC1ECA-9924-4149-8092-E95157D8915A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2EAF5-C691-4833-BF7D-5FEEF36C0642}">
      <dsp:nvSpPr>
        <dsp:cNvPr id="0" name=""/>
        <dsp:cNvSpPr/>
      </dsp:nvSpPr>
      <dsp:spPr>
        <a:xfrm>
          <a:off x="2652913" y="1661"/>
          <a:ext cx="1451843" cy="9436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500" kern="1200" dirty="0">
              <a:latin typeface="+mn-lt"/>
              <a:cs typeface="Times New Roman" panose="02020603050405020304" pitchFamily="18" charset="0"/>
            </a:rPr>
            <a:t>Développement et Maintenance</a:t>
          </a:r>
        </a:p>
      </dsp:txBody>
      <dsp:txXfrm>
        <a:off x="2698981" y="47729"/>
        <a:ext cx="1359707" cy="851562"/>
      </dsp:txXfrm>
    </dsp:sp>
    <dsp:sp modelId="{2F2296E9-6870-4AD8-B138-8DD75E59C025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3132916" y="194111"/>
              </a:moveTo>
              <a:arcTo wR="2224181" hR="2224181" stAng="17646905" swAng="92454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6598C-9A55-44F3-AA81-F4A41549C1A2}">
      <dsp:nvSpPr>
        <dsp:cNvPr id="0" name=""/>
        <dsp:cNvSpPr/>
      </dsp:nvSpPr>
      <dsp:spPr>
        <a:xfrm>
          <a:off x="4579110" y="1113751"/>
          <a:ext cx="1451843" cy="943698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500" kern="1200" dirty="0">
              <a:latin typeface="+mn-lt"/>
              <a:cs typeface="Times New Roman" panose="02020603050405020304" pitchFamily="18" charset="0"/>
            </a:rPr>
            <a:t>Tests unitaires &amp; d’intégration</a:t>
          </a:r>
        </a:p>
      </dsp:txBody>
      <dsp:txXfrm>
        <a:off x="4625178" y="1159819"/>
        <a:ext cx="1359707" cy="851562"/>
      </dsp:txXfrm>
    </dsp:sp>
    <dsp:sp modelId="{54172D78-AB79-4E91-9E9E-87A1A318C7C7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4413673" y="1832894"/>
              </a:moveTo>
              <a:arcTo wR="2224181" hR="2224181" stAng="20992054" swAng="1215892"/>
            </a:path>
          </a:pathLst>
        </a:custGeom>
        <a:noFill/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D90BA-1773-43EA-A4FD-C466D41CDDC9}">
      <dsp:nvSpPr>
        <dsp:cNvPr id="0" name=""/>
        <dsp:cNvSpPr/>
      </dsp:nvSpPr>
      <dsp:spPr>
        <a:xfrm>
          <a:off x="4579110" y="3337933"/>
          <a:ext cx="1451843" cy="943698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500" kern="1200" dirty="0">
              <a:latin typeface="+mn-lt"/>
              <a:cs typeface="Times New Roman" panose="02020603050405020304" pitchFamily="18" charset="0"/>
            </a:rPr>
            <a:t>Packaging</a:t>
          </a:r>
        </a:p>
      </dsp:txBody>
      <dsp:txXfrm>
        <a:off x="4625178" y="3384001"/>
        <a:ext cx="1359707" cy="851562"/>
      </dsp:txXfrm>
    </dsp:sp>
    <dsp:sp modelId="{E0C5E6FB-5322-4AF5-8107-0BE0BAC35C7D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3639660" y="3939815"/>
              </a:moveTo>
              <a:arcTo wR="2224181" hR="2224181" stAng="3028546" swAng="924549"/>
            </a:path>
          </a:pathLst>
        </a:custGeom>
        <a:noFill/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743D9-B7AD-485A-A159-F231B0808172}">
      <dsp:nvSpPr>
        <dsp:cNvPr id="0" name=""/>
        <dsp:cNvSpPr/>
      </dsp:nvSpPr>
      <dsp:spPr>
        <a:xfrm>
          <a:off x="2652913" y="4450023"/>
          <a:ext cx="1451843" cy="943698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500" kern="1200" dirty="0">
              <a:latin typeface="+mn-lt"/>
              <a:cs typeface="Times New Roman" panose="02020603050405020304" pitchFamily="18" charset="0"/>
            </a:rPr>
            <a:t>Déploiement en environnement intermédiaire</a:t>
          </a:r>
        </a:p>
      </dsp:txBody>
      <dsp:txXfrm>
        <a:off x="2698981" y="4496091"/>
        <a:ext cx="1359707" cy="851562"/>
      </dsp:txXfrm>
    </dsp:sp>
    <dsp:sp modelId="{0DD70CF3-55B6-4CAB-9397-D34E26E06BB9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1315445" y="4254250"/>
              </a:moveTo>
              <a:arcTo wR="2224181" hR="2224181" stAng="6846905" swAng="924549"/>
            </a:path>
          </a:pathLst>
        </a:custGeom>
        <a:noFill/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6EEBC-17D9-4D5B-B33D-EEA81F133409}">
      <dsp:nvSpPr>
        <dsp:cNvPr id="0" name=""/>
        <dsp:cNvSpPr/>
      </dsp:nvSpPr>
      <dsp:spPr>
        <a:xfrm>
          <a:off x="726715" y="3337933"/>
          <a:ext cx="1451843" cy="943698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500" kern="1200" dirty="0">
              <a:latin typeface="+mn-lt"/>
              <a:cs typeface="Times New Roman" panose="02020603050405020304" pitchFamily="18" charset="0"/>
            </a:rPr>
            <a:t>Tests fonctionnels</a:t>
          </a:r>
        </a:p>
      </dsp:txBody>
      <dsp:txXfrm>
        <a:off x="772783" y="3384001"/>
        <a:ext cx="1359707" cy="851562"/>
      </dsp:txXfrm>
    </dsp:sp>
    <dsp:sp modelId="{E96BB1DA-5F2D-4D6B-A963-2E54CC49BFD4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34688" y="2615468"/>
              </a:moveTo>
              <a:arcTo wR="2224181" hR="2224181" stAng="10192054" swAng="1215892"/>
            </a:path>
          </a:pathLst>
        </a:custGeom>
        <a:noFill/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897E0-EDCC-4EF5-8E9F-65C8C2351E9E}">
      <dsp:nvSpPr>
        <dsp:cNvPr id="0" name=""/>
        <dsp:cNvSpPr/>
      </dsp:nvSpPr>
      <dsp:spPr>
        <a:xfrm>
          <a:off x="726715" y="1113751"/>
          <a:ext cx="1451843" cy="94369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500" kern="1200" dirty="0">
              <a:latin typeface="+mn-lt"/>
              <a:cs typeface="Times New Roman" panose="02020603050405020304" pitchFamily="18" charset="0"/>
            </a:rPr>
            <a:t>Déploiement en environnement de production</a:t>
          </a:r>
        </a:p>
      </dsp:txBody>
      <dsp:txXfrm>
        <a:off x="772783" y="1159819"/>
        <a:ext cx="1359707" cy="851562"/>
      </dsp:txXfrm>
    </dsp:sp>
    <dsp:sp modelId="{1DCC1ECA-9924-4149-8092-E95157D8915A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808702" y="508546"/>
              </a:moveTo>
              <a:arcTo wR="2224181" hR="2224181" stAng="13828546" swAng="924549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2EAF5-C691-4833-BF7D-5FEEF36C0642}">
      <dsp:nvSpPr>
        <dsp:cNvPr id="0" name=""/>
        <dsp:cNvSpPr/>
      </dsp:nvSpPr>
      <dsp:spPr>
        <a:xfrm>
          <a:off x="2652913" y="1661"/>
          <a:ext cx="1451843" cy="9436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600" kern="1200" dirty="0">
              <a:latin typeface="+mn-lt"/>
              <a:cs typeface="Times New Roman" panose="02020603050405020304" pitchFamily="18" charset="0"/>
            </a:rPr>
            <a:t>Development &amp; Maintenance</a:t>
          </a:r>
        </a:p>
      </dsp:txBody>
      <dsp:txXfrm>
        <a:off x="2698981" y="47729"/>
        <a:ext cx="1359707" cy="851562"/>
      </dsp:txXfrm>
    </dsp:sp>
    <dsp:sp modelId="{2F2296E9-6870-4AD8-B138-8DD75E59C025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3132916" y="194111"/>
              </a:moveTo>
              <a:arcTo wR="2224181" hR="2224181" stAng="17646905" swAng="92454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6598C-9A55-44F3-AA81-F4A41549C1A2}">
      <dsp:nvSpPr>
        <dsp:cNvPr id="0" name=""/>
        <dsp:cNvSpPr/>
      </dsp:nvSpPr>
      <dsp:spPr>
        <a:xfrm>
          <a:off x="4579110" y="1113751"/>
          <a:ext cx="1451843" cy="943698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600" kern="1200" dirty="0">
              <a:latin typeface="+mn-lt"/>
              <a:cs typeface="Times New Roman" panose="02020603050405020304" pitchFamily="18" charset="0"/>
            </a:rPr>
            <a:t>Unit &amp; integration testing</a:t>
          </a:r>
        </a:p>
      </dsp:txBody>
      <dsp:txXfrm>
        <a:off x="4625178" y="1159819"/>
        <a:ext cx="1359707" cy="851562"/>
      </dsp:txXfrm>
    </dsp:sp>
    <dsp:sp modelId="{54172D78-AB79-4E91-9E9E-87A1A318C7C7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4413673" y="1832894"/>
              </a:moveTo>
              <a:arcTo wR="2224181" hR="2224181" stAng="20992054" swAng="1215892"/>
            </a:path>
          </a:pathLst>
        </a:custGeom>
        <a:noFill/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D90BA-1773-43EA-A4FD-C466D41CDDC9}">
      <dsp:nvSpPr>
        <dsp:cNvPr id="0" name=""/>
        <dsp:cNvSpPr/>
      </dsp:nvSpPr>
      <dsp:spPr>
        <a:xfrm>
          <a:off x="4579110" y="3337933"/>
          <a:ext cx="1451843" cy="943698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600" kern="1200" dirty="0">
              <a:latin typeface="+mn-lt"/>
              <a:cs typeface="Times New Roman" panose="02020603050405020304" pitchFamily="18" charset="0"/>
            </a:rPr>
            <a:t>Packaging</a:t>
          </a:r>
        </a:p>
      </dsp:txBody>
      <dsp:txXfrm>
        <a:off x="4625178" y="3384001"/>
        <a:ext cx="1359707" cy="851562"/>
      </dsp:txXfrm>
    </dsp:sp>
    <dsp:sp modelId="{E0C5E6FB-5322-4AF5-8107-0BE0BAC35C7D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3639660" y="3939815"/>
              </a:moveTo>
              <a:arcTo wR="2224181" hR="2224181" stAng="3028546" swAng="924549"/>
            </a:path>
          </a:pathLst>
        </a:custGeom>
        <a:noFill/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743D9-B7AD-485A-A159-F231B0808172}">
      <dsp:nvSpPr>
        <dsp:cNvPr id="0" name=""/>
        <dsp:cNvSpPr/>
      </dsp:nvSpPr>
      <dsp:spPr>
        <a:xfrm>
          <a:off x="2652913" y="4450023"/>
          <a:ext cx="1451843" cy="943698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600" kern="1200" dirty="0">
              <a:latin typeface="+mn-lt"/>
              <a:cs typeface="Times New Roman" panose="02020603050405020304" pitchFamily="18" charset="0"/>
            </a:rPr>
            <a:t>Deployment in intermediate environment</a:t>
          </a:r>
        </a:p>
      </dsp:txBody>
      <dsp:txXfrm>
        <a:off x="2698981" y="4496091"/>
        <a:ext cx="1359707" cy="851562"/>
      </dsp:txXfrm>
    </dsp:sp>
    <dsp:sp modelId="{0DD70CF3-55B6-4CAB-9397-D34E26E06BB9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1315445" y="4254250"/>
              </a:moveTo>
              <a:arcTo wR="2224181" hR="2224181" stAng="6846905" swAng="924549"/>
            </a:path>
          </a:pathLst>
        </a:custGeom>
        <a:noFill/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6EEBC-17D9-4D5B-B33D-EEA81F133409}">
      <dsp:nvSpPr>
        <dsp:cNvPr id="0" name=""/>
        <dsp:cNvSpPr/>
      </dsp:nvSpPr>
      <dsp:spPr>
        <a:xfrm>
          <a:off x="726715" y="3337933"/>
          <a:ext cx="1451843" cy="943698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600" kern="1200" dirty="0">
              <a:latin typeface="+mn-lt"/>
              <a:cs typeface="Times New Roman" panose="02020603050405020304" pitchFamily="18" charset="0"/>
            </a:rPr>
            <a:t>Functional testing</a:t>
          </a:r>
        </a:p>
      </dsp:txBody>
      <dsp:txXfrm>
        <a:off x="772783" y="3384001"/>
        <a:ext cx="1359707" cy="851562"/>
      </dsp:txXfrm>
    </dsp:sp>
    <dsp:sp modelId="{E96BB1DA-5F2D-4D6B-A963-2E54CC49BFD4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34688" y="2615468"/>
              </a:moveTo>
              <a:arcTo wR="2224181" hR="2224181" stAng="10192054" swAng="1215892"/>
            </a:path>
          </a:pathLst>
        </a:custGeom>
        <a:noFill/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897E0-EDCC-4EF5-8E9F-65C8C2351E9E}">
      <dsp:nvSpPr>
        <dsp:cNvPr id="0" name=""/>
        <dsp:cNvSpPr/>
      </dsp:nvSpPr>
      <dsp:spPr>
        <a:xfrm>
          <a:off x="726715" y="1113751"/>
          <a:ext cx="1451843" cy="94369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I" sz="1600" kern="1200" dirty="0">
              <a:latin typeface="+mn-lt"/>
              <a:cs typeface="Times New Roman" panose="02020603050405020304" pitchFamily="18" charset="0"/>
            </a:rPr>
            <a:t>Deployment in production environment</a:t>
          </a:r>
        </a:p>
      </dsp:txBody>
      <dsp:txXfrm>
        <a:off x="772783" y="1159819"/>
        <a:ext cx="1359707" cy="851562"/>
      </dsp:txXfrm>
    </dsp:sp>
    <dsp:sp modelId="{1DCC1ECA-9924-4149-8092-E95157D8915A}">
      <dsp:nvSpPr>
        <dsp:cNvPr id="0" name=""/>
        <dsp:cNvSpPr/>
      </dsp:nvSpPr>
      <dsp:spPr>
        <a:xfrm>
          <a:off x="1154653" y="473510"/>
          <a:ext cx="4448362" cy="4448362"/>
        </a:xfrm>
        <a:custGeom>
          <a:avLst/>
          <a:gdLst/>
          <a:ahLst/>
          <a:cxnLst/>
          <a:rect l="0" t="0" r="0" b="0"/>
          <a:pathLst>
            <a:path>
              <a:moveTo>
                <a:pt x="808702" y="508546"/>
              </a:moveTo>
              <a:arcTo wR="2224181" hR="2224181" stAng="13828546" swAng="924549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C3820-B211-2FBA-3327-6780ED0B9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336EDE-27B9-7CA5-1CC5-28565C1CC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35BEF-28C4-1EBF-B796-F751D354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08280-9C86-049A-72F6-3CAA7A70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48261F-0C3D-4894-5925-E71CD7AF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2490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50024-EBE2-1C7C-C8F4-18D966A4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9BAC14-74E8-D872-3CE0-D40CF25CE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F168F-89EB-D18C-D674-5B52D8DF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B9260D-EF79-8CC1-BCB6-98D62C34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EEBF4-A4F8-9C4C-122D-3751D042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4874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A5E3E25-EAB5-F3E8-2B73-B6B531861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E8D6A4-4E21-96F9-7F45-347E59A55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09497-8076-4F64-9337-DB5B1295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17F9F-0506-C32E-A6BF-D72C7296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831BD-E001-C025-9B14-A363C1C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832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DCA64-278F-28B6-BE88-D44121A0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E8258-BCE4-E81A-F65B-28AC3F64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778D0-F5A4-E863-FCB0-7780F2A3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20EA14-F13C-5222-BF26-9602692B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EC006-ABB9-A937-144C-D2532053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4493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F1769-B37D-0B67-E643-5674261E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FFCA83-F3F1-94CA-D192-7AB9015C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AAB58-4878-F238-E435-52DEF406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6C148-C30D-2BC5-F35A-35422801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34715-6A21-EACD-9683-F2FE3F52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3181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AF4AD-5DD7-CF1B-DF7F-BA08446A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3CE26-714D-871D-8F59-B8AA47B64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C4ABF9-4275-9387-A4F8-3C492D628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CBAEB9-6770-B765-38D6-5F7E351E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03B198-1EA8-CF43-1ADD-F79A55D6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D262F1-E7BF-0B63-897A-5590E05B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7291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E6226-FB58-EEC7-8C21-BEB7E38B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1D6909-3C9C-1216-180C-3F1F8E0E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C57E74-8524-ABBE-04B9-D998F9D2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1E64E7-F558-820B-B5B4-2B4CFF761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1B2D0C-679A-919C-E684-C1C24075E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503086-C701-47BF-0554-5359A6EB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14E1DA-B020-986D-4F1D-ADE51A27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433E9A-565A-7DF4-7FBB-9336A2B9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60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96568-3A73-55C9-A019-1B4C1F8E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FA0E4E-04B5-3138-1A1E-3595C8A0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E42122-47EE-D1DA-DCE7-D4DBDC7C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71995A-3069-235F-DF90-2798870D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89707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DDE1D3-7925-F624-1A9C-2FBA623D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360E6D-5773-5CB2-70CB-6AE3C1A7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73FFA6-B83B-C13C-C456-5662E46E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50133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2096-9865-9024-37DC-C3373FE0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66645-793F-D7C6-EA8B-7648EB5C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72C786-4A2C-DF90-F151-C1151D725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EBC27A-F583-8CF6-6B39-91620F1B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09828-9D1D-DC0F-1F45-13503DCE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73E40E-028B-ADEF-771B-237F4F6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24810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8BF97-3839-CB58-85F8-C3169221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E27A97-A098-9586-10CA-78011FC0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19A55D-A8CB-0AB2-CC4F-395D616A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BCCA1F-D64D-D2CC-585A-7E3BF3CB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F34CA9-3A8E-3352-147B-7CDD7BB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D5A5DA-2BC1-8682-CF5E-7C8C39C2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83145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91D35F-0BF4-30F2-3C31-C6502CE9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B3C408-BB5C-AF2E-E3BE-8F173BD7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35663-6873-AE7B-C0EE-C9837F0F9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7A16-37C2-45C1-B062-A1F03835D7A1}" type="datetimeFigureOut">
              <a:rPr lang="fr-CI" smtClean="0"/>
              <a:t>12/08/2022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DF7D36-0160-2224-13A5-B28406CB3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F0179-9578-9793-31D6-8053D08FB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1640-EC43-4F42-9BAE-AACBD30D45D4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2742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58D2465-1F53-0383-259C-1D7D4E528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685851"/>
              </p:ext>
            </p:extLst>
          </p:nvPr>
        </p:nvGraphicFramePr>
        <p:xfrm>
          <a:off x="2032000" y="742950"/>
          <a:ext cx="6757670" cy="539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CAAF5462-98A4-ED9A-78D4-37692A9020A4}"/>
              </a:ext>
            </a:extLst>
          </p:cNvPr>
          <p:cNvSpPr/>
          <p:nvPr/>
        </p:nvSpPr>
        <p:spPr>
          <a:xfrm>
            <a:off x="4412615" y="2488883"/>
            <a:ext cx="1996440" cy="18802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b="1" dirty="0"/>
              <a:t>Cycle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62521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58D2465-1F53-0383-259C-1D7D4E528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187436"/>
              </p:ext>
            </p:extLst>
          </p:nvPr>
        </p:nvGraphicFramePr>
        <p:xfrm>
          <a:off x="2032000" y="742950"/>
          <a:ext cx="6757670" cy="539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CAAF5462-98A4-ED9A-78D4-37692A9020A4}"/>
              </a:ext>
            </a:extLst>
          </p:cNvPr>
          <p:cNvSpPr/>
          <p:nvPr/>
        </p:nvSpPr>
        <p:spPr>
          <a:xfrm>
            <a:off x="4412615" y="2488883"/>
            <a:ext cx="1996440" cy="18802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b="1" dirty="0"/>
              <a:t>Deployment cycle</a:t>
            </a:r>
          </a:p>
        </p:txBody>
      </p:sp>
    </p:spTree>
    <p:extLst>
      <p:ext uri="{BB962C8B-B14F-4D97-AF65-F5344CB8AC3E}">
        <p14:creationId xmlns:p14="http://schemas.microsoft.com/office/powerpoint/2010/main" val="64807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0639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42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Lenimaman Ibrahima Coulibaly</dc:creator>
  <cp:lastModifiedBy>Lenimaman Ibrahima Coulibaly</cp:lastModifiedBy>
  <cp:revision>5</cp:revision>
  <dcterms:created xsi:type="dcterms:W3CDTF">2022-07-15T10:33:43Z</dcterms:created>
  <dcterms:modified xsi:type="dcterms:W3CDTF">2022-08-12T13:52:33Z</dcterms:modified>
</cp:coreProperties>
</file>