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71000"/>
          </a:bodyPr>
          <a:p>
            <a:pPr>
              <a:spcBef>
                <a:spcPts val="1417"/>
              </a:spcBef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AE3E157E-8AC2-42B2-8C6B-703AE62854DA}" type="author">
              <a:rPr b="0" lang="ru-RU" sz="1800" spc="-1" strike="noStrike">
                <a:latin typeface="Arial"/>
              </a:rPr>
              <a:t> </a:t>
            </a:fld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6FBC81A-6725-412D-91D6-1990ECAD10A6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B37F85C-E9B0-4ED6-9E24-98CB68F580BD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864000"/>
            <a:ext cx="8244000" cy="187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Бот-администратор для беседы в сети Вконтакте.</a:t>
            </a:r>
            <a:br/>
            <a:r>
              <a:rPr b="0" lang="ru-RU" sz="4400" spc="-1" strike="noStrike">
                <a:latin typeface="Arial"/>
              </a:rPr>
              <a:t>Анциборко Леонид.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44000" y="37296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ru-RU" sz="4400" spc="-1" strike="noStrike">
                <a:latin typeface="Arial"/>
              </a:rPr>
              <a:t>Механики и технологии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Бот-администратор может удалять заданное количество сообщений выбранного пользователя в беседе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Использована библиотека vk_api для реализации функционала бота с помощью vk-api и библиотека requests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Trio_Office/6.2.8.2$Windows_x86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2022-04-25T22:31:57Z</dcterms:created>
  <dc:creator/>
  <dc:description/>
  <dc:language>ru-RU</dc:language>
  <cp:lastModifiedBy/>
  <dcterms:modified xsi:type="dcterms:W3CDTF">2022-04-25T22:45:45Z</dcterms:modified>
  <cp:revision>3</cp:revision>
  <dc:subject/>
  <dc:title>Portfolio</dc:title>
</cp:coreProperties>
</file>