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F60EA-AF85-41A0-9BC5-3B7F2366C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9DF1B2-B27E-421F-9348-521C3A2C6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6484D5-19DA-4F2D-8A4D-2E904FF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C5C70-B302-463F-BC17-4F9D1574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D3390C-8C74-4DED-939A-A5A10A17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8BC62-2834-4316-AB8F-13B6174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755EF8-F186-4DAA-9267-B43B6EEC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FE2F3-AE99-467C-B920-821BCC28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193D3-3681-422D-ACD2-8AFF691C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4A1FA6-1A64-4904-8B0B-073BFF2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38C6B3-8784-4501-B507-17A8CD86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B6CC2-72D6-4E6F-BB74-027E404D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59BB64-0A36-49A8-9740-C995435D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4A5003-75B1-4EC0-A872-BE112508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CFB3B-011F-44EC-B479-8EE0F513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97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B5F60-1A12-41C7-A098-B56D1AB1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C085E-FE4F-407A-9FE0-F5FB5B39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7DD5B-DCE8-48ED-918A-FF88A3C8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988C57-A9F7-419D-AB3C-25238D9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07AC5-37B0-4EDB-BA5A-DA9AC4DE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28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F377-5AA5-4807-ACE7-16F82F04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20D921-0735-4897-AADC-B2DE9050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EAD48-5E7A-40B9-856E-B1A293B9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34152-0431-4508-AD17-B30A3F0B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24EC20-6D0D-4843-9A08-BE7855BE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37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8ED6B-F790-48B0-8ED1-57042810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12FCB-2347-4E6D-80B0-E112AC9C6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923B39-FA6E-41D9-9388-9FF788324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444F3-7CDF-4D53-9B04-6CDFA808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B92F05-3331-455B-8062-43173570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8D73EF-FA78-489D-BE7D-7491801A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76350-0F09-4D96-9B46-2D28D57A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FDEF0D-2A7B-4812-B60C-BAC1F885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816CE9-3FB3-4AB4-AD76-08B3ED2F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0CBF2C-411C-4B0E-A883-285E1E217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DC0775-0ADC-4B17-A2C4-AB18B3145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278CAC-E55C-4560-9239-7BA24EFD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119F4B-1DAC-41D9-9E91-DFC28293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9C58F3-1428-401E-8F55-39E84B44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2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4440F-3709-4872-A236-8EA0312F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B5C808-62C9-4F4E-9620-7027775E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606CB9-C58E-4BC7-A50D-8E196A58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42C10A-9E7F-4147-A5E3-4B26799E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8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822B6C-1849-4E96-B184-A873B532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2AAF27-1996-42D7-88F2-F5F3B42C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F82B5A-F510-449B-9524-2EA6E1B7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8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0D329-CC9F-4F5C-BD6B-622F7323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A60A6-2FA8-4D56-83D8-CD5EBF10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E3378-CA49-49D1-8C32-B58C3AC1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CCF5-EAFA-4226-B8BF-A060B33F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ED3704-23CA-4AF8-965D-CF0155B9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A6DB2-7078-4855-95F2-B3784B09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1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A0E8D-6922-43DD-BD8D-18E5D84E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57C9BD-FFF6-45F3-83DB-365D1C252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BF7577-8483-4BC9-8F0A-C49EA999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FAA276-CC54-4A3C-8BA8-31CC0386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1B0E99-730D-42E3-82B9-10B8D661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C1847C-42B7-47F5-A913-F738C755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25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561E0-1F2B-4108-9351-BE540A29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490B4E-C3CC-463C-8B0B-BD239554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6424F9-55EB-4343-80DA-2BFE2B97C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8767-A101-40B1-B9E9-0FA489872312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E67D3B-5447-4D8A-9ECB-599E692D7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E55612-6864-45C5-91C3-7CCEF8E7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D05F-A354-491B-BEF5-E5F59807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8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396F438-3A4E-4079-8C57-9CDC9A14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9199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Проект игра на </a:t>
            </a:r>
            <a:r>
              <a:rPr lang="en-US" dirty="0" err="1">
                <a:solidFill>
                  <a:schemeClr val="bg1"/>
                </a:solidFill>
              </a:rPr>
              <a:t>Pygame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01BD84-768A-4A0A-94A7-1F49CF25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0219"/>
            <a:ext cx="10515600" cy="199943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Участники:</a:t>
            </a:r>
          </a:p>
          <a:p>
            <a:r>
              <a:rPr lang="ru-RU" dirty="0">
                <a:solidFill>
                  <a:schemeClr val="bg1"/>
                </a:solidFill>
              </a:rPr>
              <a:t>Анциборко Леонид 11А</a:t>
            </a:r>
          </a:p>
          <a:p>
            <a:r>
              <a:rPr lang="ru-RU" dirty="0">
                <a:solidFill>
                  <a:schemeClr val="bg1"/>
                </a:solidFill>
              </a:rPr>
              <a:t>Александр </a:t>
            </a:r>
            <a:r>
              <a:rPr lang="ru-RU" dirty="0" err="1">
                <a:solidFill>
                  <a:schemeClr val="bg1"/>
                </a:solidFill>
              </a:rPr>
              <a:t>Жиденко</a:t>
            </a:r>
            <a:r>
              <a:rPr lang="ru-RU" dirty="0">
                <a:solidFill>
                  <a:schemeClr val="bg1"/>
                </a:solidFill>
              </a:rPr>
              <a:t> 11А</a:t>
            </a:r>
          </a:p>
          <a:p>
            <a:r>
              <a:rPr lang="ru-RU" dirty="0">
                <a:solidFill>
                  <a:schemeClr val="bg1"/>
                </a:solidFill>
              </a:rPr>
              <a:t>Павел </a:t>
            </a:r>
            <a:r>
              <a:rPr lang="ru-RU" dirty="0" err="1">
                <a:solidFill>
                  <a:schemeClr val="bg1"/>
                </a:solidFill>
              </a:rPr>
              <a:t>Пискалов</a:t>
            </a:r>
            <a:r>
              <a:rPr lang="ru-RU" dirty="0">
                <a:solidFill>
                  <a:schemeClr val="bg1"/>
                </a:solidFill>
              </a:rPr>
              <a:t> 11А</a:t>
            </a:r>
          </a:p>
        </p:txBody>
      </p:sp>
    </p:spTree>
    <p:extLst>
      <p:ext uri="{BB962C8B-B14F-4D97-AF65-F5344CB8AC3E}">
        <p14:creationId xmlns:p14="http://schemas.microsoft.com/office/powerpoint/2010/main" val="59688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07A32-502F-4EFE-B40E-E7A6B9B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CB1A0-D3CF-4F7C-B1E8-A73B9D714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89" y="1825625"/>
            <a:ext cx="10596438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Создать пошаговую стратегию для двух игроков в режиме </a:t>
            </a:r>
            <a:r>
              <a:rPr lang="en-US" dirty="0">
                <a:solidFill>
                  <a:schemeClr val="bg1"/>
                </a:solidFill>
              </a:rPr>
              <a:t>hot-seat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192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07A32-502F-4EFE-B40E-E7A6B9B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CB1A0-D3CF-4F7C-B1E8-A73B9D71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Игра представляет из себя пошаговую стратегию в режиме </a:t>
            </a:r>
            <a:r>
              <a:rPr lang="en-US" dirty="0">
                <a:solidFill>
                  <a:schemeClr val="bg1"/>
                </a:solidFill>
              </a:rPr>
              <a:t>hot-seat</a:t>
            </a:r>
            <a:r>
              <a:rPr lang="ru-RU" dirty="0">
                <a:solidFill>
                  <a:schemeClr val="bg1"/>
                </a:solidFill>
              </a:rPr>
              <a:t> на основании клетчатого поля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двух игроков. В игре реализованы логичные механики движения и атаки для разных типов юнитов. Есть анимации, экраны победы, сохранение результатов. Случайная генерация карты и препятствий, несколько вариантов конфигураций армий.</a:t>
            </a:r>
          </a:p>
        </p:txBody>
      </p:sp>
    </p:spTree>
    <p:extLst>
      <p:ext uri="{BB962C8B-B14F-4D97-AF65-F5344CB8AC3E}">
        <p14:creationId xmlns:p14="http://schemas.microsoft.com/office/powerpoint/2010/main" val="256164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07A32-502F-4EFE-B40E-E7A6B9BB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CB1A0-D3CF-4F7C-B1E8-A73B9D71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Окна начала и конца игры</a:t>
            </a:r>
          </a:p>
          <a:p>
            <a:r>
              <a:rPr lang="ru-RU" dirty="0">
                <a:solidFill>
                  <a:schemeClr val="bg1"/>
                </a:solidFill>
              </a:rPr>
              <a:t>Кнопки</a:t>
            </a:r>
          </a:p>
          <a:p>
            <a:r>
              <a:rPr lang="ru-RU" dirty="0">
                <a:solidFill>
                  <a:schemeClr val="bg1"/>
                </a:solidFill>
              </a:rPr>
              <a:t>Спрайты юнитов</a:t>
            </a:r>
          </a:p>
          <a:p>
            <a:r>
              <a:rPr lang="ru-RU" dirty="0">
                <a:solidFill>
                  <a:schemeClr val="bg1"/>
                </a:solidFill>
              </a:rPr>
              <a:t>Различные классы юнитов</a:t>
            </a:r>
          </a:p>
          <a:p>
            <a:r>
              <a:rPr lang="ru-RU" dirty="0">
                <a:solidFill>
                  <a:schemeClr val="bg1"/>
                </a:solidFill>
              </a:rPr>
              <a:t>Анимации</a:t>
            </a:r>
          </a:p>
          <a:p>
            <a:r>
              <a:rPr lang="ru-RU" dirty="0">
                <a:solidFill>
                  <a:schemeClr val="bg1"/>
                </a:solidFill>
              </a:rPr>
              <a:t>Хранение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4185283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Проект игра на Pygame</vt:lpstr>
      <vt:lpstr>Идея</vt:lpstr>
      <vt:lpstr>Механики</vt:lpstr>
      <vt:lpstr>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на</dc:title>
  <dc:creator>leo.antsiborko.00@mail.ru</dc:creator>
  <cp:lastModifiedBy>leo.antsiborko.00@mail.ru</cp:lastModifiedBy>
  <cp:revision>4</cp:revision>
  <dcterms:created xsi:type="dcterms:W3CDTF">2022-01-10T15:01:43Z</dcterms:created>
  <dcterms:modified xsi:type="dcterms:W3CDTF">2022-01-10T15:24:31Z</dcterms:modified>
</cp:coreProperties>
</file>