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58" r:id="rId5"/>
    <p:sldId id="262" r:id="rId6"/>
    <p:sldId id="259" r:id="rId7"/>
    <p:sldId id="261"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7CD"/>
    <a:srgbClr val="137099"/>
    <a:srgbClr val="FFC334"/>
    <a:srgbClr val="E2A100"/>
    <a:srgbClr val="FFB805"/>
    <a:srgbClr val="0D4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653"/>
  </p:normalViewPr>
  <p:slideViewPr>
    <p:cSldViewPr snapToGrid="0" showGuides="1">
      <p:cViewPr varScale="1">
        <p:scale>
          <a:sx n="48" d="100"/>
          <a:sy n="48" d="100"/>
        </p:scale>
        <p:origin x="67" y="76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177BF-E4D0-4CC8-8D30-014B58FB6AF2}"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39FB0-E7C1-452F-B502-A2297DF1C1E5}" type="slidenum">
              <a:rPr lang="en-US" smtClean="0"/>
              <a:t>‹#›</a:t>
            </a:fld>
            <a:endParaRPr lang="en-US"/>
          </a:p>
        </p:txBody>
      </p:sp>
    </p:spTree>
    <p:extLst>
      <p:ext uri="{BB962C8B-B14F-4D97-AF65-F5344CB8AC3E}">
        <p14:creationId xmlns:p14="http://schemas.microsoft.com/office/powerpoint/2010/main" val="13422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erdaest?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nsplash.com/s/photos/pet?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1</a:t>
            </a:fld>
            <a:endParaRPr lang="en-US"/>
          </a:p>
        </p:txBody>
      </p:sp>
    </p:spTree>
    <p:extLst>
      <p:ext uri="{BB962C8B-B14F-4D97-AF65-F5344CB8AC3E}">
        <p14:creationId xmlns:p14="http://schemas.microsoft.com/office/powerpoint/2010/main" val="2138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2</a:t>
            </a:fld>
            <a:endParaRPr lang="en-US"/>
          </a:p>
        </p:txBody>
      </p:sp>
    </p:spTree>
    <p:extLst>
      <p:ext uri="{BB962C8B-B14F-4D97-AF65-F5344CB8AC3E}">
        <p14:creationId xmlns:p14="http://schemas.microsoft.com/office/powerpoint/2010/main" val="382120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3</a:t>
            </a:fld>
            <a:endParaRPr lang="en-US"/>
          </a:p>
        </p:txBody>
      </p:sp>
    </p:spTree>
    <p:extLst>
      <p:ext uri="{BB962C8B-B14F-4D97-AF65-F5344CB8AC3E}">
        <p14:creationId xmlns:p14="http://schemas.microsoft.com/office/powerpoint/2010/main" val="22300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4</a:t>
            </a:fld>
            <a:endParaRPr lang="en-US"/>
          </a:p>
        </p:txBody>
      </p:sp>
    </p:spTree>
    <p:extLst>
      <p:ext uri="{BB962C8B-B14F-4D97-AF65-F5344CB8AC3E}">
        <p14:creationId xmlns:p14="http://schemas.microsoft.com/office/powerpoint/2010/main" val="284918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hlinkClick r:id="rId3"/>
              </a:rPr>
              <a:t>Erda</a:t>
            </a:r>
            <a:r>
              <a:rPr lang="en-US" dirty="0">
                <a:hlinkClick r:id="rId3"/>
              </a:rPr>
              <a:t> </a:t>
            </a:r>
            <a:r>
              <a:rPr lang="en-US" dirty="0" err="1">
                <a:hlinkClick r:id="rId3"/>
              </a:rPr>
              <a:t>Estremera</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5</a:t>
            </a:fld>
            <a:endParaRPr lang="en-US"/>
          </a:p>
        </p:txBody>
      </p:sp>
    </p:spTree>
    <p:extLst>
      <p:ext uri="{BB962C8B-B14F-4D97-AF65-F5344CB8AC3E}">
        <p14:creationId xmlns:p14="http://schemas.microsoft.com/office/powerpoint/2010/main" val="383482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6</a:t>
            </a:fld>
            <a:endParaRPr lang="en-US"/>
          </a:p>
        </p:txBody>
      </p:sp>
    </p:spTree>
    <p:extLst>
      <p:ext uri="{BB962C8B-B14F-4D97-AF65-F5344CB8AC3E}">
        <p14:creationId xmlns:p14="http://schemas.microsoft.com/office/powerpoint/2010/main" val="151829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39FB0-E7C1-452F-B502-A2297DF1C1E5}" type="slidenum">
              <a:rPr lang="en-US" smtClean="0"/>
              <a:t>7</a:t>
            </a:fld>
            <a:endParaRPr lang="en-US"/>
          </a:p>
        </p:txBody>
      </p:sp>
    </p:spTree>
    <p:extLst>
      <p:ext uri="{BB962C8B-B14F-4D97-AF65-F5344CB8AC3E}">
        <p14:creationId xmlns:p14="http://schemas.microsoft.com/office/powerpoint/2010/main" val="51027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D8D5-2B03-434A-95F6-92C970B08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1C728-772B-432F-9E32-52356F5DD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8B06B0-66EE-4DB5-82BF-97D9DCF0490B}"/>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5" name="Footer Placeholder 4">
            <a:extLst>
              <a:ext uri="{FF2B5EF4-FFF2-40B4-BE49-F238E27FC236}">
                <a16:creationId xmlns:a16="http://schemas.microsoft.com/office/drawing/2014/main" id="{8633572A-499C-4959-8ACE-B4B8FBA2E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D5CEC-F507-4A72-8C96-8464D6F7D02D}"/>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30581641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0AC-CAF2-4756-85F4-D18FE0D1C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2F3D1-432E-412A-9549-47496AC17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A1A75-F61A-4510-98F7-3B72F0E5CB5D}"/>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5" name="Footer Placeholder 4">
            <a:extLst>
              <a:ext uri="{FF2B5EF4-FFF2-40B4-BE49-F238E27FC236}">
                <a16:creationId xmlns:a16="http://schemas.microsoft.com/office/drawing/2014/main" id="{E0B4F55A-A160-4D70-BC1D-5A5573AFA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DD3F9-594A-4A93-8853-84B263A7ED5D}"/>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2978576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B002D-E58F-4CDB-9B59-14285F3FF8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2C0E5-FABD-47B3-A7A0-F43D0ACD5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B35A0-65B8-48DE-83A2-6081C2E47D2E}"/>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5" name="Footer Placeholder 4">
            <a:extLst>
              <a:ext uri="{FF2B5EF4-FFF2-40B4-BE49-F238E27FC236}">
                <a16:creationId xmlns:a16="http://schemas.microsoft.com/office/drawing/2014/main" id="{37E3170F-7733-4F19-9979-D7377561B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6D441-C4DA-406C-A3A9-FB048DD865EB}"/>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11748841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E4B0205-97C0-4EC7-A15D-5E7FC0F4F3B7}"/>
              </a:ext>
            </a:extLst>
          </p:cNvPr>
          <p:cNvGraphicFramePr>
            <a:graphicFrameLocks noChangeAspect="1"/>
          </p:cNvGraphicFramePr>
          <p:nvPr userDrawn="1">
            <p:custDataLst>
              <p:tags r:id="rId1"/>
            </p:custDataLst>
            <p:extLst>
              <p:ext uri="{D42A27DB-BD31-4B8C-83A1-F6EECF244321}">
                <p14:modId xmlns:p14="http://schemas.microsoft.com/office/powerpoint/2010/main" val="1586023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57A250F-381A-4567-AF13-C4167AC24B0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1" i="0" baseline="0" dirty="0">
              <a:latin typeface="Segoe UI" panose="020B0502040204020203" pitchFamily="34" charset="0"/>
              <a:ea typeface="+mj-ea"/>
              <a:cs typeface="Segoe UI" panose="020B0502040204020203" pitchFamily="34" charset="0"/>
              <a:sym typeface="Segoe UI" panose="020B0502040204020203" pitchFamily="34" charset="0"/>
            </a:endParaRPr>
          </a:p>
        </p:txBody>
      </p:sp>
      <p:sp>
        <p:nvSpPr>
          <p:cNvPr id="2" name="Title 1">
            <a:extLst>
              <a:ext uri="{FF2B5EF4-FFF2-40B4-BE49-F238E27FC236}">
                <a16:creationId xmlns:a16="http://schemas.microsoft.com/office/drawing/2014/main" id="{1915D83D-2145-4960-8581-56E3F5CEA54E}"/>
              </a:ext>
            </a:extLst>
          </p:cNvPr>
          <p:cNvSpPr>
            <a:spLocks noGrp="1"/>
          </p:cNvSpPr>
          <p:nvPr>
            <p:ph type="title"/>
          </p:nvPr>
        </p:nvSpPr>
        <p:spPr>
          <a:xfrm>
            <a:off x="428065" y="365126"/>
            <a:ext cx="11335870" cy="912346"/>
          </a:xfrm>
        </p:spPr>
        <p:txBody>
          <a:bodyPr/>
          <a:lstStyle>
            <a:lvl1pPr>
              <a:defRPr b="1">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861FDD2-A49B-4F38-B6A7-A7EFE22B3307}"/>
              </a:ext>
            </a:extLst>
          </p:cNvPr>
          <p:cNvSpPr>
            <a:spLocks noGrp="1"/>
          </p:cNvSpPr>
          <p:nvPr>
            <p:ph idx="1"/>
          </p:nvPr>
        </p:nvSpPr>
        <p:spPr>
          <a:xfrm>
            <a:off x="428065" y="1452282"/>
            <a:ext cx="11335870" cy="462578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4">
            <a:extLst>
              <a:ext uri="{FF2B5EF4-FFF2-40B4-BE49-F238E27FC236}">
                <a16:creationId xmlns:a16="http://schemas.microsoft.com/office/drawing/2014/main" id="{88457D3C-1FBF-4ED7-94DF-6E448755DFC3}"/>
              </a:ext>
            </a:extLst>
          </p:cNvPr>
          <p:cNvGrpSpPr>
            <a:grpSpLocks noChangeAspect="1"/>
          </p:cNvGrpSpPr>
          <p:nvPr userDrawn="1"/>
        </p:nvGrpSpPr>
        <p:grpSpPr bwMode="auto">
          <a:xfrm>
            <a:off x="11418449" y="6206338"/>
            <a:ext cx="522201" cy="506566"/>
            <a:chOff x="1726" y="110"/>
            <a:chExt cx="4342" cy="4212"/>
          </a:xfrm>
          <a:solidFill>
            <a:srgbClr val="FFC334"/>
          </a:solidFill>
        </p:grpSpPr>
        <p:sp>
          <p:nvSpPr>
            <p:cNvPr id="23" name="Freeform 5">
              <a:extLst>
                <a:ext uri="{FF2B5EF4-FFF2-40B4-BE49-F238E27FC236}">
                  <a16:creationId xmlns:a16="http://schemas.microsoft.com/office/drawing/2014/main" id="{5B2E1F1A-F578-4114-BA95-CF928C08CD49}"/>
                </a:ext>
              </a:extLst>
            </p:cNvPr>
            <p:cNvSpPr>
              <a:spLocks/>
            </p:cNvSpPr>
            <p:nvPr userDrawn="1"/>
          </p:nvSpPr>
          <p:spPr bwMode="auto">
            <a:xfrm>
              <a:off x="2244" y="1440"/>
              <a:ext cx="3190" cy="2882"/>
            </a:xfrm>
            <a:custGeom>
              <a:avLst/>
              <a:gdLst>
                <a:gd name="T0" fmla="*/ 1148 w 1380"/>
                <a:gd name="T1" fmla="*/ 519 h 1247"/>
                <a:gd name="T2" fmla="*/ 1068 w 1380"/>
                <a:gd name="T3" fmla="*/ 401 h 1247"/>
                <a:gd name="T4" fmla="*/ 690 w 1380"/>
                <a:gd name="T5" fmla="*/ 0 h 1247"/>
                <a:gd name="T6" fmla="*/ 312 w 1380"/>
                <a:gd name="T7" fmla="*/ 401 h 1247"/>
                <a:gd name="T8" fmla="*/ 232 w 1380"/>
                <a:gd name="T9" fmla="*/ 519 h 1247"/>
                <a:gd name="T10" fmla="*/ 0 w 1380"/>
                <a:gd name="T11" fmla="*/ 869 h 1247"/>
                <a:gd name="T12" fmla="*/ 378 w 1380"/>
                <a:gd name="T13" fmla="*/ 1247 h 1247"/>
                <a:gd name="T14" fmla="*/ 530 w 1380"/>
                <a:gd name="T15" fmla="*/ 1215 h 1247"/>
                <a:gd name="T16" fmla="*/ 850 w 1380"/>
                <a:gd name="T17" fmla="*/ 1215 h 1247"/>
                <a:gd name="T18" fmla="*/ 1002 w 1380"/>
                <a:gd name="T19" fmla="*/ 1247 h 1247"/>
                <a:gd name="T20" fmla="*/ 1380 w 1380"/>
                <a:gd name="T21" fmla="*/ 869 h 1247"/>
                <a:gd name="T22" fmla="*/ 1148 w 1380"/>
                <a:gd name="T23" fmla="*/ 519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0" h="1247">
                  <a:moveTo>
                    <a:pt x="1148" y="519"/>
                  </a:moveTo>
                  <a:cubicBezTo>
                    <a:pt x="1099" y="499"/>
                    <a:pt x="1068" y="453"/>
                    <a:pt x="1068" y="401"/>
                  </a:cubicBezTo>
                  <a:cubicBezTo>
                    <a:pt x="1068" y="184"/>
                    <a:pt x="895" y="0"/>
                    <a:pt x="690" y="0"/>
                  </a:cubicBezTo>
                  <a:cubicBezTo>
                    <a:pt x="485" y="0"/>
                    <a:pt x="312" y="184"/>
                    <a:pt x="312" y="401"/>
                  </a:cubicBezTo>
                  <a:cubicBezTo>
                    <a:pt x="312" y="453"/>
                    <a:pt x="281" y="500"/>
                    <a:pt x="232" y="519"/>
                  </a:cubicBezTo>
                  <a:cubicBezTo>
                    <a:pt x="91" y="578"/>
                    <a:pt x="0" y="715"/>
                    <a:pt x="0" y="869"/>
                  </a:cubicBezTo>
                  <a:cubicBezTo>
                    <a:pt x="0" y="1077"/>
                    <a:pt x="170" y="1247"/>
                    <a:pt x="378" y="1247"/>
                  </a:cubicBezTo>
                  <a:cubicBezTo>
                    <a:pt x="431" y="1247"/>
                    <a:pt x="482" y="1236"/>
                    <a:pt x="530" y="1215"/>
                  </a:cubicBezTo>
                  <a:cubicBezTo>
                    <a:pt x="632" y="1171"/>
                    <a:pt x="748" y="1171"/>
                    <a:pt x="850" y="1215"/>
                  </a:cubicBezTo>
                  <a:cubicBezTo>
                    <a:pt x="898" y="1236"/>
                    <a:pt x="949" y="1247"/>
                    <a:pt x="1002" y="1247"/>
                  </a:cubicBezTo>
                  <a:cubicBezTo>
                    <a:pt x="1210" y="1247"/>
                    <a:pt x="1380" y="1077"/>
                    <a:pt x="1380" y="869"/>
                  </a:cubicBezTo>
                  <a:cubicBezTo>
                    <a:pt x="1380" y="715"/>
                    <a:pt x="1289" y="578"/>
                    <a:pt x="1148" y="5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6884D7D-009B-43A2-849F-E83DC5D1F555}"/>
                </a:ext>
              </a:extLst>
            </p:cNvPr>
            <p:cNvSpPr>
              <a:spLocks/>
            </p:cNvSpPr>
            <p:nvPr userDrawn="1"/>
          </p:nvSpPr>
          <p:spPr bwMode="auto">
            <a:xfrm>
              <a:off x="2690" y="110"/>
              <a:ext cx="1028" cy="1338"/>
            </a:xfrm>
            <a:custGeom>
              <a:avLst/>
              <a:gdLst>
                <a:gd name="T0" fmla="*/ 222 w 445"/>
                <a:gd name="T1" fmla="*/ 0 h 579"/>
                <a:gd name="T2" fmla="*/ 0 w 445"/>
                <a:gd name="T3" fmla="*/ 356 h 579"/>
                <a:gd name="T4" fmla="*/ 222 w 445"/>
                <a:gd name="T5" fmla="*/ 579 h 579"/>
                <a:gd name="T6" fmla="*/ 445 w 445"/>
                <a:gd name="T7" fmla="*/ 356 h 579"/>
                <a:gd name="T8" fmla="*/ 222 w 445"/>
                <a:gd name="T9" fmla="*/ 0 h 579"/>
              </a:gdLst>
              <a:ahLst/>
              <a:cxnLst>
                <a:cxn ang="0">
                  <a:pos x="T0" y="T1"/>
                </a:cxn>
                <a:cxn ang="0">
                  <a:pos x="T2" y="T3"/>
                </a:cxn>
                <a:cxn ang="0">
                  <a:pos x="T4" y="T5"/>
                </a:cxn>
                <a:cxn ang="0">
                  <a:pos x="T6" y="T7"/>
                </a:cxn>
                <a:cxn ang="0">
                  <a:pos x="T8" y="T9"/>
                </a:cxn>
              </a:cxnLst>
              <a:rect l="0" t="0" r="r" b="b"/>
              <a:pathLst>
                <a:path w="445" h="579">
                  <a:moveTo>
                    <a:pt x="222" y="0"/>
                  </a:moveTo>
                  <a:cubicBezTo>
                    <a:pt x="78" y="0"/>
                    <a:pt x="0" y="253"/>
                    <a:pt x="0" y="356"/>
                  </a:cubicBezTo>
                  <a:cubicBezTo>
                    <a:pt x="0" y="479"/>
                    <a:pt x="100" y="579"/>
                    <a:pt x="222" y="579"/>
                  </a:cubicBezTo>
                  <a:cubicBezTo>
                    <a:pt x="345" y="579"/>
                    <a:pt x="445" y="479"/>
                    <a:pt x="445" y="356"/>
                  </a:cubicBezTo>
                  <a:cubicBezTo>
                    <a:pt x="445" y="253"/>
                    <a:pt x="367"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DBDB9E52-CB93-4AB6-8B91-8F5AC0922488}"/>
                </a:ext>
              </a:extLst>
            </p:cNvPr>
            <p:cNvSpPr>
              <a:spLocks/>
            </p:cNvSpPr>
            <p:nvPr userDrawn="1"/>
          </p:nvSpPr>
          <p:spPr bwMode="auto">
            <a:xfrm>
              <a:off x="4011" y="110"/>
              <a:ext cx="1028" cy="1338"/>
            </a:xfrm>
            <a:custGeom>
              <a:avLst/>
              <a:gdLst>
                <a:gd name="T0" fmla="*/ 223 w 445"/>
                <a:gd name="T1" fmla="*/ 0 h 579"/>
                <a:gd name="T2" fmla="*/ 0 w 445"/>
                <a:gd name="T3" fmla="*/ 356 h 579"/>
                <a:gd name="T4" fmla="*/ 223 w 445"/>
                <a:gd name="T5" fmla="*/ 579 h 579"/>
                <a:gd name="T6" fmla="*/ 445 w 445"/>
                <a:gd name="T7" fmla="*/ 356 h 579"/>
                <a:gd name="T8" fmla="*/ 223 w 445"/>
                <a:gd name="T9" fmla="*/ 0 h 579"/>
              </a:gdLst>
              <a:ahLst/>
              <a:cxnLst>
                <a:cxn ang="0">
                  <a:pos x="T0" y="T1"/>
                </a:cxn>
                <a:cxn ang="0">
                  <a:pos x="T2" y="T3"/>
                </a:cxn>
                <a:cxn ang="0">
                  <a:pos x="T4" y="T5"/>
                </a:cxn>
                <a:cxn ang="0">
                  <a:pos x="T6" y="T7"/>
                </a:cxn>
                <a:cxn ang="0">
                  <a:pos x="T8" y="T9"/>
                </a:cxn>
              </a:cxnLst>
              <a:rect l="0" t="0" r="r" b="b"/>
              <a:pathLst>
                <a:path w="445" h="579">
                  <a:moveTo>
                    <a:pt x="223" y="0"/>
                  </a:moveTo>
                  <a:cubicBezTo>
                    <a:pt x="78" y="0"/>
                    <a:pt x="0" y="253"/>
                    <a:pt x="0" y="356"/>
                  </a:cubicBezTo>
                  <a:cubicBezTo>
                    <a:pt x="0" y="479"/>
                    <a:pt x="100" y="579"/>
                    <a:pt x="223" y="579"/>
                  </a:cubicBezTo>
                  <a:cubicBezTo>
                    <a:pt x="345" y="579"/>
                    <a:pt x="445" y="479"/>
                    <a:pt x="445" y="356"/>
                  </a:cubicBezTo>
                  <a:cubicBezTo>
                    <a:pt x="445" y="253"/>
                    <a:pt x="367" y="0"/>
                    <a:pt x="2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03BC07AF-F122-4E72-BE6D-68D9656DBCBF}"/>
                </a:ext>
              </a:extLst>
            </p:cNvPr>
            <p:cNvSpPr>
              <a:spLocks/>
            </p:cNvSpPr>
            <p:nvPr userDrawn="1"/>
          </p:nvSpPr>
          <p:spPr bwMode="auto">
            <a:xfrm>
              <a:off x="1726" y="1276"/>
              <a:ext cx="1029" cy="1339"/>
            </a:xfrm>
            <a:custGeom>
              <a:avLst/>
              <a:gdLst>
                <a:gd name="T0" fmla="*/ 223 w 445"/>
                <a:gd name="T1" fmla="*/ 0 h 579"/>
                <a:gd name="T2" fmla="*/ 0 w 445"/>
                <a:gd name="T3" fmla="*/ 356 h 579"/>
                <a:gd name="T4" fmla="*/ 223 w 445"/>
                <a:gd name="T5" fmla="*/ 579 h 579"/>
                <a:gd name="T6" fmla="*/ 445 w 445"/>
                <a:gd name="T7" fmla="*/ 356 h 579"/>
                <a:gd name="T8" fmla="*/ 223 w 445"/>
                <a:gd name="T9" fmla="*/ 0 h 579"/>
              </a:gdLst>
              <a:ahLst/>
              <a:cxnLst>
                <a:cxn ang="0">
                  <a:pos x="T0" y="T1"/>
                </a:cxn>
                <a:cxn ang="0">
                  <a:pos x="T2" y="T3"/>
                </a:cxn>
                <a:cxn ang="0">
                  <a:pos x="T4" y="T5"/>
                </a:cxn>
                <a:cxn ang="0">
                  <a:pos x="T6" y="T7"/>
                </a:cxn>
                <a:cxn ang="0">
                  <a:pos x="T8" y="T9"/>
                </a:cxn>
              </a:cxnLst>
              <a:rect l="0" t="0" r="r" b="b"/>
              <a:pathLst>
                <a:path w="445" h="579">
                  <a:moveTo>
                    <a:pt x="223" y="0"/>
                  </a:moveTo>
                  <a:cubicBezTo>
                    <a:pt x="78" y="0"/>
                    <a:pt x="0" y="253"/>
                    <a:pt x="0" y="356"/>
                  </a:cubicBezTo>
                  <a:cubicBezTo>
                    <a:pt x="0" y="479"/>
                    <a:pt x="100" y="579"/>
                    <a:pt x="223" y="579"/>
                  </a:cubicBezTo>
                  <a:cubicBezTo>
                    <a:pt x="345" y="579"/>
                    <a:pt x="445" y="479"/>
                    <a:pt x="445" y="356"/>
                  </a:cubicBezTo>
                  <a:cubicBezTo>
                    <a:pt x="445" y="253"/>
                    <a:pt x="367" y="0"/>
                    <a:pt x="2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a:extLst>
                <a:ext uri="{FF2B5EF4-FFF2-40B4-BE49-F238E27FC236}">
                  <a16:creationId xmlns:a16="http://schemas.microsoft.com/office/drawing/2014/main" id="{DA087485-10C4-4827-9D36-DC786657E364}"/>
                </a:ext>
              </a:extLst>
            </p:cNvPr>
            <p:cNvSpPr>
              <a:spLocks/>
            </p:cNvSpPr>
            <p:nvPr userDrawn="1"/>
          </p:nvSpPr>
          <p:spPr bwMode="auto">
            <a:xfrm>
              <a:off x="5039" y="1276"/>
              <a:ext cx="1029" cy="1339"/>
            </a:xfrm>
            <a:custGeom>
              <a:avLst/>
              <a:gdLst>
                <a:gd name="T0" fmla="*/ 222 w 445"/>
                <a:gd name="T1" fmla="*/ 0 h 579"/>
                <a:gd name="T2" fmla="*/ 0 w 445"/>
                <a:gd name="T3" fmla="*/ 356 h 579"/>
                <a:gd name="T4" fmla="*/ 222 w 445"/>
                <a:gd name="T5" fmla="*/ 579 h 579"/>
                <a:gd name="T6" fmla="*/ 445 w 445"/>
                <a:gd name="T7" fmla="*/ 356 h 579"/>
                <a:gd name="T8" fmla="*/ 222 w 445"/>
                <a:gd name="T9" fmla="*/ 0 h 579"/>
              </a:gdLst>
              <a:ahLst/>
              <a:cxnLst>
                <a:cxn ang="0">
                  <a:pos x="T0" y="T1"/>
                </a:cxn>
                <a:cxn ang="0">
                  <a:pos x="T2" y="T3"/>
                </a:cxn>
                <a:cxn ang="0">
                  <a:pos x="T4" y="T5"/>
                </a:cxn>
                <a:cxn ang="0">
                  <a:pos x="T6" y="T7"/>
                </a:cxn>
                <a:cxn ang="0">
                  <a:pos x="T8" y="T9"/>
                </a:cxn>
              </a:cxnLst>
              <a:rect l="0" t="0" r="r" b="b"/>
              <a:pathLst>
                <a:path w="445" h="579">
                  <a:moveTo>
                    <a:pt x="222" y="0"/>
                  </a:moveTo>
                  <a:cubicBezTo>
                    <a:pt x="78" y="0"/>
                    <a:pt x="0" y="253"/>
                    <a:pt x="0" y="356"/>
                  </a:cubicBezTo>
                  <a:cubicBezTo>
                    <a:pt x="0" y="479"/>
                    <a:pt x="100" y="579"/>
                    <a:pt x="222" y="579"/>
                  </a:cubicBezTo>
                  <a:cubicBezTo>
                    <a:pt x="345" y="579"/>
                    <a:pt x="445" y="479"/>
                    <a:pt x="445" y="356"/>
                  </a:cubicBezTo>
                  <a:cubicBezTo>
                    <a:pt x="445" y="253"/>
                    <a:pt x="367"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a:extLst>
              <a:ext uri="{FF2B5EF4-FFF2-40B4-BE49-F238E27FC236}">
                <a16:creationId xmlns:a16="http://schemas.microsoft.com/office/drawing/2014/main" id="{19402C7B-3B5C-4FC0-9DC4-06D48ADAD1B9}"/>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pPr/>
              <a:t>‹#›</a:t>
            </a:fld>
            <a:endParaRPr lang="en-US" dirty="0"/>
          </a:p>
        </p:txBody>
      </p:sp>
    </p:spTree>
    <p:extLst>
      <p:ext uri="{BB962C8B-B14F-4D97-AF65-F5344CB8AC3E}">
        <p14:creationId xmlns:p14="http://schemas.microsoft.com/office/powerpoint/2010/main" val="2344299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7A0E-6764-4493-A93F-AB94558E5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0073C-2701-4E6E-8FBE-5C27C3F37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44D59-F510-4200-9026-6A9C187A7C66}"/>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5" name="Footer Placeholder 4">
            <a:extLst>
              <a:ext uri="{FF2B5EF4-FFF2-40B4-BE49-F238E27FC236}">
                <a16:creationId xmlns:a16="http://schemas.microsoft.com/office/drawing/2014/main" id="{9C6005EE-00B3-4617-A6AC-6300807E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FA4AF-A214-4891-8131-FE636040091C}"/>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18336943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9501-F384-4148-B2BD-362EBF825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DEA3F-D0A9-48BA-B8B7-7C3F4C4E7E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F2DD2-1988-4855-A927-CE44FE167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52565B-8D1F-4FDE-8458-59546F176438}"/>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6" name="Footer Placeholder 5">
            <a:extLst>
              <a:ext uri="{FF2B5EF4-FFF2-40B4-BE49-F238E27FC236}">
                <a16:creationId xmlns:a16="http://schemas.microsoft.com/office/drawing/2014/main" id="{4CD37464-9A4B-4442-8CC4-648860499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9CBA2-469F-4A37-AAEB-CD2BA51EEBB5}"/>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2007393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FA19-CA4C-4FDF-A5CC-342BEEDA5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9A2D87-6673-4BF2-A5D4-B6D99101A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EA249-E420-494A-A009-0CFF8C100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DCC2F-8623-4F7C-909A-4975035A3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66FF7E-6BC2-4885-A2DA-7085DABE0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3A29FE-1D64-4775-8A6B-EEDAFFD567DE}"/>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8" name="Footer Placeholder 7">
            <a:extLst>
              <a:ext uri="{FF2B5EF4-FFF2-40B4-BE49-F238E27FC236}">
                <a16:creationId xmlns:a16="http://schemas.microsoft.com/office/drawing/2014/main" id="{29700D30-EAF9-4A77-9F94-550C53C522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D5086-9BBC-4694-AC0D-BA0C5542B231}"/>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16519425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7998-4C22-42EE-8136-2AA07D251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6C1859-22AA-449A-9517-1C004E9127B2}"/>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4" name="Footer Placeholder 3">
            <a:extLst>
              <a:ext uri="{FF2B5EF4-FFF2-40B4-BE49-F238E27FC236}">
                <a16:creationId xmlns:a16="http://schemas.microsoft.com/office/drawing/2014/main" id="{0AEFDBC3-1DC4-40BE-B9AA-1DD1BF5F61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0BDE4-0DDB-49D7-A44E-3E3AE14EFB07}"/>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16641177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1B514-049B-4B31-B159-EBC1B6CCEE8B}"/>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3" name="Footer Placeholder 2">
            <a:extLst>
              <a:ext uri="{FF2B5EF4-FFF2-40B4-BE49-F238E27FC236}">
                <a16:creationId xmlns:a16="http://schemas.microsoft.com/office/drawing/2014/main" id="{EAD49394-B594-4FAC-89F8-D88E20034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0A5DC-1752-4349-B06E-B5F5E87F55BA}"/>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39500963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3B74-DC02-495B-BDAF-A26475AC8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B7030-F2DB-42E0-91B8-693233692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F92DA3-D5F4-45BD-BB57-AAA08F211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400E1-CF3D-4EE8-876F-97B0C958BB81}"/>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6" name="Footer Placeholder 5">
            <a:extLst>
              <a:ext uri="{FF2B5EF4-FFF2-40B4-BE49-F238E27FC236}">
                <a16:creationId xmlns:a16="http://schemas.microsoft.com/office/drawing/2014/main" id="{65A22D6B-DADB-410F-9A97-E42616F78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34E67-73C7-45FC-ACBF-37D1CB593931}"/>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38264057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224C-D717-4999-A6A6-186202A70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8B69B-634C-46B4-9831-8F7DBEADB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4B28B-0EC9-4B9F-8AC2-9B404C7B3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F2147-2AC6-4F9E-86A7-003B6ABBC2DE}"/>
              </a:ext>
            </a:extLst>
          </p:cNvPr>
          <p:cNvSpPr>
            <a:spLocks noGrp="1"/>
          </p:cNvSpPr>
          <p:nvPr>
            <p:ph type="dt" sz="half" idx="10"/>
          </p:nvPr>
        </p:nvSpPr>
        <p:spPr/>
        <p:txBody>
          <a:bodyPr/>
          <a:lstStyle/>
          <a:p>
            <a:fld id="{DD3BF2CD-3B14-4ABC-9A0B-071C5EA8C142}" type="datetimeFigureOut">
              <a:rPr lang="en-US" smtClean="0"/>
              <a:t>1/9/2023</a:t>
            </a:fld>
            <a:endParaRPr lang="en-US"/>
          </a:p>
        </p:txBody>
      </p:sp>
      <p:sp>
        <p:nvSpPr>
          <p:cNvPr id="6" name="Footer Placeholder 5">
            <a:extLst>
              <a:ext uri="{FF2B5EF4-FFF2-40B4-BE49-F238E27FC236}">
                <a16:creationId xmlns:a16="http://schemas.microsoft.com/office/drawing/2014/main" id="{08446760-5106-4879-86D9-0B5CAF334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F8622-28B1-4D18-8B5E-6D2A4D3D392E}"/>
              </a:ext>
            </a:extLst>
          </p:cNvPr>
          <p:cNvSpPr>
            <a:spLocks noGrp="1"/>
          </p:cNvSpPr>
          <p:nvPr>
            <p:ph type="sldNum" sz="quarter" idx="12"/>
          </p:nvPr>
        </p:nvSpPr>
        <p:spPr/>
        <p:txBody>
          <a:bodyPr/>
          <a:lstStyle/>
          <a:p>
            <a:fld id="{83248EE7-AF59-4CAD-8242-B1F66992F688}" type="slidenum">
              <a:rPr lang="en-US" smtClean="0"/>
              <a:t>‹#›</a:t>
            </a:fld>
            <a:endParaRPr lang="en-US"/>
          </a:p>
        </p:txBody>
      </p:sp>
    </p:spTree>
    <p:extLst>
      <p:ext uri="{BB962C8B-B14F-4D97-AF65-F5344CB8AC3E}">
        <p14:creationId xmlns:p14="http://schemas.microsoft.com/office/powerpoint/2010/main" val="18430348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9090214-EFF5-45C3-ADD9-C03CE42603B0}"/>
              </a:ext>
            </a:extLst>
          </p:cNvPr>
          <p:cNvGraphicFramePr>
            <a:graphicFrameLocks noChangeAspect="1"/>
          </p:cNvGraphicFramePr>
          <p:nvPr userDrawn="1">
            <p:custDataLst>
              <p:tags r:id="rId13"/>
            </p:custDataLst>
            <p:extLst>
              <p:ext uri="{D42A27DB-BD31-4B8C-83A1-F6EECF244321}">
                <p14:modId xmlns:p14="http://schemas.microsoft.com/office/powerpoint/2010/main" val="769201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83" imgH="384" progId="TCLayout.ActiveDocument.1">
                  <p:embed/>
                </p:oleObj>
              </mc:Choice>
              <mc:Fallback>
                <p:oleObj name="think-cell Slide" r:id="rId15" imgW="383" imgH="38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EAB14D65-3C49-4B8E-8EB8-44B9EBBE9B9F}"/>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C050CCA8-6936-4189-BE0A-B55811C3C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0C24E-9C9A-47CC-8F0E-937BF0911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961A7-0589-4681-B29E-8D5D2D8E9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BF2CD-3B14-4ABC-9A0B-071C5EA8C142}" type="datetimeFigureOut">
              <a:rPr lang="en-US" smtClean="0"/>
              <a:t>1/9/2023</a:t>
            </a:fld>
            <a:endParaRPr lang="en-US"/>
          </a:p>
        </p:txBody>
      </p:sp>
      <p:sp>
        <p:nvSpPr>
          <p:cNvPr id="5" name="Footer Placeholder 4">
            <a:extLst>
              <a:ext uri="{FF2B5EF4-FFF2-40B4-BE49-F238E27FC236}">
                <a16:creationId xmlns:a16="http://schemas.microsoft.com/office/drawing/2014/main" id="{BABEAE14-2D5D-4329-BC00-FE0095FF1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8D8F1D-730F-42C5-8684-CFE62313D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48EE7-AF59-4CAD-8242-B1F66992F688}" type="slidenum">
              <a:rPr lang="en-US" smtClean="0"/>
              <a:t>‹#›</a:t>
            </a:fld>
            <a:endParaRPr lang="en-US"/>
          </a:p>
        </p:txBody>
      </p:sp>
    </p:spTree>
    <p:extLst>
      <p:ext uri="{BB962C8B-B14F-4D97-AF65-F5344CB8AC3E}">
        <p14:creationId xmlns:p14="http://schemas.microsoft.com/office/powerpoint/2010/main" val="3865007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jpe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FA6A7F7-B4BD-4AB1-8A10-2202AAAF3DD5}"/>
              </a:ext>
            </a:extLst>
          </p:cNvPr>
          <p:cNvGraphicFramePr>
            <a:graphicFrameLocks noChangeAspect="1"/>
          </p:cNvGraphicFramePr>
          <p:nvPr>
            <p:custDataLst>
              <p:tags r:id="rId1"/>
            </p:custDataLst>
            <p:extLst>
              <p:ext uri="{D42A27DB-BD31-4B8C-83A1-F6EECF244321}">
                <p14:modId xmlns:p14="http://schemas.microsoft.com/office/powerpoint/2010/main" val="654299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9" name="Rectangle 28" hidden="1">
            <a:extLst>
              <a:ext uri="{FF2B5EF4-FFF2-40B4-BE49-F238E27FC236}">
                <a16:creationId xmlns:a16="http://schemas.microsoft.com/office/drawing/2014/main" id="{86D1A938-740F-448C-9536-6949FD4BB29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8000" b="1" dirty="0">
              <a:latin typeface="Segoe UI" panose="020B0502040204020203" pitchFamily="34" charset="0"/>
              <a:ea typeface="+mj-ea"/>
              <a:cs typeface="Segoe UI" panose="020B0502040204020203" pitchFamily="34" charset="0"/>
              <a:sym typeface="Segoe UI" panose="020B0502040204020203" pitchFamily="34" charset="0"/>
            </a:endParaRPr>
          </a:p>
        </p:txBody>
      </p:sp>
      <p:pic>
        <p:nvPicPr>
          <p:cNvPr id="11" name="Picture 10" descr="A dog sitting on a couch&#10;&#10;Description automatically generated">
            <a:extLst>
              <a:ext uri="{FF2B5EF4-FFF2-40B4-BE49-F238E27FC236}">
                <a16:creationId xmlns:a16="http://schemas.microsoft.com/office/drawing/2014/main" id="{88701242-6657-4B69-B449-809F4CB59668}"/>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096000" y="0"/>
            <a:ext cx="6096000" cy="6858000"/>
          </a:xfrm>
          <a:prstGeom prst="rect">
            <a:avLst/>
          </a:prstGeom>
        </p:spPr>
      </p:pic>
      <p:sp>
        <p:nvSpPr>
          <p:cNvPr id="27" name="Rectangle 26">
            <a:extLst>
              <a:ext uri="{FF2B5EF4-FFF2-40B4-BE49-F238E27FC236}">
                <a16:creationId xmlns:a16="http://schemas.microsoft.com/office/drawing/2014/main" id="{9EAB2072-04E1-4A74-8EA5-3BE6C844D6EA}"/>
              </a:ext>
            </a:extLst>
          </p:cNvPr>
          <p:cNvSpPr/>
          <p:nvPr/>
        </p:nvSpPr>
        <p:spPr>
          <a:xfrm>
            <a:off x="323850" y="419100"/>
            <a:ext cx="5772150" cy="6438900"/>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8E187EBD-4EF3-4692-B19E-4705EB641FAE}"/>
              </a:ext>
            </a:extLst>
          </p:cNvPr>
          <p:cNvSpPr>
            <a:spLocks noGrp="1"/>
          </p:cNvSpPr>
          <p:nvPr>
            <p:ph type="ctrTitle"/>
          </p:nvPr>
        </p:nvSpPr>
        <p:spPr>
          <a:xfrm>
            <a:off x="752475" y="1940642"/>
            <a:ext cx="6994525" cy="1347990"/>
          </a:xfrm>
          <a:prstGeom prst="roundRect">
            <a:avLst>
              <a:gd name="adj" fmla="val 0"/>
            </a:avLst>
          </a:prstGeom>
          <a:solidFill>
            <a:srgbClr val="1997CD"/>
          </a:solidFill>
        </p:spPr>
        <p:txBody>
          <a:bodyPr lIns="360000" rIns="72000" anchor="ctr" anchorCtr="0">
            <a:noAutofit/>
          </a:bodyPr>
          <a:lstStyle/>
          <a:p>
            <a:pPr algn="l"/>
            <a:r>
              <a:rPr lang="en-US" sz="8000" b="1" dirty="0">
                <a:solidFill>
                  <a:schemeClr val="bg1"/>
                </a:solidFill>
                <a:latin typeface="Segoe UI" panose="020B0502040204020203" pitchFamily="34" charset="0"/>
                <a:cs typeface="Segoe UI" panose="020B0502040204020203" pitchFamily="34" charset="0"/>
              </a:rPr>
              <a:t>Pet Sitter</a:t>
            </a:r>
            <a:endParaRPr lang="en-ID" sz="8000" b="1" dirty="0">
              <a:solidFill>
                <a:schemeClr val="bg1"/>
              </a:solidFill>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A5A0666C-B577-4860-9E12-75463C251F61}"/>
              </a:ext>
            </a:extLst>
          </p:cNvPr>
          <p:cNvSpPr txBox="1"/>
          <p:nvPr/>
        </p:nvSpPr>
        <p:spPr>
          <a:xfrm>
            <a:off x="752475" y="3872986"/>
            <a:ext cx="5470139" cy="1200329"/>
          </a:xfrm>
          <a:prstGeom prst="rect">
            <a:avLst/>
          </a:prstGeom>
          <a:noFill/>
        </p:spPr>
        <p:txBody>
          <a:bodyPr wrap="square" rtlCol="0">
            <a:spAutoFit/>
          </a:bodyPr>
          <a:lstStyle/>
          <a:p>
            <a:r>
              <a:rPr lang="en-ID" sz="2400" i="1" dirty="0">
                <a:latin typeface="Segoe UI" panose="020B0502040204020203" pitchFamily="34" charset="0"/>
                <a:cs typeface="Segoe UI" panose="020B0502040204020203" pitchFamily="34" charset="0"/>
              </a:rPr>
              <a:t>Mohamed Ashraf Ali   -  20BCE1630</a:t>
            </a:r>
          </a:p>
          <a:p>
            <a:r>
              <a:rPr lang="en-ID" sz="2400" i="1" dirty="0">
                <a:latin typeface="Segoe UI" panose="020B0502040204020203" pitchFamily="34" charset="0"/>
                <a:cs typeface="Segoe UI" panose="020B0502040204020203" pitchFamily="34" charset="0"/>
              </a:rPr>
              <a:t>Sanjil K C                    -  20BCE1855</a:t>
            </a:r>
          </a:p>
          <a:p>
            <a:r>
              <a:rPr lang="en-ID" sz="2400" i="1" dirty="0">
                <a:latin typeface="Segoe UI" panose="020B0502040204020203" pitchFamily="34" charset="0"/>
                <a:cs typeface="Segoe UI" panose="020B0502040204020203" pitchFamily="34" charset="0"/>
              </a:rPr>
              <a:t>Lenin </a:t>
            </a:r>
            <a:r>
              <a:rPr lang="en-ID" sz="2400" i="1" dirty="0" err="1">
                <a:latin typeface="Segoe UI" panose="020B0502040204020203" pitchFamily="34" charset="0"/>
                <a:cs typeface="Segoe UI" panose="020B0502040204020203" pitchFamily="34" charset="0"/>
              </a:rPr>
              <a:t>Vasan</a:t>
            </a:r>
            <a:r>
              <a:rPr lang="en-ID" sz="2400" i="1" dirty="0">
                <a:latin typeface="Segoe UI" panose="020B0502040204020203" pitchFamily="34" charset="0"/>
                <a:cs typeface="Segoe UI" panose="020B0502040204020203" pitchFamily="34" charset="0"/>
              </a:rPr>
              <a:t>                </a:t>
            </a:r>
            <a:r>
              <a:rPr lang="en-ID" sz="2400" i="1">
                <a:latin typeface="Segoe UI" panose="020B0502040204020203" pitchFamily="34" charset="0"/>
                <a:cs typeface="Segoe UI" panose="020B0502040204020203" pitchFamily="34" charset="0"/>
              </a:rPr>
              <a:t>-  20BCE1892</a:t>
            </a:r>
            <a:endParaRPr lang="en-ID" sz="2400" i="1"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D61C5DE8-0D3A-4B19-965C-D709BC5A2AD1}"/>
              </a:ext>
            </a:extLst>
          </p:cNvPr>
          <p:cNvCxnSpPr>
            <a:cxnSpLocks/>
          </p:cNvCxnSpPr>
          <p:nvPr/>
        </p:nvCxnSpPr>
        <p:spPr>
          <a:xfrm>
            <a:off x="2849880" y="1516380"/>
            <a:ext cx="32385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7943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1000"/>
                                        <p:tgtEl>
                                          <p:spTgt spid="30">
                                            <p:txEl>
                                              <p:pRg st="0" end="0"/>
                                            </p:txEl>
                                          </p:spTgt>
                                        </p:tgtEl>
                                      </p:cBhvr>
                                    </p:animEffect>
                                    <p:anim calcmode="lin" valueType="num">
                                      <p:cBhvr>
                                        <p:cTn id="12"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0">
                                            <p:txEl>
                                              <p:pRg st="1" end="1"/>
                                            </p:txEl>
                                          </p:spTgt>
                                        </p:tgtEl>
                                        <p:attrNameLst>
                                          <p:attrName>style.visibility</p:attrName>
                                        </p:attrNameLst>
                                      </p:cBhvr>
                                      <p:to>
                                        <p:strVal val="visible"/>
                                      </p:to>
                                    </p:set>
                                    <p:animEffect transition="in" filter="fade">
                                      <p:cBhvr>
                                        <p:cTn id="16" dur="1000"/>
                                        <p:tgtEl>
                                          <p:spTgt spid="30">
                                            <p:txEl>
                                              <p:pRg st="1" end="1"/>
                                            </p:txEl>
                                          </p:spTgt>
                                        </p:tgtEl>
                                      </p:cBhvr>
                                    </p:animEffect>
                                    <p:anim calcmode="lin" valueType="num">
                                      <p:cBhvr>
                                        <p:cTn id="17"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animEffect transition="in" filter="fade">
                                      <p:cBhvr>
                                        <p:cTn id="21" dur="1000"/>
                                        <p:tgtEl>
                                          <p:spTgt spid="30">
                                            <p:txEl>
                                              <p:pRg st="2" end="2"/>
                                            </p:txEl>
                                          </p:spTgt>
                                        </p:tgtEl>
                                      </p:cBhvr>
                                    </p:animEffect>
                                    <p:anim calcmode="lin" valueType="num">
                                      <p:cBhvr>
                                        <p:cTn id="22"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2C6CF5CF-0A30-4E97-8071-2BDA561DA0E4}"/>
              </a:ext>
            </a:extLst>
          </p:cNvPr>
          <p:cNvGraphicFramePr>
            <a:graphicFrameLocks noChangeAspect="1"/>
          </p:cNvGraphicFramePr>
          <p:nvPr>
            <p:custDataLst>
              <p:tags r:id="rId1"/>
            </p:custDataLst>
            <p:extLst>
              <p:ext uri="{D42A27DB-BD31-4B8C-83A1-F6EECF244321}">
                <p14:modId xmlns:p14="http://schemas.microsoft.com/office/powerpoint/2010/main" val="37125076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E7F22970-D18D-4EB2-ABBD-74481034E6E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600" b="1" dirty="0">
              <a:latin typeface="Segoe UI" panose="020B0502040204020203" pitchFamily="34" charset="0"/>
              <a:ea typeface="+mj-ea"/>
              <a:cs typeface="Segoe UI" panose="020B0502040204020203" pitchFamily="34" charset="0"/>
              <a:sym typeface="Segoe UI" panose="020B0502040204020203" pitchFamily="34" charset="0"/>
            </a:endParaRPr>
          </a:p>
        </p:txBody>
      </p:sp>
      <p:sp>
        <p:nvSpPr>
          <p:cNvPr id="37" name="Rectangle 36">
            <a:extLst>
              <a:ext uri="{FF2B5EF4-FFF2-40B4-BE49-F238E27FC236}">
                <a16:creationId xmlns:a16="http://schemas.microsoft.com/office/drawing/2014/main" id="{CB1C9B6B-1CEB-49C1-8279-C855AE3E8C48}"/>
              </a:ext>
            </a:extLst>
          </p:cNvPr>
          <p:cNvSpPr/>
          <p:nvPr/>
        </p:nvSpPr>
        <p:spPr>
          <a:xfrm>
            <a:off x="6096000" y="1756227"/>
            <a:ext cx="6095999" cy="51017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FF711D18-E6F0-4270-A842-90547399487D}"/>
              </a:ext>
            </a:extLst>
          </p:cNvPr>
          <p:cNvSpPr/>
          <p:nvPr/>
        </p:nvSpPr>
        <p:spPr>
          <a:xfrm>
            <a:off x="624114" y="718347"/>
            <a:ext cx="10542984" cy="5421306"/>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1736F92B-C963-4FAC-989F-78F7477AAA8E}"/>
              </a:ext>
            </a:extLst>
          </p:cNvPr>
          <p:cNvSpPr>
            <a:spLocks noGrp="1"/>
          </p:cNvSpPr>
          <p:nvPr>
            <p:ph type="title"/>
          </p:nvPr>
        </p:nvSpPr>
        <p:spPr>
          <a:xfrm>
            <a:off x="1245287" y="1119654"/>
            <a:ext cx="5813238" cy="912346"/>
          </a:xfrm>
        </p:spPr>
        <p:txBody>
          <a:bodyPr lIns="0">
            <a:noAutofit/>
          </a:bodyPr>
          <a:lstStyle/>
          <a:p>
            <a:r>
              <a:rPr lang="en-US" sz="4800" dirty="0"/>
              <a:t>Problem Identified</a:t>
            </a:r>
          </a:p>
        </p:txBody>
      </p:sp>
      <p:pic>
        <p:nvPicPr>
          <p:cNvPr id="5" name="Content Placeholder 4" descr="A close up of a dog&#10;&#10;Description automatically generated">
            <a:extLst>
              <a:ext uri="{FF2B5EF4-FFF2-40B4-BE49-F238E27FC236}">
                <a16:creationId xmlns:a16="http://schemas.microsoft.com/office/drawing/2014/main" id="{C9D4FA48-69CE-44CA-953D-792DA147AC9C}"/>
              </a:ext>
            </a:extLst>
          </p:cNvPr>
          <p:cNvPicPr>
            <a:picLocks noGrp="1" noChangeAspect="1"/>
          </p:cNvPicPr>
          <p:nvPr>
            <p:ph idx="1"/>
          </p:nvPr>
        </p:nvPicPr>
        <p:blipFill rotWithShape="1">
          <a:blip r:embed="rId7" cstate="email">
            <a:extLst>
              <a:ext uri="{28A0092B-C50C-407E-A947-70E740481C1C}">
                <a14:useLocalDpi xmlns:a14="http://schemas.microsoft.com/office/drawing/2010/main"/>
              </a:ext>
            </a:extLst>
          </a:blip>
          <a:srcRect/>
          <a:stretch/>
        </p:blipFill>
        <p:spPr>
          <a:xfrm>
            <a:off x="7779794" y="2694570"/>
            <a:ext cx="4412206" cy="4172857"/>
          </a:xfrm>
        </p:spPr>
      </p:pic>
      <p:sp>
        <p:nvSpPr>
          <p:cNvPr id="12" name="Slide Number Placeholder 5">
            <a:extLst>
              <a:ext uri="{FF2B5EF4-FFF2-40B4-BE49-F238E27FC236}">
                <a16:creationId xmlns:a16="http://schemas.microsoft.com/office/drawing/2014/main" id="{9A0858DB-D986-4B47-88E4-01EC2C975B8C}"/>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latin typeface="Segoe UI" panose="020B0502040204020203" pitchFamily="34" charset="0"/>
                <a:cs typeface="Segoe UI" panose="020B0502040204020203" pitchFamily="34" charset="0"/>
              </a:rPr>
              <a:pPr/>
              <a:t>2</a:t>
            </a:fld>
            <a:endParaRPr lang="en-US" dirty="0">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0744A5D2-2315-4948-B341-536BD7E100E2}"/>
              </a:ext>
            </a:extLst>
          </p:cNvPr>
          <p:cNvSpPr txBox="1"/>
          <p:nvPr/>
        </p:nvSpPr>
        <p:spPr>
          <a:xfrm>
            <a:off x="1245287" y="2139043"/>
            <a:ext cx="5509605" cy="3739485"/>
          </a:xfrm>
          <a:prstGeom prst="rect">
            <a:avLst/>
          </a:prstGeom>
          <a:noFill/>
        </p:spPr>
        <p:txBody>
          <a:bodyPr wrap="square" lIns="0" tIns="0" rtlCol="0" anchor="t" anchorCtr="0">
            <a:spAutoFit/>
          </a:bodyPr>
          <a:lstStyle/>
          <a:p>
            <a:pPr algn="just"/>
            <a:r>
              <a:rPr lang="en-IN" sz="1600" dirty="0">
                <a:effectLst/>
                <a:latin typeface="Segoe UI" panose="020B0502040204020203" pitchFamily="34" charset="0"/>
                <a:ea typeface="Calibri" panose="020F0502020204030204" pitchFamily="34" charset="0"/>
                <a:cs typeface="Segoe UI" panose="020B0502040204020203" pitchFamily="34" charset="0"/>
              </a:rPr>
              <a:t>Industry estimates show there are around 19 million pets in India (around 80 percent of these are dogs), and on average, 6,00,000 pets are adopted every year. Pets become a part of the family the moment they step into our house. Pets become very used to human company, unlike stray animals who usually live on their own. It’s a sad fact for pet owners that vacation planning can be such a hassle. So, we came up with the idea of a pet care system to fill in the void between pet owners, pet lovers, and the pet. There are many people who are excellent pet caretakers but cannot own a pet due to their work lives. But such people are willing to take care of others' pets during weekends or during their free time. Connecting such people with pet owners and creating and expanding this community is the main goal of this solution.</a:t>
            </a:r>
          </a:p>
          <a:p>
            <a:pPr algn="just"/>
            <a:endParaRPr lang="en-ID" sz="1600"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9C76D9C3-8A2E-4268-B922-E5FA6C3E4880}"/>
              </a:ext>
            </a:extLst>
          </p:cNvPr>
          <p:cNvSpPr/>
          <p:nvPr/>
        </p:nvSpPr>
        <p:spPr>
          <a:xfrm>
            <a:off x="7250642" y="2126343"/>
            <a:ext cx="1117600" cy="1117600"/>
          </a:xfrm>
          <a:prstGeom prst="rect">
            <a:avLst/>
          </a:prstGeom>
          <a:solidFill>
            <a:srgbClr val="1997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cxnSp>
        <p:nvCxnSpPr>
          <p:cNvPr id="32" name="Straight Connector 31">
            <a:extLst>
              <a:ext uri="{FF2B5EF4-FFF2-40B4-BE49-F238E27FC236}">
                <a16:creationId xmlns:a16="http://schemas.microsoft.com/office/drawing/2014/main" id="{E90D1BFF-E321-4495-9A89-C01BB46C6805}"/>
              </a:ext>
            </a:extLst>
          </p:cNvPr>
          <p:cNvCxnSpPr>
            <a:cxnSpLocks/>
          </p:cNvCxnSpPr>
          <p:nvPr/>
        </p:nvCxnSpPr>
        <p:spPr>
          <a:xfrm>
            <a:off x="7058526" y="1756227"/>
            <a:ext cx="411747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reeform 25">
            <a:extLst>
              <a:ext uri="{FF2B5EF4-FFF2-40B4-BE49-F238E27FC236}">
                <a16:creationId xmlns:a16="http://schemas.microsoft.com/office/drawing/2014/main" id="{098634AE-A82F-4EF9-88D1-6A2341E7B2A0}"/>
              </a:ext>
            </a:extLst>
          </p:cNvPr>
          <p:cNvSpPr>
            <a:spLocks noEditPoints="1"/>
          </p:cNvSpPr>
          <p:nvPr/>
        </p:nvSpPr>
        <p:spPr bwMode="auto">
          <a:xfrm>
            <a:off x="7467940" y="2340633"/>
            <a:ext cx="683004" cy="68902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76 h 96"/>
              <a:gd name="T12" fmla="*/ 44 w 96"/>
              <a:gd name="T13" fmla="*/ 72 h 96"/>
              <a:gd name="T14" fmla="*/ 48 w 96"/>
              <a:gd name="T15" fmla="*/ 68 h 96"/>
              <a:gd name="T16" fmla="*/ 52 w 96"/>
              <a:gd name="T17" fmla="*/ 72 h 96"/>
              <a:gd name="T18" fmla="*/ 48 w 96"/>
              <a:gd name="T19" fmla="*/ 76 h 96"/>
              <a:gd name="T20" fmla="*/ 50 w 96"/>
              <a:gd name="T21" fmla="*/ 52 h 96"/>
              <a:gd name="T22" fmla="*/ 50 w 96"/>
              <a:gd name="T23" fmla="*/ 62 h 96"/>
              <a:gd name="T24" fmla="*/ 48 w 96"/>
              <a:gd name="T25" fmla="*/ 64 h 96"/>
              <a:gd name="T26" fmla="*/ 46 w 96"/>
              <a:gd name="T27" fmla="*/ 62 h 96"/>
              <a:gd name="T28" fmla="*/ 46 w 96"/>
              <a:gd name="T29" fmla="*/ 50 h 96"/>
              <a:gd name="T30" fmla="*/ 48 w 96"/>
              <a:gd name="T31" fmla="*/ 48 h 96"/>
              <a:gd name="T32" fmla="*/ 58 w 96"/>
              <a:gd name="T33" fmla="*/ 38 h 96"/>
              <a:gd name="T34" fmla="*/ 48 w 96"/>
              <a:gd name="T35" fmla="*/ 28 h 96"/>
              <a:gd name="T36" fmla="*/ 38 w 96"/>
              <a:gd name="T37" fmla="*/ 38 h 96"/>
              <a:gd name="T38" fmla="*/ 36 w 96"/>
              <a:gd name="T39" fmla="*/ 40 h 96"/>
              <a:gd name="T40" fmla="*/ 34 w 96"/>
              <a:gd name="T41" fmla="*/ 38 h 96"/>
              <a:gd name="T42" fmla="*/ 48 w 96"/>
              <a:gd name="T43" fmla="*/ 24 h 96"/>
              <a:gd name="T44" fmla="*/ 62 w 96"/>
              <a:gd name="T45" fmla="*/ 38 h 96"/>
              <a:gd name="T46" fmla="*/ 50 w 96"/>
              <a:gd name="T47"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48" y="76"/>
                </a:moveTo>
                <a:cubicBezTo>
                  <a:pt x="46" y="76"/>
                  <a:pt x="44" y="74"/>
                  <a:pt x="44" y="72"/>
                </a:cubicBezTo>
                <a:cubicBezTo>
                  <a:pt x="44" y="70"/>
                  <a:pt x="46" y="68"/>
                  <a:pt x="48" y="68"/>
                </a:cubicBezTo>
                <a:cubicBezTo>
                  <a:pt x="50" y="68"/>
                  <a:pt x="52" y="70"/>
                  <a:pt x="52" y="72"/>
                </a:cubicBezTo>
                <a:cubicBezTo>
                  <a:pt x="52" y="74"/>
                  <a:pt x="50" y="76"/>
                  <a:pt x="48" y="76"/>
                </a:cubicBezTo>
                <a:close/>
                <a:moveTo>
                  <a:pt x="50" y="52"/>
                </a:moveTo>
                <a:cubicBezTo>
                  <a:pt x="50" y="62"/>
                  <a:pt x="50" y="62"/>
                  <a:pt x="50" y="62"/>
                </a:cubicBezTo>
                <a:cubicBezTo>
                  <a:pt x="50" y="63"/>
                  <a:pt x="49" y="64"/>
                  <a:pt x="48" y="64"/>
                </a:cubicBezTo>
                <a:cubicBezTo>
                  <a:pt x="47" y="64"/>
                  <a:pt x="46" y="63"/>
                  <a:pt x="46" y="62"/>
                </a:cubicBezTo>
                <a:cubicBezTo>
                  <a:pt x="46" y="50"/>
                  <a:pt x="46" y="50"/>
                  <a:pt x="46" y="50"/>
                </a:cubicBezTo>
                <a:cubicBezTo>
                  <a:pt x="46" y="49"/>
                  <a:pt x="47" y="48"/>
                  <a:pt x="48" y="48"/>
                </a:cubicBezTo>
                <a:cubicBezTo>
                  <a:pt x="54" y="48"/>
                  <a:pt x="58" y="44"/>
                  <a:pt x="58" y="38"/>
                </a:cubicBezTo>
                <a:cubicBezTo>
                  <a:pt x="58" y="32"/>
                  <a:pt x="54" y="28"/>
                  <a:pt x="48" y="28"/>
                </a:cubicBezTo>
                <a:cubicBezTo>
                  <a:pt x="42" y="28"/>
                  <a:pt x="38" y="32"/>
                  <a:pt x="38" y="38"/>
                </a:cubicBezTo>
                <a:cubicBezTo>
                  <a:pt x="38" y="39"/>
                  <a:pt x="37" y="40"/>
                  <a:pt x="36" y="40"/>
                </a:cubicBezTo>
                <a:cubicBezTo>
                  <a:pt x="35" y="40"/>
                  <a:pt x="34" y="39"/>
                  <a:pt x="34" y="38"/>
                </a:cubicBezTo>
                <a:cubicBezTo>
                  <a:pt x="34" y="30"/>
                  <a:pt x="40" y="24"/>
                  <a:pt x="48" y="24"/>
                </a:cubicBezTo>
                <a:cubicBezTo>
                  <a:pt x="56" y="24"/>
                  <a:pt x="62" y="30"/>
                  <a:pt x="62" y="38"/>
                </a:cubicBezTo>
                <a:cubicBezTo>
                  <a:pt x="62" y="45"/>
                  <a:pt x="57" y="51"/>
                  <a:pt x="50"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702605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650-6887-47DB-8B66-FFAAFD62EBF2}"/>
              </a:ext>
            </a:extLst>
          </p:cNvPr>
          <p:cNvSpPr>
            <a:spLocks noGrp="1"/>
          </p:cNvSpPr>
          <p:nvPr>
            <p:ph type="title"/>
          </p:nvPr>
        </p:nvSpPr>
        <p:spPr/>
        <p:txBody>
          <a:bodyPr/>
          <a:lstStyle/>
          <a:p>
            <a:endParaRPr lang="en-US"/>
          </a:p>
        </p:txBody>
      </p:sp>
      <p:pic>
        <p:nvPicPr>
          <p:cNvPr id="5" name="Content Placeholder 4" descr="A dog looking at the camera&#10;&#10;Description automatically generated">
            <a:extLst>
              <a:ext uri="{FF2B5EF4-FFF2-40B4-BE49-F238E27FC236}">
                <a16:creationId xmlns:a16="http://schemas.microsoft.com/office/drawing/2014/main" id="{12B0403C-8B1E-4478-A6A8-11430D6D7272}"/>
              </a:ext>
            </a:extLst>
          </p:cNvPr>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0"/>
          </a:xfrm>
        </p:spPr>
      </p:pic>
      <p:sp>
        <p:nvSpPr>
          <p:cNvPr id="6" name="Rectangle 5">
            <a:extLst>
              <a:ext uri="{FF2B5EF4-FFF2-40B4-BE49-F238E27FC236}">
                <a16:creationId xmlns:a16="http://schemas.microsoft.com/office/drawing/2014/main" id="{CDF919B3-9F0C-4D30-9EE0-84F6A0CF5A95}"/>
              </a:ext>
            </a:extLst>
          </p:cNvPr>
          <p:cNvSpPr/>
          <p:nvPr/>
        </p:nvSpPr>
        <p:spPr>
          <a:xfrm>
            <a:off x="5105400" y="1"/>
            <a:ext cx="6267450" cy="6857999"/>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7" name="Slide Number Placeholder 5">
            <a:extLst>
              <a:ext uri="{FF2B5EF4-FFF2-40B4-BE49-F238E27FC236}">
                <a16:creationId xmlns:a16="http://schemas.microsoft.com/office/drawing/2014/main" id="{59B497DF-6D7F-4402-9A27-53DDEA07623E}"/>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latin typeface="Segoe UI" panose="020B0502040204020203" pitchFamily="34" charset="0"/>
                <a:cs typeface="Segoe UI" panose="020B0502040204020203" pitchFamily="34" charset="0"/>
              </a:rPr>
              <a:pPr/>
              <a:t>3</a:t>
            </a:fld>
            <a:endParaRPr lang="en-US" dirty="0">
              <a:latin typeface="Segoe UI" panose="020B0502040204020203" pitchFamily="34" charset="0"/>
              <a:cs typeface="Segoe UI" panose="020B0502040204020203" pitchFamily="34" charset="0"/>
            </a:endParaRPr>
          </a:p>
        </p:txBody>
      </p:sp>
      <p:sp>
        <p:nvSpPr>
          <p:cNvPr id="8" name="Title 1">
            <a:extLst>
              <a:ext uri="{FF2B5EF4-FFF2-40B4-BE49-F238E27FC236}">
                <a16:creationId xmlns:a16="http://schemas.microsoft.com/office/drawing/2014/main" id="{1AAA347D-68D2-4282-A2FA-07B4B1A6A977}"/>
              </a:ext>
            </a:extLst>
          </p:cNvPr>
          <p:cNvSpPr txBox="1">
            <a:spLocks/>
          </p:cNvSpPr>
          <p:nvPr/>
        </p:nvSpPr>
        <p:spPr>
          <a:xfrm>
            <a:off x="5131447" y="291313"/>
            <a:ext cx="6889726" cy="912346"/>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r>
              <a:rPr lang="en-US" sz="5400" dirty="0"/>
              <a:t>Motivation</a:t>
            </a:r>
          </a:p>
        </p:txBody>
      </p:sp>
      <p:sp>
        <p:nvSpPr>
          <p:cNvPr id="13" name="Rectangle 12">
            <a:extLst>
              <a:ext uri="{FF2B5EF4-FFF2-40B4-BE49-F238E27FC236}">
                <a16:creationId xmlns:a16="http://schemas.microsoft.com/office/drawing/2014/main" id="{42C24546-63F3-4B6E-B6A2-F5FC7CF48D0D}"/>
              </a:ext>
            </a:extLst>
          </p:cNvPr>
          <p:cNvSpPr/>
          <p:nvPr/>
        </p:nvSpPr>
        <p:spPr>
          <a:xfrm>
            <a:off x="5261871" y="1420489"/>
            <a:ext cx="595086" cy="595086"/>
          </a:xfrm>
          <a:prstGeom prst="rect">
            <a:avLst/>
          </a:prstGeom>
          <a:solidFill>
            <a:srgbClr val="1997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DA0F56B8-6A3D-4DF3-9FF1-08D2907A166B}"/>
              </a:ext>
            </a:extLst>
          </p:cNvPr>
          <p:cNvSpPr/>
          <p:nvPr/>
        </p:nvSpPr>
        <p:spPr>
          <a:xfrm>
            <a:off x="6019562" y="1422399"/>
            <a:ext cx="4942795" cy="4110329"/>
          </a:xfrm>
          <a:prstGeom prst="rect">
            <a:avLst/>
          </a:prstGeom>
          <a:solidFill>
            <a:srgbClr val="E2A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DCADE83B-9542-4285-8544-4E0098F6E8FC}"/>
              </a:ext>
            </a:extLst>
          </p:cNvPr>
          <p:cNvSpPr txBox="1"/>
          <p:nvPr/>
        </p:nvSpPr>
        <p:spPr>
          <a:xfrm>
            <a:off x="6140189" y="1568784"/>
            <a:ext cx="4701540" cy="4139595"/>
          </a:xfrm>
          <a:prstGeom prst="rect">
            <a:avLst/>
          </a:prstGeom>
          <a:noFill/>
        </p:spPr>
        <p:txBody>
          <a:bodyPr wrap="square" lIns="0" tIns="0" rtlCol="0" anchor="t" anchorCtr="0">
            <a:spAutoFit/>
          </a:bodyPr>
          <a:lstStyle/>
          <a:p>
            <a:pPr algn="just"/>
            <a:r>
              <a:rPr lang="en-IN"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The key motivation to develop Pet sitter was to help pet owners enjoy a peaceful vacation and the pet lovers who cannot own a pet for any reason to be able to own a pet just for a few days. The Pet sitter application connects the pet owners to pet lovers or carers near them by using geolocation through a booking system. The nearest pet lovers are displayed to the pet owner based on both their geo locations. The amount is charged by the pet lover on a per day basis. One unique feature of Pet sitter is the tracker. The pet owners can track their pet through their phone to ensure that their pet is safe.</a:t>
            </a:r>
          </a:p>
          <a:p>
            <a:pPr algn="just"/>
            <a:endParaRPr lang="en-ID" sz="1400" dirty="0">
              <a:solidFill>
                <a:schemeClr val="bg1"/>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A2C23119-B3D1-44DF-9010-BC5B4CD2CB92}"/>
              </a:ext>
            </a:extLst>
          </p:cNvPr>
          <p:cNvGrpSpPr/>
          <p:nvPr/>
        </p:nvGrpSpPr>
        <p:grpSpPr>
          <a:xfrm>
            <a:off x="5386158" y="1494971"/>
            <a:ext cx="314614" cy="329045"/>
            <a:chOff x="3397251" y="5394325"/>
            <a:chExt cx="346075" cy="361950"/>
          </a:xfrm>
          <a:solidFill>
            <a:srgbClr val="FFC334"/>
          </a:solidFill>
        </p:grpSpPr>
        <p:sp>
          <p:nvSpPr>
            <p:cNvPr id="18" name="Freeform 189">
              <a:extLst>
                <a:ext uri="{FF2B5EF4-FFF2-40B4-BE49-F238E27FC236}">
                  <a16:creationId xmlns:a16="http://schemas.microsoft.com/office/drawing/2014/main" id="{CE4B5F59-24DC-4BDD-833F-16CD89B7D116}"/>
                </a:ext>
              </a:extLst>
            </p:cNvPr>
            <p:cNvSpPr>
              <a:spLocks/>
            </p:cNvSpPr>
            <p:nvPr/>
          </p:nvSpPr>
          <p:spPr bwMode="auto">
            <a:xfrm>
              <a:off x="3397251" y="5394325"/>
              <a:ext cx="346075" cy="46038"/>
            </a:xfrm>
            <a:custGeom>
              <a:avLst/>
              <a:gdLst>
                <a:gd name="T0" fmla="*/ 92 w 92"/>
                <a:gd name="T1" fmla="*/ 12 h 12"/>
                <a:gd name="T2" fmla="*/ 92 w 92"/>
                <a:gd name="T3" fmla="*/ 2 h 12"/>
                <a:gd name="T4" fmla="*/ 90 w 92"/>
                <a:gd name="T5" fmla="*/ 0 h 12"/>
                <a:gd name="T6" fmla="*/ 2 w 92"/>
                <a:gd name="T7" fmla="*/ 0 h 12"/>
                <a:gd name="T8" fmla="*/ 0 w 92"/>
                <a:gd name="T9" fmla="*/ 2 h 12"/>
                <a:gd name="T10" fmla="*/ 0 w 92"/>
                <a:gd name="T11" fmla="*/ 12 h 12"/>
                <a:gd name="T12" fmla="*/ 92 w 9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2" h="12">
                  <a:moveTo>
                    <a:pt x="92" y="12"/>
                  </a:moveTo>
                  <a:cubicBezTo>
                    <a:pt x="92" y="2"/>
                    <a:pt x="92" y="2"/>
                    <a:pt x="92" y="2"/>
                  </a:cubicBezTo>
                  <a:cubicBezTo>
                    <a:pt x="92" y="1"/>
                    <a:pt x="91" y="0"/>
                    <a:pt x="90" y="0"/>
                  </a:cubicBezTo>
                  <a:cubicBezTo>
                    <a:pt x="2" y="0"/>
                    <a:pt x="2" y="0"/>
                    <a:pt x="2" y="0"/>
                  </a:cubicBezTo>
                  <a:cubicBezTo>
                    <a:pt x="1" y="0"/>
                    <a:pt x="0" y="1"/>
                    <a:pt x="0" y="2"/>
                  </a:cubicBezTo>
                  <a:cubicBezTo>
                    <a:pt x="0" y="12"/>
                    <a:pt x="0" y="12"/>
                    <a:pt x="0" y="12"/>
                  </a:cubicBezTo>
                  <a:lnTo>
                    <a:pt x="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19" name="Freeform 190">
              <a:extLst>
                <a:ext uri="{FF2B5EF4-FFF2-40B4-BE49-F238E27FC236}">
                  <a16:creationId xmlns:a16="http://schemas.microsoft.com/office/drawing/2014/main" id="{A3C58E7F-9BA9-432D-A02F-273B8EBBF7C7}"/>
                </a:ext>
              </a:extLst>
            </p:cNvPr>
            <p:cNvSpPr>
              <a:spLocks noEditPoints="1"/>
            </p:cNvSpPr>
            <p:nvPr/>
          </p:nvSpPr>
          <p:spPr bwMode="auto">
            <a:xfrm>
              <a:off x="3397251" y="5454650"/>
              <a:ext cx="346075" cy="301625"/>
            </a:xfrm>
            <a:custGeom>
              <a:avLst/>
              <a:gdLst>
                <a:gd name="T0" fmla="*/ 90 w 92"/>
                <a:gd name="T1" fmla="*/ 52 h 80"/>
                <a:gd name="T2" fmla="*/ 84 w 92"/>
                <a:gd name="T3" fmla="*/ 52 h 80"/>
                <a:gd name="T4" fmla="*/ 84 w 92"/>
                <a:gd name="T5" fmla="*/ 0 h 80"/>
                <a:gd name="T6" fmla="*/ 8 w 92"/>
                <a:gd name="T7" fmla="*/ 0 h 80"/>
                <a:gd name="T8" fmla="*/ 8 w 92"/>
                <a:gd name="T9" fmla="*/ 52 h 80"/>
                <a:gd name="T10" fmla="*/ 2 w 92"/>
                <a:gd name="T11" fmla="*/ 52 h 80"/>
                <a:gd name="T12" fmla="*/ 0 w 92"/>
                <a:gd name="T13" fmla="*/ 54 h 80"/>
                <a:gd name="T14" fmla="*/ 2 w 92"/>
                <a:gd name="T15" fmla="*/ 56 h 80"/>
                <a:gd name="T16" fmla="*/ 44 w 92"/>
                <a:gd name="T17" fmla="*/ 56 h 80"/>
                <a:gd name="T18" fmla="*/ 44 w 92"/>
                <a:gd name="T19" fmla="*/ 64 h 80"/>
                <a:gd name="T20" fmla="*/ 38 w 92"/>
                <a:gd name="T21" fmla="*/ 72 h 80"/>
                <a:gd name="T22" fmla="*/ 46 w 92"/>
                <a:gd name="T23" fmla="*/ 80 h 80"/>
                <a:gd name="T24" fmla="*/ 54 w 92"/>
                <a:gd name="T25" fmla="*/ 72 h 80"/>
                <a:gd name="T26" fmla="*/ 48 w 92"/>
                <a:gd name="T27" fmla="*/ 64 h 80"/>
                <a:gd name="T28" fmla="*/ 48 w 92"/>
                <a:gd name="T29" fmla="*/ 56 h 80"/>
                <a:gd name="T30" fmla="*/ 90 w 92"/>
                <a:gd name="T31" fmla="*/ 56 h 80"/>
                <a:gd name="T32" fmla="*/ 92 w 92"/>
                <a:gd name="T33" fmla="*/ 54 h 80"/>
                <a:gd name="T34" fmla="*/ 90 w 92"/>
                <a:gd name="T35" fmla="*/ 52 h 80"/>
                <a:gd name="T36" fmla="*/ 50 w 92"/>
                <a:gd name="T37" fmla="*/ 72 h 80"/>
                <a:gd name="T38" fmla="*/ 46 w 92"/>
                <a:gd name="T39" fmla="*/ 76 h 80"/>
                <a:gd name="T40" fmla="*/ 42 w 92"/>
                <a:gd name="T41" fmla="*/ 72 h 80"/>
                <a:gd name="T42" fmla="*/ 46 w 92"/>
                <a:gd name="T43" fmla="*/ 68 h 80"/>
                <a:gd name="T44" fmla="*/ 50 w 92"/>
                <a:gd name="T45" fmla="*/ 72 h 80"/>
                <a:gd name="T46" fmla="*/ 74 w 92"/>
                <a:gd name="T47" fmla="*/ 48 h 80"/>
                <a:gd name="T48" fmla="*/ 66 w 92"/>
                <a:gd name="T49" fmla="*/ 48 h 80"/>
                <a:gd name="T50" fmla="*/ 58 w 92"/>
                <a:gd name="T51" fmla="*/ 48 h 80"/>
                <a:gd name="T52" fmla="*/ 50 w 92"/>
                <a:gd name="T53" fmla="*/ 48 h 80"/>
                <a:gd name="T54" fmla="*/ 42 w 92"/>
                <a:gd name="T55" fmla="*/ 48 h 80"/>
                <a:gd name="T56" fmla="*/ 34 w 92"/>
                <a:gd name="T57" fmla="*/ 48 h 80"/>
                <a:gd name="T58" fmla="*/ 26 w 92"/>
                <a:gd name="T59" fmla="*/ 48 h 80"/>
                <a:gd name="T60" fmla="*/ 18 w 92"/>
                <a:gd name="T61" fmla="*/ 48 h 80"/>
                <a:gd name="T62" fmla="*/ 16 w 92"/>
                <a:gd name="T63" fmla="*/ 46 h 80"/>
                <a:gd name="T64" fmla="*/ 16 w 92"/>
                <a:gd name="T65" fmla="*/ 6 h 80"/>
                <a:gd name="T66" fmla="*/ 18 w 92"/>
                <a:gd name="T67" fmla="*/ 4 h 80"/>
                <a:gd name="T68" fmla="*/ 20 w 92"/>
                <a:gd name="T69" fmla="*/ 6 h 80"/>
                <a:gd name="T70" fmla="*/ 20 w 92"/>
                <a:gd name="T71" fmla="*/ 44 h 80"/>
                <a:gd name="T72" fmla="*/ 24 w 92"/>
                <a:gd name="T73" fmla="*/ 44 h 80"/>
                <a:gd name="T74" fmla="*/ 24 w 92"/>
                <a:gd name="T75" fmla="*/ 22 h 80"/>
                <a:gd name="T76" fmla="*/ 26 w 92"/>
                <a:gd name="T77" fmla="*/ 20 h 80"/>
                <a:gd name="T78" fmla="*/ 34 w 92"/>
                <a:gd name="T79" fmla="*/ 20 h 80"/>
                <a:gd name="T80" fmla="*/ 36 w 92"/>
                <a:gd name="T81" fmla="*/ 22 h 80"/>
                <a:gd name="T82" fmla="*/ 36 w 92"/>
                <a:gd name="T83" fmla="*/ 44 h 80"/>
                <a:gd name="T84" fmla="*/ 40 w 92"/>
                <a:gd name="T85" fmla="*/ 44 h 80"/>
                <a:gd name="T86" fmla="*/ 40 w 92"/>
                <a:gd name="T87" fmla="*/ 30 h 80"/>
                <a:gd name="T88" fmla="*/ 42 w 92"/>
                <a:gd name="T89" fmla="*/ 28 h 80"/>
                <a:gd name="T90" fmla="*/ 50 w 92"/>
                <a:gd name="T91" fmla="*/ 28 h 80"/>
                <a:gd name="T92" fmla="*/ 52 w 92"/>
                <a:gd name="T93" fmla="*/ 30 h 80"/>
                <a:gd name="T94" fmla="*/ 52 w 92"/>
                <a:gd name="T95" fmla="*/ 44 h 80"/>
                <a:gd name="T96" fmla="*/ 56 w 92"/>
                <a:gd name="T97" fmla="*/ 44 h 80"/>
                <a:gd name="T98" fmla="*/ 56 w 92"/>
                <a:gd name="T99" fmla="*/ 6 h 80"/>
                <a:gd name="T100" fmla="*/ 58 w 92"/>
                <a:gd name="T101" fmla="*/ 4 h 80"/>
                <a:gd name="T102" fmla="*/ 66 w 92"/>
                <a:gd name="T103" fmla="*/ 4 h 80"/>
                <a:gd name="T104" fmla="*/ 68 w 92"/>
                <a:gd name="T105" fmla="*/ 6 h 80"/>
                <a:gd name="T106" fmla="*/ 68 w 92"/>
                <a:gd name="T107" fmla="*/ 44 h 80"/>
                <a:gd name="T108" fmla="*/ 74 w 92"/>
                <a:gd name="T109" fmla="*/ 44 h 80"/>
                <a:gd name="T110" fmla="*/ 76 w 92"/>
                <a:gd name="T111" fmla="*/ 46 h 80"/>
                <a:gd name="T112" fmla="*/ 74 w 92"/>
                <a:gd name="T113"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80">
                  <a:moveTo>
                    <a:pt x="90" y="52"/>
                  </a:moveTo>
                  <a:cubicBezTo>
                    <a:pt x="84" y="52"/>
                    <a:pt x="84" y="52"/>
                    <a:pt x="84" y="52"/>
                  </a:cubicBezTo>
                  <a:cubicBezTo>
                    <a:pt x="84" y="0"/>
                    <a:pt x="84" y="0"/>
                    <a:pt x="84" y="0"/>
                  </a:cubicBezTo>
                  <a:cubicBezTo>
                    <a:pt x="8" y="0"/>
                    <a:pt x="8" y="0"/>
                    <a:pt x="8" y="0"/>
                  </a:cubicBezTo>
                  <a:cubicBezTo>
                    <a:pt x="8" y="52"/>
                    <a:pt x="8" y="52"/>
                    <a:pt x="8" y="52"/>
                  </a:cubicBezTo>
                  <a:cubicBezTo>
                    <a:pt x="2" y="52"/>
                    <a:pt x="2" y="52"/>
                    <a:pt x="2" y="52"/>
                  </a:cubicBezTo>
                  <a:cubicBezTo>
                    <a:pt x="1" y="52"/>
                    <a:pt x="0" y="53"/>
                    <a:pt x="0" y="54"/>
                  </a:cubicBezTo>
                  <a:cubicBezTo>
                    <a:pt x="0" y="55"/>
                    <a:pt x="1" y="56"/>
                    <a:pt x="2" y="56"/>
                  </a:cubicBezTo>
                  <a:cubicBezTo>
                    <a:pt x="44" y="56"/>
                    <a:pt x="44" y="56"/>
                    <a:pt x="44" y="56"/>
                  </a:cubicBezTo>
                  <a:cubicBezTo>
                    <a:pt x="44" y="64"/>
                    <a:pt x="44" y="64"/>
                    <a:pt x="44" y="64"/>
                  </a:cubicBezTo>
                  <a:cubicBezTo>
                    <a:pt x="41" y="65"/>
                    <a:pt x="38" y="68"/>
                    <a:pt x="38" y="72"/>
                  </a:cubicBezTo>
                  <a:cubicBezTo>
                    <a:pt x="38" y="76"/>
                    <a:pt x="42" y="80"/>
                    <a:pt x="46" y="80"/>
                  </a:cubicBezTo>
                  <a:cubicBezTo>
                    <a:pt x="50" y="80"/>
                    <a:pt x="54" y="76"/>
                    <a:pt x="54" y="72"/>
                  </a:cubicBezTo>
                  <a:cubicBezTo>
                    <a:pt x="54" y="68"/>
                    <a:pt x="51" y="65"/>
                    <a:pt x="48" y="64"/>
                  </a:cubicBezTo>
                  <a:cubicBezTo>
                    <a:pt x="48" y="56"/>
                    <a:pt x="48" y="56"/>
                    <a:pt x="48" y="56"/>
                  </a:cubicBezTo>
                  <a:cubicBezTo>
                    <a:pt x="90" y="56"/>
                    <a:pt x="90" y="56"/>
                    <a:pt x="90" y="56"/>
                  </a:cubicBezTo>
                  <a:cubicBezTo>
                    <a:pt x="91" y="56"/>
                    <a:pt x="92" y="55"/>
                    <a:pt x="92" y="54"/>
                  </a:cubicBezTo>
                  <a:cubicBezTo>
                    <a:pt x="92" y="53"/>
                    <a:pt x="91" y="52"/>
                    <a:pt x="90" y="52"/>
                  </a:cubicBezTo>
                  <a:close/>
                  <a:moveTo>
                    <a:pt x="50" y="72"/>
                  </a:moveTo>
                  <a:cubicBezTo>
                    <a:pt x="50" y="74"/>
                    <a:pt x="48" y="76"/>
                    <a:pt x="46" y="76"/>
                  </a:cubicBezTo>
                  <a:cubicBezTo>
                    <a:pt x="44" y="76"/>
                    <a:pt x="42" y="74"/>
                    <a:pt x="42" y="72"/>
                  </a:cubicBezTo>
                  <a:cubicBezTo>
                    <a:pt x="42" y="70"/>
                    <a:pt x="44" y="68"/>
                    <a:pt x="46" y="68"/>
                  </a:cubicBezTo>
                  <a:cubicBezTo>
                    <a:pt x="48" y="68"/>
                    <a:pt x="50" y="70"/>
                    <a:pt x="50" y="72"/>
                  </a:cubicBezTo>
                  <a:close/>
                  <a:moveTo>
                    <a:pt x="74" y="48"/>
                  </a:moveTo>
                  <a:cubicBezTo>
                    <a:pt x="66" y="48"/>
                    <a:pt x="66" y="48"/>
                    <a:pt x="66" y="48"/>
                  </a:cubicBezTo>
                  <a:cubicBezTo>
                    <a:pt x="58" y="48"/>
                    <a:pt x="58" y="48"/>
                    <a:pt x="58" y="48"/>
                  </a:cubicBezTo>
                  <a:cubicBezTo>
                    <a:pt x="50" y="48"/>
                    <a:pt x="50" y="48"/>
                    <a:pt x="50" y="48"/>
                  </a:cubicBezTo>
                  <a:cubicBezTo>
                    <a:pt x="42" y="48"/>
                    <a:pt x="42" y="48"/>
                    <a:pt x="42" y="48"/>
                  </a:cubicBezTo>
                  <a:cubicBezTo>
                    <a:pt x="34" y="48"/>
                    <a:pt x="34" y="48"/>
                    <a:pt x="34" y="48"/>
                  </a:cubicBezTo>
                  <a:cubicBezTo>
                    <a:pt x="26" y="48"/>
                    <a:pt x="26" y="48"/>
                    <a:pt x="26" y="48"/>
                  </a:cubicBezTo>
                  <a:cubicBezTo>
                    <a:pt x="18" y="48"/>
                    <a:pt x="18" y="48"/>
                    <a:pt x="18" y="48"/>
                  </a:cubicBezTo>
                  <a:cubicBezTo>
                    <a:pt x="17" y="48"/>
                    <a:pt x="16" y="47"/>
                    <a:pt x="16" y="46"/>
                  </a:cubicBezTo>
                  <a:cubicBezTo>
                    <a:pt x="16" y="6"/>
                    <a:pt x="16" y="6"/>
                    <a:pt x="16" y="6"/>
                  </a:cubicBezTo>
                  <a:cubicBezTo>
                    <a:pt x="16" y="5"/>
                    <a:pt x="17" y="4"/>
                    <a:pt x="18" y="4"/>
                  </a:cubicBezTo>
                  <a:cubicBezTo>
                    <a:pt x="19" y="4"/>
                    <a:pt x="20" y="5"/>
                    <a:pt x="20" y="6"/>
                  </a:cubicBezTo>
                  <a:cubicBezTo>
                    <a:pt x="20" y="44"/>
                    <a:pt x="20" y="44"/>
                    <a:pt x="20" y="44"/>
                  </a:cubicBezTo>
                  <a:cubicBezTo>
                    <a:pt x="24" y="44"/>
                    <a:pt x="24" y="44"/>
                    <a:pt x="24" y="44"/>
                  </a:cubicBezTo>
                  <a:cubicBezTo>
                    <a:pt x="24" y="22"/>
                    <a:pt x="24" y="22"/>
                    <a:pt x="24" y="22"/>
                  </a:cubicBezTo>
                  <a:cubicBezTo>
                    <a:pt x="24" y="21"/>
                    <a:pt x="25" y="20"/>
                    <a:pt x="26" y="20"/>
                  </a:cubicBezTo>
                  <a:cubicBezTo>
                    <a:pt x="34" y="20"/>
                    <a:pt x="34" y="20"/>
                    <a:pt x="34" y="20"/>
                  </a:cubicBezTo>
                  <a:cubicBezTo>
                    <a:pt x="35" y="20"/>
                    <a:pt x="36" y="21"/>
                    <a:pt x="36" y="22"/>
                  </a:cubicBezTo>
                  <a:cubicBezTo>
                    <a:pt x="36" y="44"/>
                    <a:pt x="36" y="44"/>
                    <a:pt x="36" y="44"/>
                  </a:cubicBezTo>
                  <a:cubicBezTo>
                    <a:pt x="40" y="44"/>
                    <a:pt x="40" y="44"/>
                    <a:pt x="40" y="44"/>
                  </a:cubicBezTo>
                  <a:cubicBezTo>
                    <a:pt x="40" y="30"/>
                    <a:pt x="40" y="30"/>
                    <a:pt x="40" y="30"/>
                  </a:cubicBezTo>
                  <a:cubicBezTo>
                    <a:pt x="40" y="29"/>
                    <a:pt x="41" y="28"/>
                    <a:pt x="42" y="28"/>
                  </a:cubicBezTo>
                  <a:cubicBezTo>
                    <a:pt x="50" y="28"/>
                    <a:pt x="50" y="28"/>
                    <a:pt x="50" y="28"/>
                  </a:cubicBezTo>
                  <a:cubicBezTo>
                    <a:pt x="51" y="28"/>
                    <a:pt x="52" y="29"/>
                    <a:pt x="52" y="30"/>
                  </a:cubicBezTo>
                  <a:cubicBezTo>
                    <a:pt x="52" y="44"/>
                    <a:pt x="52" y="44"/>
                    <a:pt x="52" y="44"/>
                  </a:cubicBezTo>
                  <a:cubicBezTo>
                    <a:pt x="56" y="44"/>
                    <a:pt x="56" y="44"/>
                    <a:pt x="56" y="44"/>
                  </a:cubicBezTo>
                  <a:cubicBezTo>
                    <a:pt x="56" y="6"/>
                    <a:pt x="56" y="6"/>
                    <a:pt x="56" y="6"/>
                  </a:cubicBezTo>
                  <a:cubicBezTo>
                    <a:pt x="56" y="5"/>
                    <a:pt x="57" y="4"/>
                    <a:pt x="58" y="4"/>
                  </a:cubicBezTo>
                  <a:cubicBezTo>
                    <a:pt x="66" y="4"/>
                    <a:pt x="66" y="4"/>
                    <a:pt x="66" y="4"/>
                  </a:cubicBezTo>
                  <a:cubicBezTo>
                    <a:pt x="67" y="4"/>
                    <a:pt x="68" y="5"/>
                    <a:pt x="68" y="6"/>
                  </a:cubicBezTo>
                  <a:cubicBezTo>
                    <a:pt x="68" y="44"/>
                    <a:pt x="68" y="44"/>
                    <a:pt x="68" y="44"/>
                  </a:cubicBezTo>
                  <a:cubicBezTo>
                    <a:pt x="74" y="44"/>
                    <a:pt x="74" y="44"/>
                    <a:pt x="74" y="44"/>
                  </a:cubicBezTo>
                  <a:cubicBezTo>
                    <a:pt x="75" y="44"/>
                    <a:pt x="76" y="45"/>
                    <a:pt x="76" y="46"/>
                  </a:cubicBezTo>
                  <a:cubicBezTo>
                    <a:pt x="76" y="47"/>
                    <a:pt x="75" y="48"/>
                    <a:pt x="7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3943968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7126919-483C-4F16-A929-1825B7AFA1C5}"/>
              </a:ext>
            </a:extLst>
          </p:cNvPr>
          <p:cNvGraphicFramePr>
            <a:graphicFrameLocks noChangeAspect="1"/>
          </p:cNvGraphicFramePr>
          <p:nvPr>
            <p:custDataLst>
              <p:tags r:id="rId1"/>
            </p:custDataLst>
            <p:extLst>
              <p:ext uri="{D42A27DB-BD31-4B8C-83A1-F6EECF244321}">
                <p14:modId xmlns:p14="http://schemas.microsoft.com/office/powerpoint/2010/main" val="866114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D9D7F2F-B698-4102-9F1C-DB0B0419B6B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600" b="1" dirty="0">
              <a:latin typeface="Segoe UI" panose="020B0502040204020203" pitchFamily="34" charset="0"/>
              <a:ea typeface="+mj-ea"/>
              <a:cs typeface="Segoe UI" panose="020B0502040204020203" pitchFamily="34" charset="0"/>
              <a:sym typeface="Segoe UI" panose="020B0502040204020203" pitchFamily="34" charset="0"/>
            </a:endParaRPr>
          </a:p>
        </p:txBody>
      </p:sp>
      <p:pic>
        <p:nvPicPr>
          <p:cNvPr id="5" name="Content Placeholder 4" descr="A person holding a dog&#10;&#10;Description automatically generated">
            <a:extLst>
              <a:ext uri="{FF2B5EF4-FFF2-40B4-BE49-F238E27FC236}">
                <a16:creationId xmlns:a16="http://schemas.microsoft.com/office/drawing/2014/main" id="{AC3F2C66-794B-4700-900B-C7211D02F050}"/>
              </a:ext>
            </a:extLst>
          </p:cNvPr>
          <p:cNvPicPr>
            <a:picLocks noGrp="1" noChangeAspect="1"/>
          </p:cNvPicPr>
          <p:nvPr>
            <p:ph idx="1"/>
          </p:nvPr>
        </p:nvPicPr>
        <p:blipFill>
          <a:blip r:embed="rId7" cstate="email">
            <a:extLst>
              <a:ext uri="{28A0092B-C50C-407E-A947-70E740481C1C}">
                <a14:useLocalDpi xmlns:a14="http://schemas.microsoft.com/office/drawing/2010/main"/>
              </a:ext>
            </a:extLst>
          </a:blip>
          <a:stretch>
            <a:fillRect/>
          </a:stretch>
        </p:blipFill>
        <p:spPr>
          <a:xfrm>
            <a:off x="-14514" y="0"/>
            <a:ext cx="4528457" cy="6852488"/>
          </a:xfrm>
        </p:spPr>
      </p:pic>
      <p:sp>
        <p:nvSpPr>
          <p:cNvPr id="7" name="Rectangle 6">
            <a:extLst>
              <a:ext uri="{FF2B5EF4-FFF2-40B4-BE49-F238E27FC236}">
                <a16:creationId xmlns:a16="http://schemas.microsoft.com/office/drawing/2014/main" id="{143E6F8F-0398-4B81-8B7A-AF64D7CF09B8}"/>
              </a:ext>
            </a:extLst>
          </p:cNvPr>
          <p:cNvSpPr/>
          <p:nvPr/>
        </p:nvSpPr>
        <p:spPr>
          <a:xfrm>
            <a:off x="4034971" y="348343"/>
            <a:ext cx="7547429" cy="1712686"/>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09876045-CB19-477C-A7C8-0E899F3FE14E}"/>
              </a:ext>
            </a:extLst>
          </p:cNvPr>
          <p:cNvSpPr>
            <a:spLocks noGrp="1"/>
          </p:cNvSpPr>
          <p:nvPr>
            <p:ph type="title"/>
          </p:nvPr>
        </p:nvSpPr>
        <p:spPr>
          <a:xfrm>
            <a:off x="4923256" y="748513"/>
            <a:ext cx="6313714" cy="912346"/>
          </a:xfrm>
        </p:spPr>
        <p:txBody>
          <a:bodyPr lIns="0">
            <a:noAutofit/>
          </a:bodyPr>
          <a:lstStyle/>
          <a:p>
            <a:r>
              <a:rPr lang="en-US" sz="6600" dirty="0"/>
              <a:t>Plan For Collecting Data</a:t>
            </a:r>
          </a:p>
        </p:txBody>
      </p:sp>
      <p:sp>
        <p:nvSpPr>
          <p:cNvPr id="10" name="Oval 9">
            <a:extLst>
              <a:ext uri="{FF2B5EF4-FFF2-40B4-BE49-F238E27FC236}">
                <a16:creationId xmlns:a16="http://schemas.microsoft.com/office/drawing/2014/main" id="{90DF17FF-396B-4999-8363-E83CC460D130}"/>
              </a:ext>
            </a:extLst>
          </p:cNvPr>
          <p:cNvSpPr/>
          <p:nvPr/>
        </p:nvSpPr>
        <p:spPr>
          <a:xfrm>
            <a:off x="4850230" y="3635489"/>
            <a:ext cx="736261" cy="736261"/>
          </a:xfrm>
          <a:prstGeom prst="ellipse">
            <a:avLst/>
          </a:prstGeom>
          <a:solidFill>
            <a:srgbClr val="19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D1416BFB-9FCC-4CA2-A6A4-06CA143D2808}"/>
              </a:ext>
            </a:extLst>
          </p:cNvPr>
          <p:cNvSpPr txBox="1"/>
          <p:nvPr/>
        </p:nvSpPr>
        <p:spPr>
          <a:xfrm>
            <a:off x="5863771" y="3645990"/>
            <a:ext cx="5830924" cy="1338828"/>
          </a:xfrm>
          <a:prstGeom prst="rect">
            <a:avLst/>
          </a:prstGeom>
          <a:noFill/>
        </p:spPr>
        <p:txBody>
          <a:bodyPr wrap="square" lIns="0" tIns="0" rtlCol="0" anchor="ctr" anchorCtr="0">
            <a:spAutoFit/>
          </a:bodyPr>
          <a:lstStyle/>
          <a:p>
            <a:r>
              <a:rPr lang="en-IN" sz="2800" b="1" dirty="0">
                <a:effectLst/>
                <a:latin typeface="Segoe UI" panose="020B0502040204020203" pitchFamily="34" charset="0"/>
                <a:ea typeface="Calibri" panose="020F0502020204030204" pitchFamily="34" charset="0"/>
                <a:cs typeface="Segoe UI" panose="020B0502040204020203" pitchFamily="34" charset="0"/>
              </a:rPr>
              <a:t>We are planning to collect the data from internet , through survey and through Field Visit</a:t>
            </a:r>
            <a:endParaRPr lang="en-ID" sz="2400" b="1" dirty="0">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130382CF-D439-477C-A0B1-0A2DC751D022}"/>
              </a:ext>
            </a:extLst>
          </p:cNvPr>
          <p:cNvGrpSpPr/>
          <p:nvPr/>
        </p:nvGrpSpPr>
        <p:grpSpPr>
          <a:xfrm>
            <a:off x="5038179" y="3830581"/>
            <a:ext cx="360363" cy="346076"/>
            <a:chOff x="4833938" y="2540000"/>
            <a:chExt cx="360363" cy="346076"/>
          </a:xfrm>
          <a:solidFill>
            <a:srgbClr val="FFC334"/>
          </a:solidFill>
        </p:grpSpPr>
        <p:sp>
          <p:nvSpPr>
            <p:cNvPr id="19" name="Freeform 12">
              <a:extLst>
                <a:ext uri="{FF2B5EF4-FFF2-40B4-BE49-F238E27FC236}">
                  <a16:creationId xmlns:a16="http://schemas.microsoft.com/office/drawing/2014/main" id="{6D280B1D-B155-4E4B-AF6C-18E27B0BBA50}"/>
                </a:ext>
              </a:extLst>
            </p:cNvPr>
            <p:cNvSpPr>
              <a:spLocks/>
            </p:cNvSpPr>
            <p:nvPr/>
          </p:nvSpPr>
          <p:spPr bwMode="auto">
            <a:xfrm>
              <a:off x="4833938" y="2727325"/>
              <a:ext cx="360363" cy="30163"/>
            </a:xfrm>
            <a:custGeom>
              <a:avLst/>
              <a:gdLst>
                <a:gd name="T0" fmla="*/ 90 w 96"/>
                <a:gd name="T1" fmla="*/ 0 h 8"/>
                <a:gd name="T2" fmla="*/ 6 w 96"/>
                <a:gd name="T3" fmla="*/ 0 h 8"/>
                <a:gd name="T4" fmla="*/ 0 w 96"/>
                <a:gd name="T5" fmla="*/ 4 h 8"/>
                <a:gd name="T6" fmla="*/ 6 w 96"/>
                <a:gd name="T7" fmla="*/ 8 h 8"/>
                <a:gd name="T8" fmla="*/ 90 w 96"/>
                <a:gd name="T9" fmla="*/ 8 h 8"/>
                <a:gd name="T10" fmla="*/ 96 w 96"/>
                <a:gd name="T11" fmla="*/ 4 h 8"/>
                <a:gd name="T12" fmla="*/ 90 w 9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6" h="8">
                  <a:moveTo>
                    <a:pt x="90" y="0"/>
                  </a:moveTo>
                  <a:cubicBezTo>
                    <a:pt x="6" y="0"/>
                    <a:pt x="6" y="0"/>
                    <a:pt x="6" y="0"/>
                  </a:cubicBezTo>
                  <a:cubicBezTo>
                    <a:pt x="2" y="0"/>
                    <a:pt x="0" y="1"/>
                    <a:pt x="0" y="4"/>
                  </a:cubicBezTo>
                  <a:cubicBezTo>
                    <a:pt x="0" y="7"/>
                    <a:pt x="2" y="8"/>
                    <a:pt x="6" y="8"/>
                  </a:cubicBezTo>
                  <a:cubicBezTo>
                    <a:pt x="90" y="8"/>
                    <a:pt x="90" y="8"/>
                    <a:pt x="90" y="8"/>
                  </a:cubicBezTo>
                  <a:cubicBezTo>
                    <a:pt x="94" y="8"/>
                    <a:pt x="96" y="7"/>
                    <a:pt x="96" y="4"/>
                  </a:cubicBezTo>
                  <a:cubicBezTo>
                    <a:pt x="96" y="1"/>
                    <a:pt x="94"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0" name="Freeform 13">
              <a:extLst>
                <a:ext uri="{FF2B5EF4-FFF2-40B4-BE49-F238E27FC236}">
                  <a16:creationId xmlns:a16="http://schemas.microsoft.com/office/drawing/2014/main" id="{5D8CC294-4130-4BCD-88FB-F2A31D810522}"/>
                </a:ext>
              </a:extLst>
            </p:cNvPr>
            <p:cNvSpPr>
              <a:spLocks noEditPoints="1"/>
            </p:cNvSpPr>
            <p:nvPr/>
          </p:nvSpPr>
          <p:spPr bwMode="auto">
            <a:xfrm>
              <a:off x="4852988" y="2773363"/>
              <a:ext cx="322263" cy="112713"/>
            </a:xfrm>
            <a:custGeom>
              <a:avLst/>
              <a:gdLst>
                <a:gd name="T0" fmla="*/ 0 w 86"/>
                <a:gd name="T1" fmla="*/ 0 h 30"/>
                <a:gd name="T2" fmla="*/ 6 w 86"/>
                <a:gd name="T3" fmla="*/ 25 h 30"/>
                <a:gd name="T4" fmla="*/ 12 w 86"/>
                <a:gd name="T5" fmla="*/ 30 h 30"/>
                <a:gd name="T6" fmla="*/ 74 w 86"/>
                <a:gd name="T7" fmla="*/ 30 h 30"/>
                <a:gd name="T8" fmla="*/ 80 w 86"/>
                <a:gd name="T9" fmla="*/ 25 h 30"/>
                <a:gd name="T10" fmla="*/ 86 w 86"/>
                <a:gd name="T11" fmla="*/ 0 h 30"/>
                <a:gd name="T12" fmla="*/ 0 w 86"/>
                <a:gd name="T13" fmla="*/ 0 h 30"/>
                <a:gd name="T14" fmla="*/ 27 w 86"/>
                <a:gd name="T15" fmla="*/ 22 h 30"/>
                <a:gd name="T16" fmla="*/ 25 w 86"/>
                <a:gd name="T17" fmla="*/ 24 h 30"/>
                <a:gd name="T18" fmla="*/ 23 w 86"/>
                <a:gd name="T19" fmla="*/ 22 h 30"/>
                <a:gd name="T20" fmla="*/ 23 w 86"/>
                <a:gd name="T21" fmla="*/ 6 h 30"/>
                <a:gd name="T22" fmla="*/ 25 w 86"/>
                <a:gd name="T23" fmla="*/ 4 h 30"/>
                <a:gd name="T24" fmla="*/ 27 w 86"/>
                <a:gd name="T25" fmla="*/ 6 h 30"/>
                <a:gd name="T26" fmla="*/ 27 w 86"/>
                <a:gd name="T27" fmla="*/ 22 h 30"/>
                <a:gd name="T28" fmla="*/ 39 w 86"/>
                <a:gd name="T29" fmla="*/ 22 h 30"/>
                <a:gd name="T30" fmla="*/ 37 w 86"/>
                <a:gd name="T31" fmla="*/ 24 h 30"/>
                <a:gd name="T32" fmla="*/ 35 w 86"/>
                <a:gd name="T33" fmla="*/ 22 h 30"/>
                <a:gd name="T34" fmla="*/ 35 w 86"/>
                <a:gd name="T35" fmla="*/ 6 h 30"/>
                <a:gd name="T36" fmla="*/ 37 w 86"/>
                <a:gd name="T37" fmla="*/ 4 h 30"/>
                <a:gd name="T38" fmla="*/ 39 w 86"/>
                <a:gd name="T39" fmla="*/ 6 h 30"/>
                <a:gd name="T40" fmla="*/ 39 w 86"/>
                <a:gd name="T41" fmla="*/ 22 h 30"/>
                <a:gd name="T42" fmla="*/ 51 w 86"/>
                <a:gd name="T43" fmla="*/ 22 h 30"/>
                <a:gd name="T44" fmla="*/ 49 w 86"/>
                <a:gd name="T45" fmla="*/ 24 h 30"/>
                <a:gd name="T46" fmla="*/ 47 w 86"/>
                <a:gd name="T47" fmla="*/ 22 h 30"/>
                <a:gd name="T48" fmla="*/ 47 w 86"/>
                <a:gd name="T49" fmla="*/ 6 h 30"/>
                <a:gd name="T50" fmla="*/ 49 w 86"/>
                <a:gd name="T51" fmla="*/ 4 h 30"/>
                <a:gd name="T52" fmla="*/ 51 w 86"/>
                <a:gd name="T53" fmla="*/ 6 h 30"/>
                <a:gd name="T54" fmla="*/ 51 w 86"/>
                <a:gd name="T55" fmla="*/ 22 h 30"/>
                <a:gd name="T56" fmla="*/ 63 w 86"/>
                <a:gd name="T57" fmla="*/ 22 h 30"/>
                <a:gd name="T58" fmla="*/ 61 w 86"/>
                <a:gd name="T59" fmla="*/ 24 h 30"/>
                <a:gd name="T60" fmla="*/ 59 w 86"/>
                <a:gd name="T61" fmla="*/ 22 h 30"/>
                <a:gd name="T62" fmla="*/ 59 w 86"/>
                <a:gd name="T63" fmla="*/ 6 h 30"/>
                <a:gd name="T64" fmla="*/ 61 w 86"/>
                <a:gd name="T65" fmla="*/ 4 h 30"/>
                <a:gd name="T66" fmla="*/ 63 w 86"/>
                <a:gd name="T67" fmla="*/ 6 h 30"/>
                <a:gd name="T68" fmla="*/ 63 w 86"/>
                <a:gd name="T69"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 h="30">
                  <a:moveTo>
                    <a:pt x="0" y="0"/>
                  </a:moveTo>
                  <a:cubicBezTo>
                    <a:pt x="6" y="25"/>
                    <a:pt x="6" y="25"/>
                    <a:pt x="6" y="25"/>
                  </a:cubicBezTo>
                  <a:cubicBezTo>
                    <a:pt x="7" y="28"/>
                    <a:pt x="9" y="30"/>
                    <a:pt x="12" y="30"/>
                  </a:cubicBezTo>
                  <a:cubicBezTo>
                    <a:pt x="74" y="30"/>
                    <a:pt x="74" y="30"/>
                    <a:pt x="74" y="30"/>
                  </a:cubicBezTo>
                  <a:cubicBezTo>
                    <a:pt x="77" y="30"/>
                    <a:pt x="79" y="28"/>
                    <a:pt x="80" y="25"/>
                  </a:cubicBezTo>
                  <a:cubicBezTo>
                    <a:pt x="86" y="0"/>
                    <a:pt x="86" y="0"/>
                    <a:pt x="86" y="0"/>
                  </a:cubicBezTo>
                  <a:cubicBezTo>
                    <a:pt x="86" y="0"/>
                    <a:pt x="0" y="0"/>
                    <a:pt x="0" y="0"/>
                  </a:cubicBezTo>
                  <a:close/>
                  <a:moveTo>
                    <a:pt x="27" y="22"/>
                  </a:moveTo>
                  <a:cubicBezTo>
                    <a:pt x="27" y="23"/>
                    <a:pt x="26" y="24"/>
                    <a:pt x="25" y="24"/>
                  </a:cubicBezTo>
                  <a:cubicBezTo>
                    <a:pt x="24" y="24"/>
                    <a:pt x="23" y="23"/>
                    <a:pt x="23" y="22"/>
                  </a:cubicBezTo>
                  <a:cubicBezTo>
                    <a:pt x="23" y="6"/>
                    <a:pt x="23" y="6"/>
                    <a:pt x="23" y="6"/>
                  </a:cubicBezTo>
                  <a:cubicBezTo>
                    <a:pt x="23" y="5"/>
                    <a:pt x="24" y="4"/>
                    <a:pt x="25" y="4"/>
                  </a:cubicBezTo>
                  <a:cubicBezTo>
                    <a:pt x="26" y="4"/>
                    <a:pt x="27" y="5"/>
                    <a:pt x="27" y="6"/>
                  </a:cubicBezTo>
                  <a:lnTo>
                    <a:pt x="27" y="22"/>
                  </a:lnTo>
                  <a:close/>
                  <a:moveTo>
                    <a:pt x="39" y="22"/>
                  </a:moveTo>
                  <a:cubicBezTo>
                    <a:pt x="39" y="23"/>
                    <a:pt x="38" y="24"/>
                    <a:pt x="37" y="24"/>
                  </a:cubicBezTo>
                  <a:cubicBezTo>
                    <a:pt x="36" y="24"/>
                    <a:pt x="35" y="23"/>
                    <a:pt x="35" y="22"/>
                  </a:cubicBezTo>
                  <a:cubicBezTo>
                    <a:pt x="35" y="6"/>
                    <a:pt x="35" y="6"/>
                    <a:pt x="35" y="6"/>
                  </a:cubicBezTo>
                  <a:cubicBezTo>
                    <a:pt x="35" y="5"/>
                    <a:pt x="36" y="4"/>
                    <a:pt x="37" y="4"/>
                  </a:cubicBezTo>
                  <a:cubicBezTo>
                    <a:pt x="38" y="4"/>
                    <a:pt x="39" y="5"/>
                    <a:pt x="39" y="6"/>
                  </a:cubicBezTo>
                  <a:lnTo>
                    <a:pt x="39" y="22"/>
                  </a:lnTo>
                  <a:close/>
                  <a:moveTo>
                    <a:pt x="51" y="22"/>
                  </a:moveTo>
                  <a:cubicBezTo>
                    <a:pt x="51" y="23"/>
                    <a:pt x="50" y="24"/>
                    <a:pt x="49" y="24"/>
                  </a:cubicBezTo>
                  <a:cubicBezTo>
                    <a:pt x="48" y="24"/>
                    <a:pt x="47" y="23"/>
                    <a:pt x="47" y="22"/>
                  </a:cubicBezTo>
                  <a:cubicBezTo>
                    <a:pt x="47" y="6"/>
                    <a:pt x="47" y="6"/>
                    <a:pt x="47" y="6"/>
                  </a:cubicBezTo>
                  <a:cubicBezTo>
                    <a:pt x="47" y="5"/>
                    <a:pt x="48" y="4"/>
                    <a:pt x="49" y="4"/>
                  </a:cubicBezTo>
                  <a:cubicBezTo>
                    <a:pt x="50" y="4"/>
                    <a:pt x="51" y="5"/>
                    <a:pt x="51" y="6"/>
                  </a:cubicBezTo>
                  <a:lnTo>
                    <a:pt x="51" y="22"/>
                  </a:lnTo>
                  <a:close/>
                  <a:moveTo>
                    <a:pt x="63" y="22"/>
                  </a:moveTo>
                  <a:cubicBezTo>
                    <a:pt x="63" y="23"/>
                    <a:pt x="62" y="24"/>
                    <a:pt x="61" y="24"/>
                  </a:cubicBezTo>
                  <a:cubicBezTo>
                    <a:pt x="60" y="24"/>
                    <a:pt x="59" y="23"/>
                    <a:pt x="59" y="22"/>
                  </a:cubicBezTo>
                  <a:cubicBezTo>
                    <a:pt x="59" y="6"/>
                    <a:pt x="59" y="6"/>
                    <a:pt x="59" y="6"/>
                  </a:cubicBezTo>
                  <a:cubicBezTo>
                    <a:pt x="59" y="5"/>
                    <a:pt x="60" y="4"/>
                    <a:pt x="61" y="4"/>
                  </a:cubicBezTo>
                  <a:cubicBezTo>
                    <a:pt x="62" y="4"/>
                    <a:pt x="63" y="5"/>
                    <a:pt x="63" y="6"/>
                  </a:cubicBezTo>
                  <a:lnTo>
                    <a:pt x="6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1" name="Freeform 14">
              <a:extLst>
                <a:ext uri="{FF2B5EF4-FFF2-40B4-BE49-F238E27FC236}">
                  <a16:creationId xmlns:a16="http://schemas.microsoft.com/office/drawing/2014/main" id="{C5C8F7B2-D477-4767-9C37-10D6FDECE980}"/>
                </a:ext>
              </a:extLst>
            </p:cNvPr>
            <p:cNvSpPr>
              <a:spLocks noEditPoints="1"/>
            </p:cNvSpPr>
            <p:nvPr/>
          </p:nvSpPr>
          <p:spPr bwMode="auto">
            <a:xfrm>
              <a:off x="4852988" y="2540000"/>
              <a:ext cx="322263" cy="173038"/>
            </a:xfrm>
            <a:custGeom>
              <a:avLst/>
              <a:gdLst>
                <a:gd name="T0" fmla="*/ 85 w 86"/>
                <a:gd name="T1" fmla="*/ 46 h 46"/>
                <a:gd name="T2" fmla="*/ 86 w 86"/>
                <a:gd name="T3" fmla="*/ 46 h 46"/>
                <a:gd name="T4" fmla="*/ 80 w 86"/>
                <a:gd name="T5" fmla="*/ 21 h 46"/>
                <a:gd name="T6" fmla="*/ 74 w 86"/>
                <a:gd name="T7" fmla="*/ 16 h 46"/>
                <a:gd name="T8" fmla="*/ 59 w 86"/>
                <a:gd name="T9" fmla="*/ 16 h 46"/>
                <a:gd name="T10" fmla="*/ 43 w 86"/>
                <a:gd name="T11" fmla="*/ 0 h 46"/>
                <a:gd name="T12" fmla="*/ 27 w 86"/>
                <a:gd name="T13" fmla="*/ 16 h 46"/>
                <a:gd name="T14" fmla="*/ 12 w 86"/>
                <a:gd name="T15" fmla="*/ 16 h 46"/>
                <a:gd name="T16" fmla="*/ 6 w 86"/>
                <a:gd name="T17" fmla="*/ 21 h 46"/>
                <a:gd name="T18" fmla="*/ 0 w 86"/>
                <a:gd name="T19" fmla="*/ 46 h 46"/>
                <a:gd name="T20" fmla="*/ 1 w 86"/>
                <a:gd name="T21" fmla="*/ 46 h 46"/>
                <a:gd name="T22" fmla="*/ 85 w 86"/>
                <a:gd name="T23" fmla="*/ 46 h 46"/>
                <a:gd name="T24" fmla="*/ 39 w 86"/>
                <a:gd name="T25" fmla="*/ 40 h 46"/>
                <a:gd name="T26" fmla="*/ 37 w 86"/>
                <a:gd name="T27" fmla="*/ 42 h 46"/>
                <a:gd name="T28" fmla="*/ 35 w 86"/>
                <a:gd name="T29" fmla="*/ 40 h 46"/>
                <a:gd name="T30" fmla="*/ 35 w 86"/>
                <a:gd name="T31" fmla="*/ 24 h 46"/>
                <a:gd name="T32" fmla="*/ 37 w 86"/>
                <a:gd name="T33" fmla="*/ 22 h 46"/>
                <a:gd name="T34" fmla="*/ 39 w 86"/>
                <a:gd name="T35" fmla="*/ 24 h 46"/>
                <a:gd name="T36" fmla="*/ 39 w 86"/>
                <a:gd name="T37" fmla="*/ 40 h 46"/>
                <a:gd name="T38" fmla="*/ 51 w 86"/>
                <a:gd name="T39" fmla="*/ 40 h 46"/>
                <a:gd name="T40" fmla="*/ 49 w 86"/>
                <a:gd name="T41" fmla="*/ 42 h 46"/>
                <a:gd name="T42" fmla="*/ 47 w 86"/>
                <a:gd name="T43" fmla="*/ 40 h 46"/>
                <a:gd name="T44" fmla="*/ 47 w 86"/>
                <a:gd name="T45" fmla="*/ 24 h 46"/>
                <a:gd name="T46" fmla="*/ 49 w 86"/>
                <a:gd name="T47" fmla="*/ 22 h 46"/>
                <a:gd name="T48" fmla="*/ 51 w 86"/>
                <a:gd name="T49" fmla="*/ 24 h 46"/>
                <a:gd name="T50" fmla="*/ 51 w 86"/>
                <a:gd name="T51" fmla="*/ 40 h 46"/>
                <a:gd name="T52" fmla="*/ 59 w 86"/>
                <a:gd name="T53" fmla="*/ 24 h 46"/>
                <a:gd name="T54" fmla="*/ 61 w 86"/>
                <a:gd name="T55" fmla="*/ 22 h 46"/>
                <a:gd name="T56" fmla="*/ 63 w 86"/>
                <a:gd name="T57" fmla="*/ 24 h 46"/>
                <a:gd name="T58" fmla="*/ 63 w 86"/>
                <a:gd name="T59" fmla="*/ 40 h 46"/>
                <a:gd name="T60" fmla="*/ 61 w 86"/>
                <a:gd name="T61" fmla="*/ 42 h 46"/>
                <a:gd name="T62" fmla="*/ 59 w 86"/>
                <a:gd name="T63" fmla="*/ 40 h 46"/>
                <a:gd name="T64" fmla="*/ 59 w 86"/>
                <a:gd name="T65" fmla="*/ 24 h 46"/>
                <a:gd name="T66" fmla="*/ 43 w 86"/>
                <a:gd name="T67" fmla="*/ 4 h 46"/>
                <a:gd name="T68" fmla="*/ 55 w 86"/>
                <a:gd name="T69" fmla="*/ 16 h 46"/>
                <a:gd name="T70" fmla="*/ 31 w 86"/>
                <a:gd name="T71" fmla="*/ 16 h 46"/>
                <a:gd name="T72" fmla="*/ 43 w 86"/>
                <a:gd name="T73" fmla="*/ 4 h 46"/>
                <a:gd name="T74" fmla="*/ 23 w 86"/>
                <a:gd name="T75" fmla="*/ 24 h 46"/>
                <a:gd name="T76" fmla="*/ 25 w 86"/>
                <a:gd name="T77" fmla="*/ 22 h 46"/>
                <a:gd name="T78" fmla="*/ 27 w 86"/>
                <a:gd name="T79" fmla="*/ 24 h 46"/>
                <a:gd name="T80" fmla="*/ 27 w 86"/>
                <a:gd name="T81" fmla="*/ 40 h 46"/>
                <a:gd name="T82" fmla="*/ 25 w 86"/>
                <a:gd name="T83" fmla="*/ 42 h 46"/>
                <a:gd name="T84" fmla="*/ 23 w 86"/>
                <a:gd name="T85" fmla="*/ 40 h 46"/>
                <a:gd name="T86" fmla="*/ 23 w 86"/>
                <a:gd name="T8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6" h="46">
                  <a:moveTo>
                    <a:pt x="85" y="46"/>
                  </a:moveTo>
                  <a:cubicBezTo>
                    <a:pt x="85" y="46"/>
                    <a:pt x="86" y="46"/>
                    <a:pt x="86" y="46"/>
                  </a:cubicBezTo>
                  <a:cubicBezTo>
                    <a:pt x="80" y="21"/>
                    <a:pt x="80" y="21"/>
                    <a:pt x="80" y="21"/>
                  </a:cubicBezTo>
                  <a:cubicBezTo>
                    <a:pt x="79" y="18"/>
                    <a:pt x="77" y="16"/>
                    <a:pt x="74" y="16"/>
                  </a:cubicBezTo>
                  <a:cubicBezTo>
                    <a:pt x="59" y="16"/>
                    <a:pt x="59" y="16"/>
                    <a:pt x="59" y="16"/>
                  </a:cubicBezTo>
                  <a:cubicBezTo>
                    <a:pt x="59" y="7"/>
                    <a:pt x="52" y="0"/>
                    <a:pt x="43" y="0"/>
                  </a:cubicBezTo>
                  <a:cubicBezTo>
                    <a:pt x="34" y="0"/>
                    <a:pt x="27" y="7"/>
                    <a:pt x="27" y="16"/>
                  </a:cubicBezTo>
                  <a:cubicBezTo>
                    <a:pt x="12" y="16"/>
                    <a:pt x="12" y="16"/>
                    <a:pt x="12" y="16"/>
                  </a:cubicBezTo>
                  <a:cubicBezTo>
                    <a:pt x="9" y="16"/>
                    <a:pt x="7" y="18"/>
                    <a:pt x="6" y="21"/>
                  </a:cubicBezTo>
                  <a:cubicBezTo>
                    <a:pt x="0" y="46"/>
                    <a:pt x="0" y="46"/>
                    <a:pt x="0" y="46"/>
                  </a:cubicBezTo>
                  <a:cubicBezTo>
                    <a:pt x="0" y="46"/>
                    <a:pt x="1" y="46"/>
                    <a:pt x="1" y="46"/>
                  </a:cubicBezTo>
                  <a:lnTo>
                    <a:pt x="85" y="46"/>
                  </a:lnTo>
                  <a:close/>
                  <a:moveTo>
                    <a:pt x="39" y="40"/>
                  </a:moveTo>
                  <a:cubicBezTo>
                    <a:pt x="39" y="41"/>
                    <a:pt x="38" y="42"/>
                    <a:pt x="37" y="42"/>
                  </a:cubicBezTo>
                  <a:cubicBezTo>
                    <a:pt x="36" y="42"/>
                    <a:pt x="35" y="41"/>
                    <a:pt x="35" y="40"/>
                  </a:cubicBezTo>
                  <a:cubicBezTo>
                    <a:pt x="35" y="24"/>
                    <a:pt x="35" y="24"/>
                    <a:pt x="35" y="24"/>
                  </a:cubicBezTo>
                  <a:cubicBezTo>
                    <a:pt x="35" y="23"/>
                    <a:pt x="36" y="22"/>
                    <a:pt x="37" y="22"/>
                  </a:cubicBezTo>
                  <a:cubicBezTo>
                    <a:pt x="38" y="22"/>
                    <a:pt x="39" y="23"/>
                    <a:pt x="39" y="24"/>
                  </a:cubicBezTo>
                  <a:lnTo>
                    <a:pt x="39" y="40"/>
                  </a:lnTo>
                  <a:close/>
                  <a:moveTo>
                    <a:pt x="51" y="40"/>
                  </a:moveTo>
                  <a:cubicBezTo>
                    <a:pt x="51" y="41"/>
                    <a:pt x="50" y="42"/>
                    <a:pt x="49" y="42"/>
                  </a:cubicBezTo>
                  <a:cubicBezTo>
                    <a:pt x="48" y="42"/>
                    <a:pt x="47" y="41"/>
                    <a:pt x="47" y="40"/>
                  </a:cubicBezTo>
                  <a:cubicBezTo>
                    <a:pt x="47" y="24"/>
                    <a:pt x="47" y="24"/>
                    <a:pt x="47" y="24"/>
                  </a:cubicBezTo>
                  <a:cubicBezTo>
                    <a:pt x="47" y="23"/>
                    <a:pt x="48" y="22"/>
                    <a:pt x="49" y="22"/>
                  </a:cubicBezTo>
                  <a:cubicBezTo>
                    <a:pt x="50" y="22"/>
                    <a:pt x="51" y="23"/>
                    <a:pt x="51" y="24"/>
                  </a:cubicBezTo>
                  <a:lnTo>
                    <a:pt x="51" y="40"/>
                  </a:lnTo>
                  <a:close/>
                  <a:moveTo>
                    <a:pt x="59" y="24"/>
                  </a:moveTo>
                  <a:cubicBezTo>
                    <a:pt x="59" y="23"/>
                    <a:pt x="60" y="22"/>
                    <a:pt x="61" y="22"/>
                  </a:cubicBezTo>
                  <a:cubicBezTo>
                    <a:pt x="62" y="22"/>
                    <a:pt x="63" y="23"/>
                    <a:pt x="63" y="24"/>
                  </a:cubicBezTo>
                  <a:cubicBezTo>
                    <a:pt x="63" y="40"/>
                    <a:pt x="63" y="40"/>
                    <a:pt x="63" y="40"/>
                  </a:cubicBezTo>
                  <a:cubicBezTo>
                    <a:pt x="63" y="41"/>
                    <a:pt x="62" y="42"/>
                    <a:pt x="61" y="42"/>
                  </a:cubicBezTo>
                  <a:cubicBezTo>
                    <a:pt x="60" y="42"/>
                    <a:pt x="59" y="41"/>
                    <a:pt x="59" y="40"/>
                  </a:cubicBezTo>
                  <a:lnTo>
                    <a:pt x="59" y="24"/>
                  </a:lnTo>
                  <a:close/>
                  <a:moveTo>
                    <a:pt x="43" y="4"/>
                  </a:moveTo>
                  <a:cubicBezTo>
                    <a:pt x="50" y="4"/>
                    <a:pt x="55" y="9"/>
                    <a:pt x="55" y="16"/>
                  </a:cubicBezTo>
                  <a:cubicBezTo>
                    <a:pt x="31" y="16"/>
                    <a:pt x="31" y="16"/>
                    <a:pt x="31" y="16"/>
                  </a:cubicBezTo>
                  <a:cubicBezTo>
                    <a:pt x="31" y="9"/>
                    <a:pt x="36" y="4"/>
                    <a:pt x="43" y="4"/>
                  </a:cubicBezTo>
                  <a:close/>
                  <a:moveTo>
                    <a:pt x="23" y="24"/>
                  </a:moveTo>
                  <a:cubicBezTo>
                    <a:pt x="23" y="23"/>
                    <a:pt x="24" y="22"/>
                    <a:pt x="25" y="22"/>
                  </a:cubicBezTo>
                  <a:cubicBezTo>
                    <a:pt x="26" y="22"/>
                    <a:pt x="27" y="23"/>
                    <a:pt x="27" y="24"/>
                  </a:cubicBezTo>
                  <a:cubicBezTo>
                    <a:pt x="27" y="40"/>
                    <a:pt x="27" y="40"/>
                    <a:pt x="27" y="40"/>
                  </a:cubicBezTo>
                  <a:cubicBezTo>
                    <a:pt x="27" y="41"/>
                    <a:pt x="26" y="42"/>
                    <a:pt x="25" y="42"/>
                  </a:cubicBezTo>
                  <a:cubicBezTo>
                    <a:pt x="24" y="42"/>
                    <a:pt x="23" y="41"/>
                    <a:pt x="23" y="40"/>
                  </a:cubicBezTo>
                  <a:lnTo>
                    <a:pt x="2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
        <p:nvSpPr>
          <p:cNvPr id="41" name="Slide Number Placeholder 5">
            <a:extLst>
              <a:ext uri="{FF2B5EF4-FFF2-40B4-BE49-F238E27FC236}">
                <a16:creationId xmlns:a16="http://schemas.microsoft.com/office/drawing/2014/main" id="{28373625-25EA-4D09-A974-C0FA0D60B65D}"/>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latin typeface="Segoe UI" panose="020B0502040204020203" pitchFamily="34" charset="0"/>
                <a:cs typeface="Segoe UI" panose="020B0502040204020203" pitchFamily="34" charset="0"/>
              </a:rPr>
              <a:pPr/>
              <a:t>4</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021019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2C6CF5CF-0A30-4E97-8071-2BDA561DA0E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14" name="Object 13" hidden="1">
                        <a:extLst>
                          <a:ext uri="{FF2B5EF4-FFF2-40B4-BE49-F238E27FC236}">
                            <a16:creationId xmlns:a16="http://schemas.microsoft.com/office/drawing/2014/main" id="{2C6CF5CF-0A30-4E97-8071-2BDA561DA0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E7F22970-D18D-4EB2-ABBD-74481034E6E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600" b="1" dirty="0">
              <a:latin typeface="Segoe UI" panose="020B0502040204020203" pitchFamily="34" charset="0"/>
              <a:ea typeface="+mj-ea"/>
              <a:cs typeface="Segoe UI" panose="020B0502040204020203" pitchFamily="34" charset="0"/>
              <a:sym typeface="Segoe UI" panose="020B0502040204020203" pitchFamily="34" charset="0"/>
            </a:endParaRPr>
          </a:p>
        </p:txBody>
      </p:sp>
      <p:sp>
        <p:nvSpPr>
          <p:cNvPr id="37" name="Rectangle 36">
            <a:extLst>
              <a:ext uri="{FF2B5EF4-FFF2-40B4-BE49-F238E27FC236}">
                <a16:creationId xmlns:a16="http://schemas.microsoft.com/office/drawing/2014/main" id="{CB1C9B6B-1CEB-49C1-8279-C855AE3E8C48}"/>
              </a:ext>
            </a:extLst>
          </p:cNvPr>
          <p:cNvSpPr/>
          <p:nvPr/>
        </p:nvSpPr>
        <p:spPr>
          <a:xfrm>
            <a:off x="6096000" y="1756227"/>
            <a:ext cx="6095999" cy="51017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FF711D18-E6F0-4270-A842-90547399487D}"/>
              </a:ext>
            </a:extLst>
          </p:cNvPr>
          <p:cNvSpPr/>
          <p:nvPr/>
        </p:nvSpPr>
        <p:spPr>
          <a:xfrm>
            <a:off x="624114" y="718347"/>
            <a:ext cx="10542984" cy="5421306"/>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1736F92B-C963-4FAC-989F-78F7477AAA8E}"/>
              </a:ext>
            </a:extLst>
          </p:cNvPr>
          <p:cNvSpPr>
            <a:spLocks noGrp="1"/>
          </p:cNvSpPr>
          <p:nvPr>
            <p:ph type="title"/>
          </p:nvPr>
        </p:nvSpPr>
        <p:spPr>
          <a:xfrm>
            <a:off x="1245287" y="1119654"/>
            <a:ext cx="5813238" cy="912346"/>
          </a:xfrm>
        </p:spPr>
        <p:txBody>
          <a:bodyPr lIns="0">
            <a:noAutofit/>
          </a:bodyPr>
          <a:lstStyle/>
          <a:p>
            <a:r>
              <a:rPr lang="en-US" sz="4800" dirty="0"/>
              <a:t>Process Involved</a:t>
            </a:r>
          </a:p>
        </p:txBody>
      </p:sp>
      <p:pic>
        <p:nvPicPr>
          <p:cNvPr id="5" name="Content Placeholder 4" descr="A close up of a dog&#10;&#10;Description automatically generated">
            <a:extLst>
              <a:ext uri="{FF2B5EF4-FFF2-40B4-BE49-F238E27FC236}">
                <a16:creationId xmlns:a16="http://schemas.microsoft.com/office/drawing/2014/main" id="{C9D4FA48-69CE-44CA-953D-792DA147AC9C}"/>
              </a:ext>
            </a:extLst>
          </p:cNvPr>
          <p:cNvPicPr>
            <a:picLocks noGrp="1" noChangeAspect="1"/>
          </p:cNvPicPr>
          <p:nvPr>
            <p:ph idx="1"/>
          </p:nvPr>
        </p:nvPicPr>
        <p:blipFill rotWithShape="1">
          <a:blip r:embed="rId7" cstate="email">
            <a:extLst>
              <a:ext uri="{28A0092B-C50C-407E-A947-70E740481C1C}">
                <a14:useLocalDpi xmlns:a14="http://schemas.microsoft.com/office/drawing/2010/main"/>
              </a:ext>
            </a:extLst>
          </a:blip>
          <a:srcRect/>
          <a:stretch/>
        </p:blipFill>
        <p:spPr>
          <a:xfrm>
            <a:off x="7779794" y="2685143"/>
            <a:ext cx="4412206" cy="4172857"/>
          </a:xfrm>
        </p:spPr>
      </p:pic>
      <p:sp>
        <p:nvSpPr>
          <p:cNvPr id="12" name="Slide Number Placeholder 5">
            <a:extLst>
              <a:ext uri="{FF2B5EF4-FFF2-40B4-BE49-F238E27FC236}">
                <a16:creationId xmlns:a16="http://schemas.microsoft.com/office/drawing/2014/main" id="{9A0858DB-D986-4B47-88E4-01EC2C975B8C}"/>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latin typeface="Segoe UI" panose="020B0502040204020203" pitchFamily="34" charset="0"/>
                <a:cs typeface="Segoe UI" panose="020B0502040204020203" pitchFamily="34" charset="0"/>
              </a:rPr>
              <a:pPr/>
              <a:t>5</a:t>
            </a:fld>
            <a:endParaRPr lang="en-US" dirty="0">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0744A5D2-2315-4948-B341-536BD7E100E2}"/>
              </a:ext>
            </a:extLst>
          </p:cNvPr>
          <p:cNvSpPr txBox="1"/>
          <p:nvPr/>
        </p:nvSpPr>
        <p:spPr>
          <a:xfrm>
            <a:off x="1245287" y="2139043"/>
            <a:ext cx="5509605" cy="2200602"/>
          </a:xfrm>
          <a:prstGeom prst="rect">
            <a:avLst/>
          </a:prstGeom>
          <a:noFill/>
        </p:spPr>
        <p:txBody>
          <a:bodyPr wrap="square" lIns="0" tIns="0" rtlCol="0" anchor="t" anchorCtr="0">
            <a:spAutoFit/>
          </a:bodyPr>
          <a:lstStyle/>
          <a:p>
            <a:pPr algn="just"/>
            <a:r>
              <a:rPr lang="en-IN" sz="2400" dirty="0">
                <a:effectLst/>
                <a:latin typeface="Segoe UI" panose="020B0502040204020203" pitchFamily="34" charset="0"/>
                <a:ea typeface="Calibri" panose="020F0502020204030204" pitchFamily="34" charset="0"/>
                <a:cs typeface="Segoe UI" panose="020B0502040204020203" pitchFamily="34" charset="0"/>
              </a:rPr>
              <a:t>The Main process is  developing the Pet Sitter application, The tracker is a unique feature of the Pet Sitter application, but it came with certain challenges.</a:t>
            </a:r>
          </a:p>
          <a:p>
            <a:pPr algn="just"/>
            <a:endParaRPr lang="en-ID" sz="2000"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9C76D9C3-8A2E-4268-B922-E5FA6C3E4880}"/>
              </a:ext>
            </a:extLst>
          </p:cNvPr>
          <p:cNvSpPr/>
          <p:nvPr/>
        </p:nvSpPr>
        <p:spPr>
          <a:xfrm>
            <a:off x="7250642" y="2126343"/>
            <a:ext cx="1117600" cy="1117600"/>
          </a:xfrm>
          <a:prstGeom prst="rect">
            <a:avLst/>
          </a:prstGeom>
          <a:solidFill>
            <a:srgbClr val="1997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cxnSp>
        <p:nvCxnSpPr>
          <p:cNvPr id="32" name="Straight Connector 31">
            <a:extLst>
              <a:ext uri="{FF2B5EF4-FFF2-40B4-BE49-F238E27FC236}">
                <a16:creationId xmlns:a16="http://schemas.microsoft.com/office/drawing/2014/main" id="{E90D1BFF-E321-4495-9A89-C01BB46C6805}"/>
              </a:ext>
            </a:extLst>
          </p:cNvPr>
          <p:cNvCxnSpPr>
            <a:cxnSpLocks/>
          </p:cNvCxnSpPr>
          <p:nvPr/>
        </p:nvCxnSpPr>
        <p:spPr>
          <a:xfrm>
            <a:off x="7058526" y="1756227"/>
            <a:ext cx="411747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reeform 25">
            <a:extLst>
              <a:ext uri="{FF2B5EF4-FFF2-40B4-BE49-F238E27FC236}">
                <a16:creationId xmlns:a16="http://schemas.microsoft.com/office/drawing/2014/main" id="{098634AE-A82F-4EF9-88D1-6A2341E7B2A0}"/>
              </a:ext>
            </a:extLst>
          </p:cNvPr>
          <p:cNvSpPr>
            <a:spLocks noEditPoints="1"/>
          </p:cNvSpPr>
          <p:nvPr/>
        </p:nvSpPr>
        <p:spPr bwMode="auto">
          <a:xfrm>
            <a:off x="7467940" y="2340633"/>
            <a:ext cx="683004" cy="68902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76 h 96"/>
              <a:gd name="T12" fmla="*/ 44 w 96"/>
              <a:gd name="T13" fmla="*/ 72 h 96"/>
              <a:gd name="T14" fmla="*/ 48 w 96"/>
              <a:gd name="T15" fmla="*/ 68 h 96"/>
              <a:gd name="T16" fmla="*/ 52 w 96"/>
              <a:gd name="T17" fmla="*/ 72 h 96"/>
              <a:gd name="T18" fmla="*/ 48 w 96"/>
              <a:gd name="T19" fmla="*/ 76 h 96"/>
              <a:gd name="T20" fmla="*/ 50 w 96"/>
              <a:gd name="T21" fmla="*/ 52 h 96"/>
              <a:gd name="T22" fmla="*/ 50 w 96"/>
              <a:gd name="T23" fmla="*/ 62 h 96"/>
              <a:gd name="T24" fmla="*/ 48 w 96"/>
              <a:gd name="T25" fmla="*/ 64 h 96"/>
              <a:gd name="T26" fmla="*/ 46 w 96"/>
              <a:gd name="T27" fmla="*/ 62 h 96"/>
              <a:gd name="T28" fmla="*/ 46 w 96"/>
              <a:gd name="T29" fmla="*/ 50 h 96"/>
              <a:gd name="T30" fmla="*/ 48 w 96"/>
              <a:gd name="T31" fmla="*/ 48 h 96"/>
              <a:gd name="T32" fmla="*/ 58 w 96"/>
              <a:gd name="T33" fmla="*/ 38 h 96"/>
              <a:gd name="T34" fmla="*/ 48 w 96"/>
              <a:gd name="T35" fmla="*/ 28 h 96"/>
              <a:gd name="T36" fmla="*/ 38 w 96"/>
              <a:gd name="T37" fmla="*/ 38 h 96"/>
              <a:gd name="T38" fmla="*/ 36 w 96"/>
              <a:gd name="T39" fmla="*/ 40 h 96"/>
              <a:gd name="T40" fmla="*/ 34 w 96"/>
              <a:gd name="T41" fmla="*/ 38 h 96"/>
              <a:gd name="T42" fmla="*/ 48 w 96"/>
              <a:gd name="T43" fmla="*/ 24 h 96"/>
              <a:gd name="T44" fmla="*/ 62 w 96"/>
              <a:gd name="T45" fmla="*/ 38 h 96"/>
              <a:gd name="T46" fmla="*/ 50 w 96"/>
              <a:gd name="T47"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48" y="76"/>
                </a:moveTo>
                <a:cubicBezTo>
                  <a:pt x="46" y="76"/>
                  <a:pt x="44" y="74"/>
                  <a:pt x="44" y="72"/>
                </a:cubicBezTo>
                <a:cubicBezTo>
                  <a:pt x="44" y="70"/>
                  <a:pt x="46" y="68"/>
                  <a:pt x="48" y="68"/>
                </a:cubicBezTo>
                <a:cubicBezTo>
                  <a:pt x="50" y="68"/>
                  <a:pt x="52" y="70"/>
                  <a:pt x="52" y="72"/>
                </a:cubicBezTo>
                <a:cubicBezTo>
                  <a:pt x="52" y="74"/>
                  <a:pt x="50" y="76"/>
                  <a:pt x="48" y="76"/>
                </a:cubicBezTo>
                <a:close/>
                <a:moveTo>
                  <a:pt x="50" y="52"/>
                </a:moveTo>
                <a:cubicBezTo>
                  <a:pt x="50" y="62"/>
                  <a:pt x="50" y="62"/>
                  <a:pt x="50" y="62"/>
                </a:cubicBezTo>
                <a:cubicBezTo>
                  <a:pt x="50" y="63"/>
                  <a:pt x="49" y="64"/>
                  <a:pt x="48" y="64"/>
                </a:cubicBezTo>
                <a:cubicBezTo>
                  <a:pt x="47" y="64"/>
                  <a:pt x="46" y="63"/>
                  <a:pt x="46" y="62"/>
                </a:cubicBezTo>
                <a:cubicBezTo>
                  <a:pt x="46" y="50"/>
                  <a:pt x="46" y="50"/>
                  <a:pt x="46" y="50"/>
                </a:cubicBezTo>
                <a:cubicBezTo>
                  <a:pt x="46" y="49"/>
                  <a:pt x="47" y="48"/>
                  <a:pt x="48" y="48"/>
                </a:cubicBezTo>
                <a:cubicBezTo>
                  <a:pt x="54" y="48"/>
                  <a:pt x="58" y="44"/>
                  <a:pt x="58" y="38"/>
                </a:cubicBezTo>
                <a:cubicBezTo>
                  <a:pt x="58" y="32"/>
                  <a:pt x="54" y="28"/>
                  <a:pt x="48" y="28"/>
                </a:cubicBezTo>
                <a:cubicBezTo>
                  <a:pt x="42" y="28"/>
                  <a:pt x="38" y="32"/>
                  <a:pt x="38" y="38"/>
                </a:cubicBezTo>
                <a:cubicBezTo>
                  <a:pt x="38" y="39"/>
                  <a:pt x="37" y="40"/>
                  <a:pt x="36" y="40"/>
                </a:cubicBezTo>
                <a:cubicBezTo>
                  <a:pt x="35" y="40"/>
                  <a:pt x="34" y="39"/>
                  <a:pt x="34" y="38"/>
                </a:cubicBezTo>
                <a:cubicBezTo>
                  <a:pt x="34" y="30"/>
                  <a:pt x="40" y="24"/>
                  <a:pt x="48" y="24"/>
                </a:cubicBezTo>
                <a:cubicBezTo>
                  <a:pt x="56" y="24"/>
                  <a:pt x="62" y="30"/>
                  <a:pt x="62" y="38"/>
                </a:cubicBezTo>
                <a:cubicBezTo>
                  <a:pt x="62" y="45"/>
                  <a:pt x="57" y="51"/>
                  <a:pt x="50"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62833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650-6887-47DB-8B66-FFAAFD62EBF2}"/>
              </a:ext>
            </a:extLst>
          </p:cNvPr>
          <p:cNvSpPr>
            <a:spLocks noGrp="1"/>
          </p:cNvSpPr>
          <p:nvPr>
            <p:ph type="title"/>
          </p:nvPr>
        </p:nvSpPr>
        <p:spPr/>
        <p:txBody>
          <a:bodyPr/>
          <a:lstStyle/>
          <a:p>
            <a:endParaRPr lang="en-US"/>
          </a:p>
        </p:txBody>
      </p:sp>
      <p:pic>
        <p:nvPicPr>
          <p:cNvPr id="5" name="Content Placeholder 4" descr="A dog looking at the camera&#10;&#10;Description automatically generated">
            <a:extLst>
              <a:ext uri="{FF2B5EF4-FFF2-40B4-BE49-F238E27FC236}">
                <a16:creationId xmlns:a16="http://schemas.microsoft.com/office/drawing/2014/main" id="{12B0403C-8B1E-4478-A6A8-11430D6D7272}"/>
              </a:ext>
            </a:extLst>
          </p:cNvPr>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0"/>
          </a:xfrm>
        </p:spPr>
      </p:pic>
      <p:sp>
        <p:nvSpPr>
          <p:cNvPr id="6" name="Rectangle 5">
            <a:extLst>
              <a:ext uri="{FF2B5EF4-FFF2-40B4-BE49-F238E27FC236}">
                <a16:creationId xmlns:a16="http://schemas.microsoft.com/office/drawing/2014/main" id="{CDF919B3-9F0C-4D30-9EE0-84F6A0CF5A95}"/>
              </a:ext>
            </a:extLst>
          </p:cNvPr>
          <p:cNvSpPr/>
          <p:nvPr/>
        </p:nvSpPr>
        <p:spPr>
          <a:xfrm>
            <a:off x="5105400" y="1"/>
            <a:ext cx="6267450" cy="6857999"/>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7" name="Slide Number Placeholder 5">
            <a:extLst>
              <a:ext uri="{FF2B5EF4-FFF2-40B4-BE49-F238E27FC236}">
                <a16:creationId xmlns:a16="http://schemas.microsoft.com/office/drawing/2014/main" id="{59B497DF-6D7F-4402-9A27-53DDEA07623E}"/>
              </a:ext>
            </a:extLst>
          </p:cNvPr>
          <p:cNvSpPr>
            <a:spLocks noGrp="1"/>
          </p:cNvSpPr>
          <p:nvPr>
            <p:ph type="sldNum" sz="quarter" idx="12"/>
          </p:nvPr>
        </p:nvSpPr>
        <p:spPr>
          <a:xfrm>
            <a:off x="11480747" y="6366295"/>
            <a:ext cx="383653" cy="346610"/>
          </a:xfrm>
        </p:spPr>
        <p:txBody>
          <a:bodyPr lIns="0" tIns="0" rIns="0" bIns="0"/>
          <a:lstStyle>
            <a:lvl1pPr algn="ctr">
              <a:defRPr sz="1000">
                <a:solidFill>
                  <a:schemeClr val="bg1"/>
                </a:solidFill>
              </a:defRPr>
            </a:lvl1pPr>
          </a:lstStyle>
          <a:p>
            <a:fld id="{83248EE7-AF59-4CAD-8242-B1F66992F688}" type="slidenum">
              <a:rPr lang="en-US" smtClean="0">
                <a:latin typeface="Segoe UI" panose="020B0502040204020203" pitchFamily="34" charset="0"/>
                <a:cs typeface="Segoe UI" panose="020B0502040204020203" pitchFamily="34" charset="0"/>
              </a:rPr>
              <a:pPr/>
              <a:t>6</a:t>
            </a:fld>
            <a:endParaRPr lang="en-US" dirty="0">
              <a:latin typeface="Segoe UI" panose="020B0502040204020203" pitchFamily="34" charset="0"/>
              <a:cs typeface="Segoe UI" panose="020B0502040204020203" pitchFamily="34" charset="0"/>
            </a:endParaRPr>
          </a:p>
        </p:txBody>
      </p:sp>
      <p:sp>
        <p:nvSpPr>
          <p:cNvPr id="8" name="Title 1">
            <a:extLst>
              <a:ext uri="{FF2B5EF4-FFF2-40B4-BE49-F238E27FC236}">
                <a16:creationId xmlns:a16="http://schemas.microsoft.com/office/drawing/2014/main" id="{1AAA347D-68D2-4282-A2FA-07B4B1A6A977}"/>
              </a:ext>
            </a:extLst>
          </p:cNvPr>
          <p:cNvSpPr txBox="1">
            <a:spLocks/>
          </p:cNvSpPr>
          <p:nvPr/>
        </p:nvSpPr>
        <p:spPr>
          <a:xfrm>
            <a:off x="5131447" y="291313"/>
            <a:ext cx="6889726" cy="912346"/>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r>
              <a:rPr lang="en-US" sz="5400" dirty="0"/>
              <a:t>Expected Outcome</a:t>
            </a:r>
          </a:p>
        </p:txBody>
      </p:sp>
      <p:sp>
        <p:nvSpPr>
          <p:cNvPr id="13" name="Rectangle 12">
            <a:extLst>
              <a:ext uri="{FF2B5EF4-FFF2-40B4-BE49-F238E27FC236}">
                <a16:creationId xmlns:a16="http://schemas.microsoft.com/office/drawing/2014/main" id="{42C24546-63F3-4B6E-B6A2-F5FC7CF48D0D}"/>
              </a:ext>
            </a:extLst>
          </p:cNvPr>
          <p:cNvSpPr/>
          <p:nvPr/>
        </p:nvSpPr>
        <p:spPr>
          <a:xfrm>
            <a:off x="5261871" y="1420489"/>
            <a:ext cx="595086" cy="595086"/>
          </a:xfrm>
          <a:prstGeom prst="rect">
            <a:avLst/>
          </a:prstGeom>
          <a:solidFill>
            <a:srgbClr val="1997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DA0F56B8-6A3D-4DF3-9FF1-08D2907A166B}"/>
              </a:ext>
            </a:extLst>
          </p:cNvPr>
          <p:cNvSpPr/>
          <p:nvPr/>
        </p:nvSpPr>
        <p:spPr>
          <a:xfrm>
            <a:off x="6019562" y="1422400"/>
            <a:ext cx="4942795" cy="3085432"/>
          </a:xfrm>
          <a:prstGeom prst="rect">
            <a:avLst/>
          </a:prstGeom>
          <a:solidFill>
            <a:srgbClr val="E2A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DCADE83B-9542-4285-8544-4E0098F6E8FC}"/>
              </a:ext>
            </a:extLst>
          </p:cNvPr>
          <p:cNvSpPr txBox="1"/>
          <p:nvPr/>
        </p:nvSpPr>
        <p:spPr>
          <a:xfrm>
            <a:off x="6225540" y="1670133"/>
            <a:ext cx="4701540" cy="2837700"/>
          </a:xfrm>
          <a:prstGeom prst="rect">
            <a:avLst/>
          </a:prstGeom>
          <a:noFill/>
        </p:spPr>
        <p:txBody>
          <a:bodyPr wrap="square" lIns="0" tIns="0" rtlCol="0" anchor="t" anchorCtr="0">
            <a:spAutoFit/>
          </a:bodyPr>
          <a:lstStyle/>
          <a:p>
            <a:pPr algn="just">
              <a:lnSpc>
                <a:spcPct val="107000"/>
              </a:lnSpc>
              <a:spcAft>
                <a:spcPts val="800"/>
              </a:spcAft>
            </a:pPr>
            <a:r>
              <a:rPr lang="en-IN"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The Pet owners can move freely without worrying about their pets without sorrow. They even plan for long trip or vacation.</a:t>
            </a:r>
          </a:p>
          <a:p>
            <a:pPr algn="just">
              <a:lnSpc>
                <a:spcPct val="107000"/>
              </a:lnSpc>
              <a:spcAft>
                <a:spcPts val="800"/>
              </a:spcAft>
            </a:pPr>
            <a:r>
              <a:rPr lang="en-IN"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Pet owners can book pet lovers by going to the services section in the application Top pet carers near them will be displayed to the pet owner. The pet owners and pet lovers can edit their profile at any time.</a:t>
            </a:r>
          </a:p>
          <a:p>
            <a:pPr algn="just"/>
            <a:endParaRPr lang="en-ID" sz="1400" dirty="0">
              <a:solidFill>
                <a:schemeClr val="bg1"/>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A2C23119-B3D1-44DF-9010-BC5B4CD2CB92}"/>
              </a:ext>
            </a:extLst>
          </p:cNvPr>
          <p:cNvGrpSpPr/>
          <p:nvPr/>
        </p:nvGrpSpPr>
        <p:grpSpPr>
          <a:xfrm>
            <a:off x="5386158" y="1494971"/>
            <a:ext cx="314614" cy="329045"/>
            <a:chOff x="3397251" y="5394325"/>
            <a:chExt cx="346075" cy="361950"/>
          </a:xfrm>
          <a:solidFill>
            <a:srgbClr val="FFC334"/>
          </a:solidFill>
        </p:grpSpPr>
        <p:sp>
          <p:nvSpPr>
            <p:cNvPr id="18" name="Freeform 189">
              <a:extLst>
                <a:ext uri="{FF2B5EF4-FFF2-40B4-BE49-F238E27FC236}">
                  <a16:creationId xmlns:a16="http://schemas.microsoft.com/office/drawing/2014/main" id="{CE4B5F59-24DC-4BDD-833F-16CD89B7D116}"/>
                </a:ext>
              </a:extLst>
            </p:cNvPr>
            <p:cNvSpPr>
              <a:spLocks/>
            </p:cNvSpPr>
            <p:nvPr/>
          </p:nvSpPr>
          <p:spPr bwMode="auto">
            <a:xfrm>
              <a:off x="3397251" y="5394325"/>
              <a:ext cx="346075" cy="46038"/>
            </a:xfrm>
            <a:custGeom>
              <a:avLst/>
              <a:gdLst>
                <a:gd name="T0" fmla="*/ 92 w 92"/>
                <a:gd name="T1" fmla="*/ 12 h 12"/>
                <a:gd name="T2" fmla="*/ 92 w 92"/>
                <a:gd name="T3" fmla="*/ 2 h 12"/>
                <a:gd name="T4" fmla="*/ 90 w 92"/>
                <a:gd name="T5" fmla="*/ 0 h 12"/>
                <a:gd name="T6" fmla="*/ 2 w 92"/>
                <a:gd name="T7" fmla="*/ 0 h 12"/>
                <a:gd name="T8" fmla="*/ 0 w 92"/>
                <a:gd name="T9" fmla="*/ 2 h 12"/>
                <a:gd name="T10" fmla="*/ 0 w 92"/>
                <a:gd name="T11" fmla="*/ 12 h 12"/>
                <a:gd name="T12" fmla="*/ 92 w 9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2" h="12">
                  <a:moveTo>
                    <a:pt x="92" y="12"/>
                  </a:moveTo>
                  <a:cubicBezTo>
                    <a:pt x="92" y="2"/>
                    <a:pt x="92" y="2"/>
                    <a:pt x="92" y="2"/>
                  </a:cubicBezTo>
                  <a:cubicBezTo>
                    <a:pt x="92" y="1"/>
                    <a:pt x="91" y="0"/>
                    <a:pt x="90" y="0"/>
                  </a:cubicBezTo>
                  <a:cubicBezTo>
                    <a:pt x="2" y="0"/>
                    <a:pt x="2" y="0"/>
                    <a:pt x="2" y="0"/>
                  </a:cubicBezTo>
                  <a:cubicBezTo>
                    <a:pt x="1" y="0"/>
                    <a:pt x="0" y="1"/>
                    <a:pt x="0" y="2"/>
                  </a:cubicBezTo>
                  <a:cubicBezTo>
                    <a:pt x="0" y="12"/>
                    <a:pt x="0" y="12"/>
                    <a:pt x="0" y="12"/>
                  </a:cubicBezTo>
                  <a:lnTo>
                    <a:pt x="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19" name="Freeform 190">
              <a:extLst>
                <a:ext uri="{FF2B5EF4-FFF2-40B4-BE49-F238E27FC236}">
                  <a16:creationId xmlns:a16="http://schemas.microsoft.com/office/drawing/2014/main" id="{A3C58E7F-9BA9-432D-A02F-273B8EBBF7C7}"/>
                </a:ext>
              </a:extLst>
            </p:cNvPr>
            <p:cNvSpPr>
              <a:spLocks noEditPoints="1"/>
            </p:cNvSpPr>
            <p:nvPr/>
          </p:nvSpPr>
          <p:spPr bwMode="auto">
            <a:xfrm>
              <a:off x="3397251" y="5454650"/>
              <a:ext cx="346075" cy="301625"/>
            </a:xfrm>
            <a:custGeom>
              <a:avLst/>
              <a:gdLst>
                <a:gd name="T0" fmla="*/ 90 w 92"/>
                <a:gd name="T1" fmla="*/ 52 h 80"/>
                <a:gd name="T2" fmla="*/ 84 w 92"/>
                <a:gd name="T3" fmla="*/ 52 h 80"/>
                <a:gd name="T4" fmla="*/ 84 w 92"/>
                <a:gd name="T5" fmla="*/ 0 h 80"/>
                <a:gd name="T6" fmla="*/ 8 w 92"/>
                <a:gd name="T7" fmla="*/ 0 h 80"/>
                <a:gd name="T8" fmla="*/ 8 w 92"/>
                <a:gd name="T9" fmla="*/ 52 h 80"/>
                <a:gd name="T10" fmla="*/ 2 w 92"/>
                <a:gd name="T11" fmla="*/ 52 h 80"/>
                <a:gd name="T12" fmla="*/ 0 w 92"/>
                <a:gd name="T13" fmla="*/ 54 h 80"/>
                <a:gd name="T14" fmla="*/ 2 w 92"/>
                <a:gd name="T15" fmla="*/ 56 h 80"/>
                <a:gd name="T16" fmla="*/ 44 w 92"/>
                <a:gd name="T17" fmla="*/ 56 h 80"/>
                <a:gd name="T18" fmla="*/ 44 w 92"/>
                <a:gd name="T19" fmla="*/ 64 h 80"/>
                <a:gd name="T20" fmla="*/ 38 w 92"/>
                <a:gd name="T21" fmla="*/ 72 h 80"/>
                <a:gd name="T22" fmla="*/ 46 w 92"/>
                <a:gd name="T23" fmla="*/ 80 h 80"/>
                <a:gd name="T24" fmla="*/ 54 w 92"/>
                <a:gd name="T25" fmla="*/ 72 h 80"/>
                <a:gd name="T26" fmla="*/ 48 w 92"/>
                <a:gd name="T27" fmla="*/ 64 h 80"/>
                <a:gd name="T28" fmla="*/ 48 w 92"/>
                <a:gd name="T29" fmla="*/ 56 h 80"/>
                <a:gd name="T30" fmla="*/ 90 w 92"/>
                <a:gd name="T31" fmla="*/ 56 h 80"/>
                <a:gd name="T32" fmla="*/ 92 w 92"/>
                <a:gd name="T33" fmla="*/ 54 h 80"/>
                <a:gd name="T34" fmla="*/ 90 w 92"/>
                <a:gd name="T35" fmla="*/ 52 h 80"/>
                <a:gd name="T36" fmla="*/ 50 w 92"/>
                <a:gd name="T37" fmla="*/ 72 h 80"/>
                <a:gd name="T38" fmla="*/ 46 w 92"/>
                <a:gd name="T39" fmla="*/ 76 h 80"/>
                <a:gd name="T40" fmla="*/ 42 w 92"/>
                <a:gd name="T41" fmla="*/ 72 h 80"/>
                <a:gd name="T42" fmla="*/ 46 w 92"/>
                <a:gd name="T43" fmla="*/ 68 h 80"/>
                <a:gd name="T44" fmla="*/ 50 w 92"/>
                <a:gd name="T45" fmla="*/ 72 h 80"/>
                <a:gd name="T46" fmla="*/ 74 w 92"/>
                <a:gd name="T47" fmla="*/ 48 h 80"/>
                <a:gd name="T48" fmla="*/ 66 w 92"/>
                <a:gd name="T49" fmla="*/ 48 h 80"/>
                <a:gd name="T50" fmla="*/ 58 w 92"/>
                <a:gd name="T51" fmla="*/ 48 h 80"/>
                <a:gd name="T52" fmla="*/ 50 w 92"/>
                <a:gd name="T53" fmla="*/ 48 h 80"/>
                <a:gd name="T54" fmla="*/ 42 w 92"/>
                <a:gd name="T55" fmla="*/ 48 h 80"/>
                <a:gd name="T56" fmla="*/ 34 w 92"/>
                <a:gd name="T57" fmla="*/ 48 h 80"/>
                <a:gd name="T58" fmla="*/ 26 w 92"/>
                <a:gd name="T59" fmla="*/ 48 h 80"/>
                <a:gd name="T60" fmla="*/ 18 w 92"/>
                <a:gd name="T61" fmla="*/ 48 h 80"/>
                <a:gd name="T62" fmla="*/ 16 w 92"/>
                <a:gd name="T63" fmla="*/ 46 h 80"/>
                <a:gd name="T64" fmla="*/ 16 w 92"/>
                <a:gd name="T65" fmla="*/ 6 h 80"/>
                <a:gd name="T66" fmla="*/ 18 w 92"/>
                <a:gd name="T67" fmla="*/ 4 h 80"/>
                <a:gd name="T68" fmla="*/ 20 w 92"/>
                <a:gd name="T69" fmla="*/ 6 h 80"/>
                <a:gd name="T70" fmla="*/ 20 w 92"/>
                <a:gd name="T71" fmla="*/ 44 h 80"/>
                <a:gd name="T72" fmla="*/ 24 w 92"/>
                <a:gd name="T73" fmla="*/ 44 h 80"/>
                <a:gd name="T74" fmla="*/ 24 w 92"/>
                <a:gd name="T75" fmla="*/ 22 h 80"/>
                <a:gd name="T76" fmla="*/ 26 w 92"/>
                <a:gd name="T77" fmla="*/ 20 h 80"/>
                <a:gd name="T78" fmla="*/ 34 w 92"/>
                <a:gd name="T79" fmla="*/ 20 h 80"/>
                <a:gd name="T80" fmla="*/ 36 w 92"/>
                <a:gd name="T81" fmla="*/ 22 h 80"/>
                <a:gd name="T82" fmla="*/ 36 w 92"/>
                <a:gd name="T83" fmla="*/ 44 h 80"/>
                <a:gd name="T84" fmla="*/ 40 w 92"/>
                <a:gd name="T85" fmla="*/ 44 h 80"/>
                <a:gd name="T86" fmla="*/ 40 w 92"/>
                <a:gd name="T87" fmla="*/ 30 h 80"/>
                <a:gd name="T88" fmla="*/ 42 w 92"/>
                <a:gd name="T89" fmla="*/ 28 h 80"/>
                <a:gd name="T90" fmla="*/ 50 w 92"/>
                <a:gd name="T91" fmla="*/ 28 h 80"/>
                <a:gd name="T92" fmla="*/ 52 w 92"/>
                <a:gd name="T93" fmla="*/ 30 h 80"/>
                <a:gd name="T94" fmla="*/ 52 w 92"/>
                <a:gd name="T95" fmla="*/ 44 h 80"/>
                <a:gd name="T96" fmla="*/ 56 w 92"/>
                <a:gd name="T97" fmla="*/ 44 h 80"/>
                <a:gd name="T98" fmla="*/ 56 w 92"/>
                <a:gd name="T99" fmla="*/ 6 h 80"/>
                <a:gd name="T100" fmla="*/ 58 w 92"/>
                <a:gd name="T101" fmla="*/ 4 h 80"/>
                <a:gd name="T102" fmla="*/ 66 w 92"/>
                <a:gd name="T103" fmla="*/ 4 h 80"/>
                <a:gd name="T104" fmla="*/ 68 w 92"/>
                <a:gd name="T105" fmla="*/ 6 h 80"/>
                <a:gd name="T106" fmla="*/ 68 w 92"/>
                <a:gd name="T107" fmla="*/ 44 h 80"/>
                <a:gd name="T108" fmla="*/ 74 w 92"/>
                <a:gd name="T109" fmla="*/ 44 h 80"/>
                <a:gd name="T110" fmla="*/ 76 w 92"/>
                <a:gd name="T111" fmla="*/ 46 h 80"/>
                <a:gd name="T112" fmla="*/ 74 w 92"/>
                <a:gd name="T113"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80">
                  <a:moveTo>
                    <a:pt x="90" y="52"/>
                  </a:moveTo>
                  <a:cubicBezTo>
                    <a:pt x="84" y="52"/>
                    <a:pt x="84" y="52"/>
                    <a:pt x="84" y="52"/>
                  </a:cubicBezTo>
                  <a:cubicBezTo>
                    <a:pt x="84" y="0"/>
                    <a:pt x="84" y="0"/>
                    <a:pt x="84" y="0"/>
                  </a:cubicBezTo>
                  <a:cubicBezTo>
                    <a:pt x="8" y="0"/>
                    <a:pt x="8" y="0"/>
                    <a:pt x="8" y="0"/>
                  </a:cubicBezTo>
                  <a:cubicBezTo>
                    <a:pt x="8" y="52"/>
                    <a:pt x="8" y="52"/>
                    <a:pt x="8" y="52"/>
                  </a:cubicBezTo>
                  <a:cubicBezTo>
                    <a:pt x="2" y="52"/>
                    <a:pt x="2" y="52"/>
                    <a:pt x="2" y="52"/>
                  </a:cubicBezTo>
                  <a:cubicBezTo>
                    <a:pt x="1" y="52"/>
                    <a:pt x="0" y="53"/>
                    <a:pt x="0" y="54"/>
                  </a:cubicBezTo>
                  <a:cubicBezTo>
                    <a:pt x="0" y="55"/>
                    <a:pt x="1" y="56"/>
                    <a:pt x="2" y="56"/>
                  </a:cubicBezTo>
                  <a:cubicBezTo>
                    <a:pt x="44" y="56"/>
                    <a:pt x="44" y="56"/>
                    <a:pt x="44" y="56"/>
                  </a:cubicBezTo>
                  <a:cubicBezTo>
                    <a:pt x="44" y="64"/>
                    <a:pt x="44" y="64"/>
                    <a:pt x="44" y="64"/>
                  </a:cubicBezTo>
                  <a:cubicBezTo>
                    <a:pt x="41" y="65"/>
                    <a:pt x="38" y="68"/>
                    <a:pt x="38" y="72"/>
                  </a:cubicBezTo>
                  <a:cubicBezTo>
                    <a:pt x="38" y="76"/>
                    <a:pt x="42" y="80"/>
                    <a:pt x="46" y="80"/>
                  </a:cubicBezTo>
                  <a:cubicBezTo>
                    <a:pt x="50" y="80"/>
                    <a:pt x="54" y="76"/>
                    <a:pt x="54" y="72"/>
                  </a:cubicBezTo>
                  <a:cubicBezTo>
                    <a:pt x="54" y="68"/>
                    <a:pt x="51" y="65"/>
                    <a:pt x="48" y="64"/>
                  </a:cubicBezTo>
                  <a:cubicBezTo>
                    <a:pt x="48" y="56"/>
                    <a:pt x="48" y="56"/>
                    <a:pt x="48" y="56"/>
                  </a:cubicBezTo>
                  <a:cubicBezTo>
                    <a:pt x="90" y="56"/>
                    <a:pt x="90" y="56"/>
                    <a:pt x="90" y="56"/>
                  </a:cubicBezTo>
                  <a:cubicBezTo>
                    <a:pt x="91" y="56"/>
                    <a:pt x="92" y="55"/>
                    <a:pt x="92" y="54"/>
                  </a:cubicBezTo>
                  <a:cubicBezTo>
                    <a:pt x="92" y="53"/>
                    <a:pt x="91" y="52"/>
                    <a:pt x="90" y="52"/>
                  </a:cubicBezTo>
                  <a:close/>
                  <a:moveTo>
                    <a:pt x="50" y="72"/>
                  </a:moveTo>
                  <a:cubicBezTo>
                    <a:pt x="50" y="74"/>
                    <a:pt x="48" y="76"/>
                    <a:pt x="46" y="76"/>
                  </a:cubicBezTo>
                  <a:cubicBezTo>
                    <a:pt x="44" y="76"/>
                    <a:pt x="42" y="74"/>
                    <a:pt x="42" y="72"/>
                  </a:cubicBezTo>
                  <a:cubicBezTo>
                    <a:pt x="42" y="70"/>
                    <a:pt x="44" y="68"/>
                    <a:pt x="46" y="68"/>
                  </a:cubicBezTo>
                  <a:cubicBezTo>
                    <a:pt x="48" y="68"/>
                    <a:pt x="50" y="70"/>
                    <a:pt x="50" y="72"/>
                  </a:cubicBezTo>
                  <a:close/>
                  <a:moveTo>
                    <a:pt x="74" y="48"/>
                  </a:moveTo>
                  <a:cubicBezTo>
                    <a:pt x="66" y="48"/>
                    <a:pt x="66" y="48"/>
                    <a:pt x="66" y="48"/>
                  </a:cubicBezTo>
                  <a:cubicBezTo>
                    <a:pt x="58" y="48"/>
                    <a:pt x="58" y="48"/>
                    <a:pt x="58" y="48"/>
                  </a:cubicBezTo>
                  <a:cubicBezTo>
                    <a:pt x="50" y="48"/>
                    <a:pt x="50" y="48"/>
                    <a:pt x="50" y="48"/>
                  </a:cubicBezTo>
                  <a:cubicBezTo>
                    <a:pt x="42" y="48"/>
                    <a:pt x="42" y="48"/>
                    <a:pt x="42" y="48"/>
                  </a:cubicBezTo>
                  <a:cubicBezTo>
                    <a:pt x="34" y="48"/>
                    <a:pt x="34" y="48"/>
                    <a:pt x="34" y="48"/>
                  </a:cubicBezTo>
                  <a:cubicBezTo>
                    <a:pt x="26" y="48"/>
                    <a:pt x="26" y="48"/>
                    <a:pt x="26" y="48"/>
                  </a:cubicBezTo>
                  <a:cubicBezTo>
                    <a:pt x="18" y="48"/>
                    <a:pt x="18" y="48"/>
                    <a:pt x="18" y="48"/>
                  </a:cubicBezTo>
                  <a:cubicBezTo>
                    <a:pt x="17" y="48"/>
                    <a:pt x="16" y="47"/>
                    <a:pt x="16" y="46"/>
                  </a:cubicBezTo>
                  <a:cubicBezTo>
                    <a:pt x="16" y="6"/>
                    <a:pt x="16" y="6"/>
                    <a:pt x="16" y="6"/>
                  </a:cubicBezTo>
                  <a:cubicBezTo>
                    <a:pt x="16" y="5"/>
                    <a:pt x="17" y="4"/>
                    <a:pt x="18" y="4"/>
                  </a:cubicBezTo>
                  <a:cubicBezTo>
                    <a:pt x="19" y="4"/>
                    <a:pt x="20" y="5"/>
                    <a:pt x="20" y="6"/>
                  </a:cubicBezTo>
                  <a:cubicBezTo>
                    <a:pt x="20" y="44"/>
                    <a:pt x="20" y="44"/>
                    <a:pt x="20" y="44"/>
                  </a:cubicBezTo>
                  <a:cubicBezTo>
                    <a:pt x="24" y="44"/>
                    <a:pt x="24" y="44"/>
                    <a:pt x="24" y="44"/>
                  </a:cubicBezTo>
                  <a:cubicBezTo>
                    <a:pt x="24" y="22"/>
                    <a:pt x="24" y="22"/>
                    <a:pt x="24" y="22"/>
                  </a:cubicBezTo>
                  <a:cubicBezTo>
                    <a:pt x="24" y="21"/>
                    <a:pt x="25" y="20"/>
                    <a:pt x="26" y="20"/>
                  </a:cubicBezTo>
                  <a:cubicBezTo>
                    <a:pt x="34" y="20"/>
                    <a:pt x="34" y="20"/>
                    <a:pt x="34" y="20"/>
                  </a:cubicBezTo>
                  <a:cubicBezTo>
                    <a:pt x="35" y="20"/>
                    <a:pt x="36" y="21"/>
                    <a:pt x="36" y="22"/>
                  </a:cubicBezTo>
                  <a:cubicBezTo>
                    <a:pt x="36" y="44"/>
                    <a:pt x="36" y="44"/>
                    <a:pt x="36" y="44"/>
                  </a:cubicBezTo>
                  <a:cubicBezTo>
                    <a:pt x="40" y="44"/>
                    <a:pt x="40" y="44"/>
                    <a:pt x="40" y="44"/>
                  </a:cubicBezTo>
                  <a:cubicBezTo>
                    <a:pt x="40" y="30"/>
                    <a:pt x="40" y="30"/>
                    <a:pt x="40" y="30"/>
                  </a:cubicBezTo>
                  <a:cubicBezTo>
                    <a:pt x="40" y="29"/>
                    <a:pt x="41" y="28"/>
                    <a:pt x="42" y="28"/>
                  </a:cubicBezTo>
                  <a:cubicBezTo>
                    <a:pt x="50" y="28"/>
                    <a:pt x="50" y="28"/>
                    <a:pt x="50" y="28"/>
                  </a:cubicBezTo>
                  <a:cubicBezTo>
                    <a:pt x="51" y="28"/>
                    <a:pt x="52" y="29"/>
                    <a:pt x="52" y="30"/>
                  </a:cubicBezTo>
                  <a:cubicBezTo>
                    <a:pt x="52" y="44"/>
                    <a:pt x="52" y="44"/>
                    <a:pt x="52" y="44"/>
                  </a:cubicBezTo>
                  <a:cubicBezTo>
                    <a:pt x="56" y="44"/>
                    <a:pt x="56" y="44"/>
                    <a:pt x="56" y="44"/>
                  </a:cubicBezTo>
                  <a:cubicBezTo>
                    <a:pt x="56" y="6"/>
                    <a:pt x="56" y="6"/>
                    <a:pt x="56" y="6"/>
                  </a:cubicBezTo>
                  <a:cubicBezTo>
                    <a:pt x="56" y="5"/>
                    <a:pt x="57" y="4"/>
                    <a:pt x="58" y="4"/>
                  </a:cubicBezTo>
                  <a:cubicBezTo>
                    <a:pt x="66" y="4"/>
                    <a:pt x="66" y="4"/>
                    <a:pt x="66" y="4"/>
                  </a:cubicBezTo>
                  <a:cubicBezTo>
                    <a:pt x="67" y="4"/>
                    <a:pt x="68" y="5"/>
                    <a:pt x="68" y="6"/>
                  </a:cubicBezTo>
                  <a:cubicBezTo>
                    <a:pt x="68" y="44"/>
                    <a:pt x="68" y="44"/>
                    <a:pt x="68" y="44"/>
                  </a:cubicBezTo>
                  <a:cubicBezTo>
                    <a:pt x="74" y="44"/>
                    <a:pt x="74" y="44"/>
                    <a:pt x="74" y="44"/>
                  </a:cubicBezTo>
                  <a:cubicBezTo>
                    <a:pt x="75" y="44"/>
                    <a:pt x="76" y="45"/>
                    <a:pt x="76" y="46"/>
                  </a:cubicBezTo>
                  <a:cubicBezTo>
                    <a:pt x="76" y="47"/>
                    <a:pt x="75" y="48"/>
                    <a:pt x="7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6249514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B99F68E-2E67-40EE-8942-27CDBB696CE7}"/>
              </a:ext>
            </a:extLst>
          </p:cNvPr>
          <p:cNvGraphicFramePr>
            <a:graphicFrameLocks noChangeAspect="1"/>
          </p:cNvGraphicFramePr>
          <p:nvPr>
            <p:custDataLst>
              <p:tags r:id="rId1"/>
            </p:custDataLst>
            <p:extLst>
              <p:ext uri="{D42A27DB-BD31-4B8C-83A1-F6EECF244321}">
                <p14:modId xmlns:p14="http://schemas.microsoft.com/office/powerpoint/2010/main" val="100564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descr="A dog sitting in the grass&#10;&#10;Description automatically generated">
            <a:extLst>
              <a:ext uri="{FF2B5EF4-FFF2-40B4-BE49-F238E27FC236}">
                <a16:creationId xmlns:a16="http://schemas.microsoft.com/office/drawing/2014/main" id="{A534C414-7749-4E99-8BFF-42434A980C2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09601" y="311727"/>
            <a:ext cx="11284856" cy="6234546"/>
          </a:xfrm>
          <a:custGeom>
            <a:avLst/>
            <a:gdLst>
              <a:gd name="connsiteX0" fmla="*/ 0 w 11596914"/>
              <a:gd name="connsiteY0" fmla="*/ 0 h 6234546"/>
              <a:gd name="connsiteX1" fmla="*/ 11596914 w 11596914"/>
              <a:gd name="connsiteY1" fmla="*/ 0 h 6234546"/>
              <a:gd name="connsiteX2" fmla="*/ 11596914 w 11596914"/>
              <a:gd name="connsiteY2" fmla="*/ 6234546 h 6234546"/>
              <a:gd name="connsiteX3" fmla="*/ 0 w 11596914"/>
              <a:gd name="connsiteY3" fmla="*/ 6234546 h 6234546"/>
            </a:gdLst>
            <a:ahLst/>
            <a:cxnLst>
              <a:cxn ang="0">
                <a:pos x="connsiteX0" y="connsiteY0"/>
              </a:cxn>
              <a:cxn ang="0">
                <a:pos x="connsiteX1" y="connsiteY1"/>
              </a:cxn>
              <a:cxn ang="0">
                <a:pos x="connsiteX2" y="connsiteY2"/>
              </a:cxn>
              <a:cxn ang="0">
                <a:pos x="connsiteX3" y="connsiteY3"/>
              </a:cxn>
            </a:cxnLst>
            <a:rect l="l" t="t" r="r" b="b"/>
            <a:pathLst>
              <a:path w="11596914" h="6234546">
                <a:moveTo>
                  <a:pt x="0" y="0"/>
                </a:moveTo>
                <a:lnTo>
                  <a:pt x="11596914" y="0"/>
                </a:lnTo>
                <a:lnTo>
                  <a:pt x="11596914" y="6234546"/>
                </a:lnTo>
                <a:lnTo>
                  <a:pt x="0" y="6234546"/>
                </a:lnTo>
                <a:close/>
              </a:path>
            </a:pathLst>
          </a:custGeom>
        </p:spPr>
      </p:pic>
      <p:sp>
        <p:nvSpPr>
          <p:cNvPr id="11" name="Rectangle 10">
            <a:extLst>
              <a:ext uri="{FF2B5EF4-FFF2-40B4-BE49-F238E27FC236}">
                <a16:creationId xmlns:a16="http://schemas.microsoft.com/office/drawing/2014/main" id="{427484A6-6CD1-48F2-BDA6-A603A0C30CD0}"/>
              </a:ext>
            </a:extLst>
          </p:cNvPr>
          <p:cNvSpPr/>
          <p:nvPr/>
        </p:nvSpPr>
        <p:spPr>
          <a:xfrm>
            <a:off x="297543" y="1914788"/>
            <a:ext cx="5000171" cy="2908460"/>
          </a:xfrm>
          <a:prstGeom prst="rect">
            <a:avLst/>
          </a:prstGeom>
          <a:solidFill>
            <a:srgbClr val="FFC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80EF4D2-1368-4CE2-89F2-7563A19B8995}"/>
              </a:ext>
            </a:extLst>
          </p:cNvPr>
          <p:cNvSpPr txBox="1">
            <a:spLocks/>
          </p:cNvSpPr>
          <p:nvPr/>
        </p:nvSpPr>
        <p:spPr>
          <a:xfrm>
            <a:off x="928914" y="2286185"/>
            <a:ext cx="4064000" cy="216566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nSpc>
                <a:spcPct val="100000"/>
              </a:lnSpc>
            </a:pPr>
            <a:r>
              <a:rPr lang="en-US" sz="8000" dirty="0"/>
              <a:t>Thank You</a:t>
            </a:r>
          </a:p>
        </p:txBody>
      </p:sp>
      <p:sp>
        <p:nvSpPr>
          <p:cNvPr id="18" name="Rectangle 17">
            <a:extLst>
              <a:ext uri="{FF2B5EF4-FFF2-40B4-BE49-F238E27FC236}">
                <a16:creationId xmlns:a16="http://schemas.microsoft.com/office/drawing/2014/main" id="{236194D0-14B7-444E-9D9B-21A6C62BFE50}"/>
              </a:ext>
            </a:extLst>
          </p:cNvPr>
          <p:cNvSpPr/>
          <p:nvPr/>
        </p:nvSpPr>
        <p:spPr>
          <a:xfrm>
            <a:off x="4794377" y="4319911"/>
            <a:ext cx="1006674" cy="1006674"/>
          </a:xfrm>
          <a:prstGeom prst="rect">
            <a:avLst/>
          </a:prstGeom>
          <a:solidFill>
            <a:srgbClr val="1997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1295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n6Luw6PDP_a36jC1qPsw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lmKLqfdHhfePvdkgOS7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4u6RrXPLD_jjIvVFbQan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t8KY50V9lfUZ5OPq17j2M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7dOehcVa67D9VEeSGNFKO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_lmKLqfdHhfePvdkgOS7A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449</Words>
  <Application>Microsoft Office PowerPoint</Application>
  <PresentationFormat>Widescreen</PresentationFormat>
  <Paragraphs>29</Paragraphs>
  <Slides>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Office Theme</vt:lpstr>
      <vt:lpstr>think-cell Slide</vt:lpstr>
      <vt:lpstr>Pet Sitter</vt:lpstr>
      <vt:lpstr>Problem Identified</vt:lpstr>
      <vt:lpstr>PowerPoint Presentation</vt:lpstr>
      <vt:lpstr>Plan For Collecting Data</vt:lpstr>
      <vt:lpstr>Process Involved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24slides3</dc:creator>
  <cp:lastModifiedBy>sanjil k c</cp:lastModifiedBy>
  <cp:revision>30</cp:revision>
  <dcterms:created xsi:type="dcterms:W3CDTF">2020-09-08T07:36:10Z</dcterms:created>
  <dcterms:modified xsi:type="dcterms:W3CDTF">2023-01-09T08:02:46Z</dcterms:modified>
</cp:coreProperties>
</file>