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44"/>
  </p:notesMasterIdLst>
  <p:sldIdLst>
    <p:sldId id="259" r:id="rId2"/>
    <p:sldId id="258" r:id="rId3"/>
    <p:sldId id="262" r:id="rId4"/>
    <p:sldId id="317" r:id="rId5"/>
    <p:sldId id="331" r:id="rId6"/>
    <p:sldId id="318" r:id="rId7"/>
    <p:sldId id="333" r:id="rId8"/>
    <p:sldId id="319" r:id="rId9"/>
    <p:sldId id="334" r:id="rId10"/>
    <p:sldId id="320" r:id="rId11"/>
    <p:sldId id="335" r:id="rId12"/>
    <p:sldId id="321" r:id="rId13"/>
    <p:sldId id="337" r:id="rId14"/>
    <p:sldId id="322" r:id="rId15"/>
    <p:sldId id="338" r:id="rId16"/>
    <p:sldId id="323" r:id="rId17"/>
    <p:sldId id="339" r:id="rId18"/>
    <p:sldId id="324" r:id="rId19"/>
    <p:sldId id="340" r:id="rId20"/>
    <p:sldId id="325" r:id="rId21"/>
    <p:sldId id="341" r:id="rId22"/>
    <p:sldId id="351" r:id="rId23"/>
    <p:sldId id="352" r:id="rId24"/>
    <p:sldId id="313" r:id="rId25"/>
    <p:sldId id="326" r:id="rId26"/>
    <p:sldId id="342" r:id="rId27"/>
    <p:sldId id="327" r:id="rId28"/>
    <p:sldId id="343" r:id="rId29"/>
    <p:sldId id="328" r:id="rId30"/>
    <p:sldId id="344" r:id="rId31"/>
    <p:sldId id="329" r:id="rId32"/>
    <p:sldId id="345" r:id="rId33"/>
    <p:sldId id="330" r:id="rId34"/>
    <p:sldId id="346" r:id="rId35"/>
    <p:sldId id="314" r:id="rId36"/>
    <p:sldId id="347" r:id="rId37"/>
    <p:sldId id="315" r:id="rId38"/>
    <p:sldId id="348" r:id="rId39"/>
    <p:sldId id="350" r:id="rId40"/>
    <p:sldId id="316" r:id="rId41"/>
    <p:sldId id="349" r:id="rId42"/>
    <p:sldId id="264" r:id="rId43"/>
  </p:sldIdLst>
  <p:sldSz cx="9144000" cy="5143500" type="screen16x9"/>
  <p:notesSz cx="6858000" cy="9144000"/>
  <p:embeddedFontLst>
    <p:embeddedFont>
      <p:font typeface="Bahnschrift" panose="020B0502040204020203" pitchFamily="34" charset="0"/>
      <p:regular r:id="rId45"/>
      <p:bold r:id="rId46"/>
    </p:embeddedFont>
    <p:embeddedFont>
      <p:font typeface="Lato" panose="020F0502020204030203" pitchFamily="34" charset="0"/>
      <p:regular r:id="rId47"/>
      <p:bold r:id="rId48"/>
      <p:italic r:id="rId49"/>
      <p:boldItalic r:id="rId50"/>
    </p:embeddedFont>
    <p:embeddedFont>
      <p:font typeface="Patrick Hand" panose="00000500000000000000" pitchFamily="2" charset="0"/>
      <p:regular r:id="rId51"/>
    </p:embeddedFont>
    <p:embeddedFont>
      <p:font typeface="Poppins" panose="000005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893">
          <p15:clr>
            <a:srgbClr val="9AA0A6"/>
          </p15:clr>
        </p15:guide>
        <p15:guide id="3" orient="horz" pos="816">
          <p15:clr>
            <a:srgbClr val="9AA0A6"/>
          </p15:clr>
        </p15:guide>
        <p15:guide id="4" orient="horz" pos="629">
          <p15:clr>
            <a:srgbClr val="9AA0A6"/>
          </p15:clr>
        </p15:guide>
        <p15:guide id="5" orient="horz" pos="12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3F8B29-8970-40B7-9A0C-B9DA01DE7D0E}">
  <a:tblStyle styleId="{323F8B29-8970-40B7-9A0C-B9DA01DE7D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41" autoAdjust="0"/>
  </p:normalViewPr>
  <p:slideViewPr>
    <p:cSldViewPr snapToGrid="0">
      <p:cViewPr varScale="1">
        <p:scale>
          <a:sx n="113" d="100"/>
          <a:sy n="113" d="100"/>
        </p:scale>
        <p:origin x="586" y="77"/>
      </p:cViewPr>
      <p:guideLst>
        <p:guide pos="2880"/>
        <p:guide orient="horz" pos="1893"/>
        <p:guide orient="horz" pos="816"/>
        <p:guide orient="horz" pos="629"/>
        <p:guide orient="horz" pos="12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8202635da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8202635da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789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759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945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112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801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402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740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509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450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854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8202635d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8202635d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7063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398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932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512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8202635da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8202635da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585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073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412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0555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5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27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8202635da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8202635da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665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502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015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2859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568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8202635da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8202635da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6163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211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8202635da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8202635da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107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6047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17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8394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8202635da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8202635da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388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8354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8202635da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8202635da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246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229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1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8202635d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8202635d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547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202635d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202635d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95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grpSp>
        <p:nvGrpSpPr>
          <p:cNvPr id="13" name="Google Shape;13;p3"/>
          <p:cNvGrpSpPr/>
          <p:nvPr/>
        </p:nvGrpSpPr>
        <p:grpSpPr>
          <a:xfrm rot="-5400000">
            <a:off x="674705" y="3187370"/>
            <a:ext cx="1547625" cy="1046475"/>
            <a:chOff x="3738975" y="1747175"/>
            <a:chExt cx="1547625" cy="1046475"/>
          </a:xfrm>
        </p:grpSpPr>
        <p:sp>
          <p:nvSpPr>
            <p:cNvPr id="14" name="Google Shape;14;p3"/>
            <p:cNvSpPr/>
            <p:nvPr/>
          </p:nvSpPr>
          <p:spPr>
            <a:xfrm>
              <a:off x="4277750" y="1929125"/>
              <a:ext cx="158900" cy="94775"/>
            </a:xfrm>
            <a:custGeom>
              <a:avLst/>
              <a:gdLst/>
              <a:ahLst/>
              <a:cxnLst/>
              <a:rect l="l" t="t" r="r" b="b"/>
              <a:pathLst>
                <a:path w="6356" h="3791" extrusionOk="0">
                  <a:moveTo>
                    <a:pt x="5064" y="0"/>
                  </a:moveTo>
                  <a:cubicBezTo>
                    <a:pt x="4986" y="0"/>
                    <a:pt x="4904" y="8"/>
                    <a:pt x="4817" y="26"/>
                  </a:cubicBezTo>
                  <a:cubicBezTo>
                    <a:pt x="4446" y="96"/>
                    <a:pt x="4233" y="296"/>
                    <a:pt x="3933" y="511"/>
                  </a:cubicBezTo>
                  <a:cubicBezTo>
                    <a:pt x="3533" y="796"/>
                    <a:pt x="3105" y="1038"/>
                    <a:pt x="2678" y="1266"/>
                  </a:cubicBezTo>
                  <a:cubicBezTo>
                    <a:pt x="2278" y="1480"/>
                    <a:pt x="1837" y="1651"/>
                    <a:pt x="1438" y="1893"/>
                  </a:cubicBezTo>
                  <a:cubicBezTo>
                    <a:pt x="1152" y="2079"/>
                    <a:pt x="924" y="2350"/>
                    <a:pt x="624" y="2492"/>
                  </a:cubicBezTo>
                  <a:cubicBezTo>
                    <a:pt x="1" y="2804"/>
                    <a:pt x="306" y="3791"/>
                    <a:pt x="953" y="3791"/>
                  </a:cubicBezTo>
                  <a:cubicBezTo>
                    <a:pt x="957" y="3791"/>
                    <a:pt x="962" y="3791"/>
                    <a:pt x="966" y="3790"/>
                  </a:cubicBezTo>
                  <a:cubicBezTo>
                    <a:pt x="1708" y="3762"/>
                    <a:pt x="2392" y="3234"/>
                    <a:pt x="3063" y="2963"/>
                  </a:cubicBezTo>
                  <a:cubicBezTo>
                    <a:pt x="3462" y="2792"/>
                    <a:pt x="3847" y="2621"/>
                    <a:pt x="4233" y="2435"/>
                  </a:cubicBezTo>
                  <a:cubicBezTo>
                    <a:pt x="4417" y="2350"/>
                    <a:pt x="4588" y="2264"/>
                    <a:pt x="4760" y="2178"/>
                  </a:cubicBezTo>
                  <a:lnTo>
                    <a:pt x="4760" y="2178"/>
                  </a:lnTo>
                  <a:cubicBezTo>
                    <a:pt x="4759" y="2179"/>
                    <a:pt x="4759" y="2179"/>
                    <a:pt x="4759" y="2179"/>
                  </a:cubicBezTo>
                  <a:cubicBezTo>
                    <a:pt x="4761" y="2179"/>
                    <a:pt x="5326" y="1906"/>
                    <a:pt x="5109" y="1906"/>
                  </a:cubicBezTo>
                  <a:cubicBezTo>
                    <a:pt x="5099" y="1906"/>
                    <a:pt x="5087" y="1907"/>
                    <a:pt x="5073" y="1908"/>
                  </a:cubicBezTo>
                  <a:cubicBezTo>
                    <a:pt x="6355" y="1761"/>
                    <a:pt x="6212" y="0"/>
                    <a:pt x="5064"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3989600" y="1840100"/>
              <a:ext cx="134425" cy="88625"/>
            </a:xfrm>
            <a:custGeom>
              <a:avLst/>
              <a:gdLst/>
              <a:ahLst/>
              <a:cxnLst/>
              <a:rect l="l" t="t" r="r" b="b"/>
              <a:pathLst>
                <a:path w="5377" h="3545" extrusionOk="0">
                  <a:moveTo>
                    <a:pt x="4281" y="0"/>
                  </a:moveTo>
                  <a:cubicBezTo>
                    <a:pt x="4248" y="0"/>
                    <a:pt x="4214" y="2"/>
                    <a:pt x="4179" y="7"/>
                  </a:cubicBezTo>
                  <a:cubicBezTo>
                    <a:pt x="3680" y="64"/>
                    <a:pt x="3537" y="263"/>
                    <a:pt x="3195" y="577"/>
                  </a:cubicBezTo>
                  <a:cubicBezTo>
                    <a:pt x="2938" y="834"/>
                    <a:pt x="2539" y="1048"/>
                    <a:pt x="2240" y="1262"/>
                  </a:cubicBezTo>
                  <a:cubicBezTo>
                    <a:pt x="1584" y="1747"/>
                    <a:pt x="970" y="2317"/>
                    <a:pt x="286" y="2745"/>
                  </a:cubicBezTo>
                  <a:cubicBezTo>
                    <a:pt x="0" y="2931"/>
                    <a:pt x="29" y="3429"/>
                    <a:pt x="386" y="3515"/>
                  </a:cubicBezTo>
                  <a:cubicBezTo>
                    <a:pt x="476" y="3536"/>
                    <a:pt x="568" y="3545"/>
                    <a:pt x="662" y="3545"/>
                  </a:cubicBezTo>
                  <a:cubicBezTo>
                    <a:pt x="1284" y="3545"/>
                    <a:pt x="1976" y="3137"/>
                    <a:pt x="2496" y="2902"/>
                  </a:cubicBezTo>
                  <a:cubicBezTo>
                    <a:pt x="2938" y="2716"/>
                    <a:pt x="3352" y="2474"/>
                    <a:pt x="3765" y="2260"/>
                  </a:cubicBezTo>
                  <a:cubicBezTo>
                    <a:pt x="4065" y="2104"/>
                    <a:pt x="4421" y="1832"/>
                    <a:pt x="4636" y="1718"/>
                  </a:cubicBezTo>
                  <a:cubicBezTo>
                    <a:pt x="5376" y="1334"/>
                    <a:pt x="5114" y="0"/>
                    <a:pt x="4281"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238450" y="1792575"/>
              <a:ext cx="130400" cy="80250"/>
            </a:xfrm>
            <a:custGeom>
              <a:avLst/>
              <a:gdLst/>
              <a:ahLst/>
              <a:cxnLst/>
              <a:rect l="l" t="t" r="r" b="b"/>
              <a:pathLst>
                <a:path w="5216" h="3210" extrusionOk="0">
                  <a:moveTo>
                    <a:pt x="3928" y="1"/>
                  </a:moveTo>
                  <a:cubicBezTo>
                    <a:pt x="3854" y="1"/>
                    <a:pt x="3776" y="9"/>
                    <a:pt x="3694" y="25"/>
                  </a:cubicBezTo>
                  <a:cubicBezTo>
                    <a:pt x="2924" y="183"/>
                    <a:pt x="2182" y="867"/>
                    <a:pt x="1498" y="1252"/>
                  </a:cubicBezTo>
                  <a:cubicBezTo>
                    <a:pt x="985" y="1537"/>
                    <a:pt x="0" y="2050"/>
                    <a:pt x="329" y="2778"/>
                  </a:cubicBezTo>
                  <a:cubicBezTo>
                    <a:pt x="342" y="2807"/>
                    <a:pt x="357" y="2820"/>
                    <a:pt x="371" y="2849"/>
                  </a:cubicBezTo>
                  <a:cubicBezTo>
                    <a:pt x="450" y="3048"/>
                    <a:pt x="725" y="3209"/>
                    <a:pt x="947" y="3209"/>
                  </a:cubicBezTo>
                  <a:cubicBezTo>
                    <a:pt x="964" y="3209"/>
                    <a:pt x="981" y="3208"/>
                    <a:pt x="998" y="3206"/>
                  </a:cubicBezTo>
                  <a:cubicBezTo>
                    <a:pt x="1583" y="3149"/>
                    <a:pt x="2111" y="2807"/>
                    <a:pt x="2652" y="2564"/>
                  </a:cubicBezTo>
                  <a:cubicBezTo>
                    <a:pt x="3166" y="2336"/>
                    <a:pt x="3665" y="2022"/>
                    <a:pt x="4193" y="1822"/>
                  </a:cubicBezTo>
                  <a:cubicBezTo>
                    <a:pt x="5215" y="1424"/>
                    <a:pt x="4927" y="1"/>
                    <a:pt x="3928"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51450" y="1895050"/>
              <a:ext cx="134700" cy="76300"/>
            </a:xfrm>
            <a:custGeom>
              <a:avLst/>
              <a:gdLst/>
              <a:ahLst/>
              <a:cxnLst/>
              <a:rect l="l" t="t" r="r" b="b"/>
              <a:pathLst>
                <a:path w="5388" h="3052" extrusionOk="0">
                  <a:moveTo>
                    <a:pt x="4177" y="1"/>
                  </a:moveTo>
                  <a:cubicBezTo>
                    <a:pt x="3994" y="1"/>
                    <a:pt x="3810" y="73"/>
                    <a:pt x="3651" y="248"/>
                  </a:cubicBezTo>
                  <a:cubicBezTo>
                    <a:pt x="3252" y="676"/>
                    <a:pt x="2668" y="832"/>
                    <a:pt x="2154" y="1089"/>
                  </a:cubicBezTo>
                  <a:cubicBezTo>
                    <a:pt x="1569" y="1389"/>
                    <a:pt x="942" y="1731"/>
                    <a:pt x="386" y="2087"/>
                  </a:cubicBezTo>
                  <a:cubicBezTo>
                    <a:pt x="1" y="2330"/>
                    <a:pt x="129" y="2815"/>
                    <a:pt x="500" y="2971"/>
                  </a:cubicBezTo>
                  <a:cubicBezTo>
                    <a:pt x="637" y="3028"/>
                    <a:pt x="782" y="3052"/>
                    <a:pt x="930" y="3052"/>
                  </a:cubicBezTo>
                  <a:cubicBezTo>
                    <a:pt x="1567" y="3052"/>
                    <a:pt x="2278" y="2606"/>
                    <a:pt x="2810" y="2387"/>
                  </a:cubicBezTo>
                  <a:cubicBezTo>
                    <a:pt x="3509" y="2102"/>
                    <a:pt x="4222" y="1916"/>
                    <a:pt x="4792" y="1389"/>
                  </a:cubicBezTo>
                  <a:cubicBezTo>
                    <a:pt x="5388" y="848"/>
                    <a:pt x="4798" y="1"/>
                    <a:pt x="4177"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619400" y="2042875"/>
              <a:ext cx="112125" cy="86400"/>
            </a:xfrm>
            <a:custGeom>
              <a:avLst/>
              <a:gdLst/>
              <a:ahLst/>
              <a:cxnLst/>
              <a:rect l="l" t="t" r="r" b="b"/>
              <a:pathLst>
                <a:path w="4485" h="3456" extrusionOk="0">
                  <a:moveTo>
                    <a:pt x="3619" y="0"/>
                  </a:moveTo>
                  <a:cubicBezTo>
                    <a:pt x="3450" y="0"/>
                    <a:pt x="3275" y="50"/>
                    <a:pt x="3116" y="138"/>
                  </a:cubicBezTo>
                  <a:cubicBezTo>
                    <a:pt x="2616" y="438"/>
                    <a:pt x="2203" y="895"/>
                    <a:pt x="1747" y="1251"/>
                  </a:cubicBezTo>
                  <a:cubicBezTo>
                    <a:pt x="1275" y="1608"/>
                    <a:pt x="677" y="1921"/>
                    <a:pt x="321" y="2391"/>
                  </a:cubicBezTo>
                  <a:cubicBezTo>
                    <a:pt x="1" y="2823"/>
                    <a:pt x="328" y="3455"/>
                    <a:pt x="819" y="3455"/>
                  </a:cubicBezTo>
                  <a:cubicBezTo>
                    <a:pt x="896" y="3455"/>
                    <a:pt x="978" y="3440"/>
                    <a:pt x="1062" y="3404"/>
                  </a:cubicBezTo>
                  <a:cubicBezTo>
                    <a:pt x="2160" y="2933"/>
                    <a:pt x="3044" y="2049"/>
                    <a:pt x="4070" y="1450"/>
                  </a:cubicBezTo>
                  <a:cubicBezTo>
                    <a:pt x="4456" y="1222"/>
                    <a:pt x="4485" y="652"/>
                    <a:pt x="4256" y="324"/>
                  </a:cubicBezTo>
                  <a:cubicBezTo>
                    <a:pt x="4090" y="99"/>
                    <a:pt x="3859" y="0"/>
                    <a:pt x="3619"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6150" y="2252150"/>
              <a:ext cx="117000" cy="125200"/>
            </a:xfrm>
            <a:custGeom>
              <a:avLst/>
              <a:gdLst/>
              <a:ahLst/>
              <a:cxnLst/>
              <a:rect l="l" t="t" r="r" b="b"/>
              <a:pathLst>
                <a:path w="4680" h="5008" extrusionOk="0">
                  <a:moveTo>
                    <a:pt x="3236" y="1"/>
                  </a:moveTo>
                  <a:cubicBezTo>
                    <a:pt x="2951" y="1"/>
                    <a:pt x="2662" y="140"/>
                    <a:pt x="2453" y="481"/>
                  </a:cubicBezTo>
                  <a:cubicBezTo>
                    <a:pt x="2239" y="823"/>
                    <a:pt x="1982" y="1108"/>
                    <a:pt x="1797" y="1464"/>
                  </a:cubicBezTo>
                  <a:cubicBezTo>
                    <a:pt x="1583" y="1878"/>
                    <a:pt x="1326" y="2249"/>
                    <a:pt x="1056" y="2634"/>
                  </a:cubicBezTo>
                  <a:cubicBezTo>
                    <a:pt x="642" y="3204"/>
                    <a:pt x="1" y="3889"/>
                    <a:pt x="143" y="4645"/>
                  </a:cubicBezTo>
                  <a:cubicBezTo>
                    <a:pt x="187" y="4876"/>
                    <a:pt x="410" y="5008"/>
                    <a:pt x="630" y="5008"/>
                  </a:cubicBezTo>
                  <a:cubicBezTo>
                    <a:pt x="762" y="5008"/>
                    <a:pt x="893" y="4960"/>
                    <a:pt x="984" y="4858"/>
                  </a:cubicBezTo>
                  <a:cubicBezTo>
                    <a:pt x="1969" y="3789"/>
                    <a:pt x="3024" y="2763"/>
                    <a:pt x="3994" y="1679"/>
                  </a:cubicBezTo>
                  <a:cubicBezTo>
                    <a:pt x="4680" y="910"/>
                    <a:pt x="3967" y="1"/>
                    <a:pt x="3236"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272325" y="2319775"/>
              <a:ext cx="97625" cy="101100"/>
            </a:xfrm>
            <a:custGeom>
              <a:avLst/>
              <a:gdLst/>
              <a:ahLst/>
              <a:cxnLst/>
              <a:rect l="l" t="t" r="r" b="b"/>
              <a:pathLst>
                <a:path w="3905" h="4044" extrusionOk="0">
                  <a:moveTo>
                    <a:pt x="2659" y="0"/>
                  </a:moveTo>
                  <a:cubicBezTo>
                    <a:pt x="2337" y="0"/>
                    <a:pt x="2027" y="160"/>
                    <a:pt x="1883" y="542"/>
                  </a:cubicBezTo>
                  <a:cubicBezTo>
                    <a:pt x="1483" y="1626"/>
                    <a:pt x="0" y="2311"/>
                    <a:pt x="43" y="3551"/>
                  </a:cubicBezTo>
                  <a:cubicBezTo>
                    <a:pt x="56" y="3809"/>
                    <a:pt x="338" y="4044"/>
                    <a:pt x="602" y="4044"/>
                  </a:cubicBezTo>
                  <a:cubicBezTo>
                    <a:pt x="630" y="4044"/>
                    <a:pt x="658" y="4041"/>
                    <a:pt x="685" y="4036"/>
                  </a:cubicBezTo>
                  <a:cubicBezTo>
                    <a:pt x="1312" y="3908"/>
                    <a:pt x="1911" y="3309"/>
                    <a:pt x="2310" y="2824"/>
                  </a:cubicBezTo>
                  <a:cubicBezTo>
                    <a:pt x="2738" y="2311"/>
                    <a:pt x="3280" y="1868"/>
                    <a:pt x="3579" y="1255"/>
                  </a:cubicBezTo>
                  <a:cubicBezTo>
                    <a:pt x="3905" y="558"/>
                    <a:pt x="3261" y="0"/>
                    <a:pt x="2659"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038075" y="2463400"/>
              <a:ext cx="88325" cy="118250"/>
            </a:xfrm>
            <a:custGeom>
              <a:avLst/>
              <a:gdLst/>
              <a:ahLst/>
              <a:cxnLst/>
              <a:rect l="l" t="t" r="r" b="b"/>
              <a:pathLst>
                <a:path w="3533" h="4730" extrusionOk="0">
                  <a:moveTo>
                    <a:pt x="2343" y="0"/>
                  </a:moveTo>
                  <a:cubicBezTo>
                    <a:pt x="2090" y="0"/>
                    <a:pt x="1848" y="121"/>
                    <a:pt x="1712" y="416"/>
                  </a:cubicBezTo>
                  <a:cubicBezTo>
                    <a:pt x="1313" y="1285"/>
                    <a:pt x="928" y="2112"/>
                    <a:pt x="586" y="3011"/>
                  </a:cubicBezTo>
                  <a:cubicBezTo>
                    <a:pt x="386" y="3538"/>
                    <a:pt x="1" y="4080"/>
                    <a:pt x="415" y="4594"/>
                  </a:cubicBezTo>
                  <a:cubicBezTo>
                    <a:pt x="489" y="4690"/>
                    <a:pt x="582" y="4730"/>
                    <a:pt x="676" y="4730"/>
                  </a:cubicBezTo>
                  <a:cubicBezTo>
                    <a:pt x="888" y="4730"/>
                    <a:pt x="1105" y="4529"/>
                    <a:pt x="1127" y="4313"/>
                  </a:cubicBezTo>
                  <a:lnTo>
                    <a:pt x="1127" y="4313"/>
                  </a:lnTo>
                  <a:cubicBezTo>
                    <a:pt x="1126" y="4328"/>
                    <a:pt x="1129" y="4335"/>
                    <a:pt x="1136" y="4335"/>
                  </a:cubicBezTo>
                  <a:cubicBezTo>
                    <a:pt x="1178" y="4335"/>
                    <a:pt x="1366" y="4040"/>
                    <a:pt x="1427" y="3966"/>
                  </a:cubicBezTo>
                  <a:cubicBezTo>
                    <a:pt x="1613" y="3681"/>
                    <a:pt x="1784" y="3382"/>
                    <a:pt x="1955" y="3082"/>
                  </a:cubicBezTo>
                  <a:cubicBezTo>
                    <a:pt x="2311" y="2441"/>
                    <a:pt x="2767" y="1870"/>
                    <a:pt x="3138" y="1243"/>
                  </a:cubicBezTo>
                  <a:cubicBezTo>
                    <a:pt x="3533" y="612"/>
                    <a:pt x="2910" y="0"/>
                    <a:pt x="2343"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877025" y="2427300"/>
              <a:ext cx="80900" cy="113600"/>
            </a:xfrm>
            <a:custGeom>
              <a:avLst/>
              <a:gdLst/>
              <a:ahLst/>
              <a:cxnLst/>
              <a:rect l="l" t="t" r="r" b="b"/>
              <a:pathLst>
                <a:path w="3236" h="4544" extrusionOk="0">
                  <a:moveTo>
                    <a:pt x="2588" y="1750"/>
                  </a:moveTo>
                  <a:cubicBezTo>
                    <a:pt x="2580" y="1761"/>
                    <a:pt x="2572" y="1774"/>
                    <a:pt x="2564" y="1788"/>
                  </a:cubicBezTo>
                  <a:cubicBezTo>
                    <a:pt x="2571" y="1775"/>
                    <a:pt x="2579" y="1762"/>
                    <a:pt x="2588" y="1750"/>
                  </a:cubicBezTo>
                  <a:close/>
                  <a:moveTo>
                    <a:pt x="2273" y="0"/>
                  </a:moveTo>
                  <a:cubicBezTo>
                    <a:pt x="2243" y="0"/>
                    <a:pt x="2211" y="2"/>
                    <a:pt x="2179" y="6"/>
                  </a:cubicBezTo>
                  <a:cubicBezTo>
                    <a:pt x="896" y="177"/>
                    <a:pt x="938" y="1689"/>
                    <a:pt x="582" y="2687"/>
                  </a:cubicBezTo>
                  <a:cubicBezTo>
                    <a:pt x="502" y="2903"/>
                    <a:pt x="0" y="4544"/>
                    <a:pt x="655" y="4544"/>
                  </a:cubicBezTo>
                  <a:cubicBezTo>
                    <a:pt x="693" y="4544"/>
                    <a:pt x="735" y="4538"/>
                    <a:pt x="782" y="4526"/>
                  </a:cubicBezTo>
                  <a:cubicBezTo>
                    <a:pt x="1295" y="4383"/>
                    <a:pt x="1680" y="3556"/>
                    <a:pt x="1936" y="3143"/>
                  </a:cubicBezTo>
                  <a:cubicBezTo>
                    <a:pt x="2136" y="2801"/>
                    <a:pt x="2294" y="2444"/>
                    <a:pt x="2478" y="2088"/>
                  </a:cubicBezTo>
                  <a:cubicBezTo>
                    <a:pt x="2489" y="2078"/>
                    <a:pt x="2657" y="1724"/>
                    <a:pt x="2668" y="1657"/>
                  </a:cubicBezTo>
                  <a:lnTo>
                    <a:pt x="2668" y="1657"/>
                  </a:lnTo>
                  <a:cubicBezTo>
                    <a:pt x="2762" y="1563"/>
                    <a:pt x="2880" y="1475"/>
                    <a:pt x="2950" y="1347"/>
                  </a:cubicBezTo>
                  <a:cubicBezTo>
                    <a:pt x="3235" y="842"/>
                    <a:pt x="2923" y="0"/>
                    <a:pt x="2273"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071250" y="2274050"/>
              <a:ext cx="116950" cy="96100"/>
            </a:xfrm>
            <a:custGeom>
              <a:avLst/>
              <a:gdLst/>
              <a:ahLst/>
              <a:cxnLst/>
              <a:rect l="l" t="t" r="r" b="b"/>
              <a:pathLst>
                <a:path w="4678" h="3844" extrusionOk="0">
                  <a:moveTo>
                    <a:pt x="3635" y="0"/>
                  </a:moveTo>
                  <a:cubicBezTo>
                    <a:pt x="3463" y="0"/>
                    <a:pt x="3281" y="61"/>
                    <a:pt x="3109" y="204"/>
                  </a:cubicBezTo>
                  <a:cubicBezTo>
                    <a:pt x="2752" y="489"/>
                    <a:pt x="2467" y="860"/>
                    <a:pt x="2153" y="1187"/>
                  </a:cubicBezTo>
                  <a:cubicBezTo>
                    <a:pt x="1797" y="1558"/>
                    <a:pt x="1412" y="1887"/>
                    <a:pt x="1056" y="2242"/>
                  </a:cubicBezTo>
                  <a:cubicBezTo>
                    <a:pt x="685" y="2613"/>
                    <a:pt x="1" y="3113"/>
                    <a:pt x="299" y="3683"/>
                  </a:cubicBezTo>
                  <a:cubicBezTo>
                    <a:pt x="363" y="3794"/>
                    <a:pt x="466" y="3843"/>
                    <a:pt x="571" y="3843"/>
                  </a:cubicBezTo>
                  <a:cubicBezTo>
                    <a:pt x="656" y="3843"/>
                    <a:pt x="743" y="3811"/>
                    <a:pt x="813" y="3754"/>
                  </a:cubicBezTo>
                  <a:cubicBezTo>
                    <a:pt x="913" y="3668"/>
                    <a:pt x="1155" y="3611"/>
                    <a:pt x="1298" y="3541"/>
                  </a:cubicBezTo>
                  <a:cubicBezTo>
                    <a:pt x="1683" y="3341"/>
                    <a:pt x="2039" y="3084"/>
                    <a:pt x="2396" y="2813"/>
                  </a:cubicBezTo>
                  <a:cubicBezTo>
                    <a:pt x="3009" y="2357"/>
                    <a:pt x="3693" y="1872"/>
                    <a:pt x="4193" y="1288"/>
                  </a:cubicBezTo>
                  <a:cubicBezTo>
                    <a:pt x="4678" y="703"/>
                    <a:pt x="4217" y="0"/>
                    <a:pt x="3635"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910100" y="2240925"/>
              <a:ext cx="51125" cy="98250"/>
            </a:xfrm>
            <a:custGeom>
              <a:avLst/>
              <a:gdLst/>
              <a:ahLst/>
              <a:cxnLst/>
              <a:rect l="l" t="t" r="r" b="b"/>
              <a:pathLst>
                <a:path w="2045" h="3930" extrusionOk="0">
                  <a:moveTo>
                    <a:pt x="1132" y="0"/>
                  </a:moveTo>
                  <a:cubicBezTo>
                    <a:pt x="1010" y="0"/>
                    <a:pt x="886" y="32"/>
                    <a:pt x="771" y="103"/>
                  </a:cubicBezTo>
                  <a:cubicBezTo>
                    <a:pt x="143" y="487"/>
                    <a:pt x="115" y="1200"/>
                    <a:pt x="129" y="1871"/>
                  </a:cubicBezTo>
                  <a:cubicBezTo>
                    <a:pt x="157" y="2470"/>
                    <a:pt x="1" y="3240"/>
                    <a:pt x="258" y="3796"/>
                  </a:cubicBezTo>
                  <a:cubicBezTo>
                    <a:pt x="306" y="3887"/>
                    <a:pt x="403" y="3930"/>
                    <a:pt x="499" y="3930"/>
                  </a:cubicBezTo>
                  <a:cubicBezTo>
                    <a:pt x="599" y="3930"/>
                    <a:pt x="699" y="3883"/>
                    <a:pt x="742" y="3796"/>
                  </a:cubicBezTo>
                  <a:cubicBezTo>
                    <a:pt x="1013" y="3297"/>
                    <a:pt x="1199" y="2797"/>
                    <a:pt x="1355" y="2256"/>
                  </a:cubicBezTo>
                  <a:cubicBezTo>
                    <a:pt x="1498" y="1799"/>
                    <a:pt x="1754" y="1415"/>
                    <a:pt x="1897" y="972"/>
                  </a:cubicBezTo>
                  <a:cubicBezTo>
                    <a:pt x="2044" y="464"/>
                    <a:pt x="1600" y="0"/>
                    <a:pt x="1132"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539000" y="1747175"/>
              <a:ext cx="143325" cy="43125"/>
            </a:xfrm>
            <a:custGeom>
              <a:avLst/>
              <a:gdLst/>
              <a:ahLst/>
              <a:cxnLst/>
              <a:rect l="l" t="t" r="r" b="b"/>
              <a:pathLst>
                <a:path w="5733" h="1725" extrusionOk="0">
                  <a:moveTo>
                    <a:pt x="4161" y="0"/>
                  </a:moveTo>
                  <a:cubicBezTo>
                    <a:pt x="3659" y="0"/>
                    <a:pt x="3134" y="101"/>
                    <a:pt x="2666" y="159"/>
                  </a:cubicBezTo>
                  <a:cubicBezTo>
                    <a:pt x="1996" y="244"/>
                    <a:pt x="1069" y="174"/>
                    <a:pt x="470" y="529"/>
                  </a:cubicBezTo>
                  <a:cubicBezTo>
                    <a:pt x="0" y="801"/>
                    <a:pt x="228" y="1457"/>
                    <a:pt x="727" y="1499"/>
                  </a:cubicBezTo>
                  <a:cubicBezTo>
                    <a:pt x="1483" y="1556"/>
                    <a:pt x="2225" y="1613"/>
                    <a:pt x="2995" y="1628"/>
                  </a:cubicBezTo>
                  <a:cubicBezTo>
                    <a:pt x="3436" y="1642"/>
                    <a:pt x="3881" y="1724"/>
                    <a:pt x="4305" y="1724"/>
                  </a:cubicBezTo>
                  <a:cubicBezTo>
                    <a:pt x="4730" y="1724"/>
                    <a:pt x="5133" y="1642"/>
                    <a:pt x="5490" y="1328"/>
                  </a:cubicBezTo>
                  <a:cubicBezTo>
                    <a:pt x="5733" y="1100"/>
                    <a:pt x="5733" y="644"/>
                    <a:pt x="5490" y="430"/>
                  </a:cubicBezTo>
                  <a:cubicBezTo>
                    <a:pt x="5122" y="98"/>
                    <a:pt x="4653" y="0"/>
                    <a:pt x="4161"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844500" y="1829825"/>
              <a:ext cx="140625" cy="44475"/>
            </a:xfrm>
            <a:custGeom>
              <a:avLst/>
              <a:gdLst/>
              <a:ahLst/>
              <a:cxnLst/>
              <a:rect l="l" t="t" r="r" b="b"/>
              <a:pathLst>
                <a:path w="5625" h="1779" extrusionOk="0">
                  <a:moveTo>
                    <a:pt x="2702" y="0"/>
                  </a:moveTo>
                  <a:cubicBezTo>
                    <a:pt x="2443" y="0"/>
                    <a:pt x="2184" y="7"/>
                    <a:pt x="1926" y="19"/>
                  </a:cubicBezTo>
                  <a:cubicBezTo>
                    <a:pt x="1620" y="29"/>
                    <a:pt x="1150" y="141"/>
                    <a:pt x="771" y="141"/>
                  </a:cubicBezTo>
                  <a:cubicBezTo>
                    <a:pt x="637" y="141"/>
                    <a:pt x="515" y="128"/>
                    <a:pt x="415" y="90"/>
                  </a:cubicBezTo>
                  <a:cubicBezTo>
                    <a:pt x="396" y="82"/>
                    <a:pt x="377" y="79"/>
                    <a:pt x="359" y="79"/>
                  </a:cubicBezTo>
                  <a:cubicBezTo>
                    <a:pt x="280" y="79"/>
                    <a:pt x="210" y="148"/>
                    <a:pt x="186" y="218"/>
                  </a:cubicBezTo>
                  <a:cubicBezTo>
                    <a:pt x="1" y="789"/>
                    <a:pt x="799" y="1032"/>
                    <a:pt x="1198" y="1102"/>
                  </a:cubicBezTo>
                  <a:cubicBezTo>
                    <a:pt x="2225" y="1288"/>
                    <a:pt x="3223" y="1445"/>
                    <a:pt x="4236" y="1745"/>
                  </a:cubicBezTo>
                  <a:cubicBezTo>
                    <a:pt x="4318" y="1768"/>
                    <a:pt x="4396" y="1779"/>
                    <a:pt x="4470" y="1779"/>
                  </a:cubicBezTo>
                  <a:cubicBezTo>
                    <a:pt x="5347" y="1779"/>
                    <a:pt x="5625" y="264"/>
                    <a:pt x="4678" y="133"/>
                  </a:cubicBezTo>
                  <a:cubicBezTo>
                    <a:pt x="4023" y="41"/>
                    <a:pt x="3361" y="0"/>
                    <a:pt x="2702"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875875" y="1964800"/>
              <a:ext cx="145475" cy="49350"/>
            </a:xfrm>
            <a:custGeom>
              <a:avLst/>
              <a:gdLst/>
              <a:ahLst/>
              <a:cxnLst/>
              <a:rect l="l" t="t" r="r" b="b"/>
              <a:pathLst>
                <a:path w="5819" h="1974" extrusionOk="0">
                  <a:moveTo>
                    <a:pt x="1377" y="1"/>
                  </a:moveTo>
                  <a:cubicBezTo>
                    <a:pt x="1026" y="1"/>
                    <a:pt x="689" y="38"/>
                    <a:pt x="400" y="153"/>
                  </a:cubicBezTo>
                  <a:cubicBezTo>
                    <a:pt x="0" y="310"/>
                    <a:pt x="0" y="795"/>
                    <a:pt x="400" y="951"/>
                  </a:cubicBezTo>
                  <a:cubicBezTo>
                    <a:pt x="1156" y="1251"/>
                    <a:pt x="1869" y="1493"/>
                    <a:pt x="2681" y="1664"/>
                  </a:cubicBezTo>
                  <a:cubicBezTo>
                    <a:pt x="3229" y="1779"/>
                    <a:pt x="3901" y="1973"/>
                    <a:pt x="4475" y="1973"/>
                  </a:cubicBezTo>
                  <a:cubicBezTo>
                    <a:pt x="4544" y="1973"/>
                    <a:pt x="4612" y="1970"/>
                    <a:pt x="4678" y="1964"/>
                  </a:cubicBezTo>
                  <a:cubicBezTo>
                    <a:pt x="5391" y="1907"/>
                    <a:pt x="5819" y="1080"/>
                    <a:pt x="5277" y="523"/>
                  </a:cubicBezTo>
                  <a:cubicBezTo>
                    <a:pt x="4918" y="174"/>
                    <a:pt x="4463" y="115"/>
                    <a:pt x="3990" y="115"/>
                  </a:cubicBezTo>
                  <a:cubicBezTo>
                    <a:pt x="3751" y="115"/>
                    <a:pt x="3508" y="130"/>
                    <a:pt x="3271" y="130"/>
                  </a:cubicBezTo>
                  <a:cubicBezTo>
                    <a:pt x="3193" y="130"/>
                    <a:pt x="3115" y="128"/>
                    <a:pt x="3038" y="124"/>
                  </a:cubicBezTo>
                  <a:cubicBezTo>
                    <a:pt x="2545" y="98"/>
                    <a:pt x="1944" y="1"/>
                    <a:pt x="1377"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965725" y="2108025"/>
              <a:ext cx="165225" cy="50975"/>
            </a:xfrm>
            <a:custGeom>
              <a:avLst/>
              <a:gdLst/>
              <a:ahLst/>
              <a:cxnLst/>
              <a:rect l="l" t="t" r="r" b="b"/>
              <a:pathLst>
                <a:path w="6609" h="2039" extrusionOk="0">
                  <a:moveTo>
                    <a:pt x="5384" y="0"/>
                  </a:moveTo>
                  <a:cubicBezTo>
                    <a:pt x="5285" y="0"/>
                    <a:pt x="5178" y="13"/>
                    <a:pt x="5063" y="42"/>
                  </a:cubicBezTo>
                  <a:cubicBezTo>
                    <a:pt x="3551" y="413"/>
                    <a:pt x="1854" y="14"/>
                    <a:pt x="386" y="627"/>
                  </a:cubicBezTo>
                  <a:cubicBezTo>
                    <a:pt x="0" y="784"/>
                    <a:pt x="0" y="1255"/>
                    <a:pt x="386" y="1426"/>
                  </a:cubicBezTo>
                  <a:cubicBezTo>
                    <a:pt x="1854" y="2025"/>
                    <a:pt x="3551" y="1626"/>
                    <a:pt x="5063" y="1996"/>
                  </a:cubicBezTo>
                  <a:cubicBezTo>
                    <a:pt x="5177" y="2025"/>
                    <a:pt x="5283" y="2038"/>
                    <a:pt x="5381" y="2038"/>
                  </a:cubicBezTo>
                  <a:cubicBezTo>
                    <a:pt x="6598" y="2038"/>
                    <a:pt x="6608" y="0"/>
                    <a:pt x="5384"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333800" y="2469850"/>
              <a:ext cx="101425" cy="103625"/>
            </a:xfrm>
            <a:custGeom>
              <a:avLst/>
              <a:gdLst/>
              <a:ahLst/>
              <a:cxnLst/>
              <a:rect l="l" t="t" r="r" b="b"/>
              <a:pathLst>
                <a:path w="4057" h="4145" extrusionOk="0">
                  <a:moveTo>
                    <a:pt x="3649" y="0"/>
                  </a:moveTo>
                  <a:cubicBezTo>
                    <a:pt x="3642" y="0"/>
                    <a:pt x="3636" y="0"/>
                    <a:pt x="3630" y="0"/>
                  </a:cubicBezTo>
                  <a:cubicBezTo>
                    <a:pt x="3316" y="15"/>
                    <a:pt x="3174" y="143"/>
                    <a:pt x="2945" y="329"/>
                  </a:cubicBezTo>
                  <a:cubicBezTo>
                    <a:pt x="2589" y="643"/>
                    <a:pt x="2219" y="928"/>
                    <a:pt x="1876" y="1242"/>
                  </a:cubicBezTo>
                  <a:cubicBezTo>
                    <a:pt x="1306" y="1755"/>
                    <a:pt x="892" y="2325"/>
                    <a:pt x="436" y="2924"/>
                  </a:cubicBezTo>
                  <a:cubicBezTo>
                    <a:pt x="1" y="3500"/>
                    <a:pt x="604" y="4144"/>
                    <a:pt x="1196" y="4144"/>
                  </a:cubicBezTo>
                  <a:cubicBezTo>
                    <a:pt x="1322" y="4144"/>
                    <a:pt x="1448" y="4115"/>
                    <a:pt x="1563" y="4050"/>
                  </a:cubicBezTo>
                  <a:cubicBezTo>
                    <a:pt x="1890" y="3866"/>
                    <a:pt x="1962" y="3651"/>
                    <a:pt x="2118" y="3337"/>
                  </a:cubicBezTo>
                  <a:cubicBezTo>
                    <a:pt x="2289" y="2981"/>
                    <a:pt x="2561" y="2653"/>
                    <a:pt x="2818" y="2339"/>
                  </a:cubicBezTo>
                  <a:cubicBezTo>
                    <a:pt x="3231" y="1812"/>
                    <a:pt x="3873" y="1198"/>
                    <a:pt x="4016" y="514"/>
                  </a:cubicBezTo>
                  <a:cubicBezTo>
                    <a:pt x="4057" y="278"/>
                    <a:pt x="3909" y="0"/>
                    <a:pt x="3649"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206175" y="2580400"/>
              <a:ext cx="47800" cy="118325"/>
            </a:xfrm>
            <a:custGeom>
              <a:avLst/>
              <a:gdLst/>
              <a:ahLst/>
              <a:cxnLst/>
              <a:rect l="l" t="t" r="r" b="b"/>
              <a:pathLst>
                <a:path w="1912" h="4733" extrusionOk="0">
                  <a:moveTo>
                    <a:pt x="1297" y="0"/>
                  </a:moveTo>
                  <a:cubicBezTo>
                    <a:pt x="1250" y="0"/>
                    <a:pt x="1203" y="13"/>
                    <a:pt x="1163" y="43"/>
                  </a:cubicBezTo>
                  <a:cubicBezTo>
                    <a:pt x="721" y="385"/>
                    <a:pt x="578" y="912"/>
                    <a:pt x="407" y="1425"/>
                  </a:cubicBezTo>
                  <a:cubicBezTo>
                    <a:pt x="165" y="2239"/>
                    <a:pt x="79" y="3009"/>
                    <a:pt x="36" y="3849"/>
                  </a:cubicBezTo>
                  <a:cubicBezTo>
                    <a:pt x="1" y="4440"/>
                    <a:pt x="479" y="4732"/>
                    <a:pt x="955" y="4732"/>
                  </a:cubicBezTo>
                  <a:cubicBezTo>
                    <a:pt x="1435" y="4732"/>
                    <a:pt x="1912" y="4436"/>
                    <a:pt x="1861" y="3849"/>
                  </a:cubicBezTo>
                  <a:cubicBezTo>
                    <a:pt x="1791" y="3051"/>
                    <a:pt x="1734" y="2296"/>
                    <a:pt x="1791" y="1482"/>
                  </a:cubicBezTo>
                  <a:cubicBezTo>
                    <a:pt x="1819" y="1069"/>
                    <a:pt x="1905" y="398"/>
                    <a:pt x="1534" y="100"/>
                  </a:cubicBezTo>
                  <a:cubicBezTo>
                    <a:pt x="1478" y="44"/>
                    <a:pt x="1386" y="0"/>
                    <a:pt x="1297"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3981400" y="2680800"/>
              <a:ext cx="88575" cy="112850"/>
            </a:xfrm>
            <a:custGeom>
              <a:avLst/>
              <a:gdLst/>
              <a:ahLst/>
              <a:cxnLst/>
              <a:rect l="l" t="t" r="r" b="b"/>
              <a:pathLst>
                <a:path w="3543" h="4514" extrusionOk="0">
                  <a:moveTo>
                    <a:pt x="714" y="0"/>
                  </a:moveTo>
                  <a:cubicBezTo>
                    <a:pt x="495" y="0"/>
                    <a:pt x="267" y="139"/>
                    <a:pt x="186" y="375"/>
                  </a:cubicBezTo>
                  <a:cubicBezTo>
                    <a:pt x="1" y="961"/>
                    <a:pt x="372" y="1702"/>
                    <a:pt x="499" y="2286"/>
                  </a:cubicBezTo>
                  <a:cubicBezTo>
                    <a:pt x="642" y="2885"/>
                    <a:pt x="785" y="3484"/>
                    <a:pt x="1098" y="4012"/>
                  </a:cubicBezTo>
                  <a:cubicBezTo>
                    <a:pt x="1317" y="4370"/>
                    <a:pt x="1612" y="4513"/>
                    <a:pt x="1906" y="4513"/>
                  </a:cubicBezTo>
                  <a:cubicBezTo>
                    <a:pt x="2725" y="4513"/>
                    <a:pt x="3542" y="3408"/>
                    <a:pt x="2724" y="2757"/>
                  </a:cubicBezTo>
                  <a:cubicBezTo>
                    <a:pt x="2353" y="2457"/>
                    <a:pt x="2168" y="2101"/>
                    <a:pt x="1954" y="1674"/>
                  </a:cubicBezTo>
                  <a:cubicBezTo>
                    <a:pt x="1840" y="1431"/>
                    <a:pt x="1726" y="1174"/>
                    <a:pt x="1612" y="932"/>
                  </a:cubicBezTo>
                  <a:cubicBezTo>
                    <a:pt x="1469" y="675"/>
                    <a:pt x="1270" y="489"/>
                    <a:pt x="1127" y="248"/>
                  </a:cubicBezTo>
                  <a:cubicBezTo>
                    <a:pt x="1036" y="77"/>
                    <a:pt x="877" y="0"/>
                    <a:pt x="714"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738975" y="2243825"/>
              <a:ext cx="86175" cy="119200"/>
            </a:xfrm>
            <a:custGeom>
              <a:avLst/>
              <a:gdLst/>
              <a:ahLst/>
              <a:cxnLst/>
              <a:rect l="l" t="t" r="r" b="b"/>
              <a:pathLst>
                <a:path w="3447" h="4768" extrusionOk="0">
                  <a:moveTo>
                    <a:pt x="2057" y="1"/>
                  </a:moveTo>
                  <a:cubicBezTo>
                    <a:pt x="1620" y="1"/>
                    <a:pt x="1188" y="225"/>
                    <a:pt x="1028" y="757"/>
                  </a:cubicBezTo>
                  <a:cubicBezTo>
                    <a:pt x="842" y="1369"/>
                    <a:pt x="714" y="1983"/>
                    <a:pt x="543" y="2611"/>
                  </a:cubicBezTo>
                  <a:cubicBezTo>
                    <a:pt x="385" y="3153"/>
                    <a:pt x="1" y="3609"/>
                    <a:pt x="186" y="4193"/>
                  </a:cubicBezTo>
                  <a:cubicBezTo>
                    <a:pt x="298" y="4520"/>
                    <a:pt x="654" y="4767"/>
                    <a:pt x="995" y="4767"/>
                  </a:cubicBezTo>
                  <a:cubicBezTo>
                    <a:pt x="1175" y="4767"/>
                    <a:pt x="1351" y="4698"/>
                    <a:pt x="1484" y="4535"/>
                  </a:cubicBezTo>
                  <a:cubicBezTo>
                    <a:pt x="1826" y="4094"/>
                    <a:pt x="2154" y="3680"/>
                    <a:pt x="2397" y="3153"/>
                  </a:cubicBezTo>
                  <a:cubicBezTo>
                    <a:pt x="2667" y="2567"/>
                    <a:pt x="2882" y="1940"/>
                    <a:pt x="3123" y="1341"/>
                  </a:cubicBezTo>
                  <a:cubicBezTo>
                    <a:pt x="3446" y="556"/>
                    <a:pt x="2745" y="1"/>
                    <a:pt x="2057"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843075" y="2017975"/>
              <a:ext cx="101150" cy="106350"/>
            </a:xfrm>
            <a:custGeom>
              <a:avLst/>
              <a:gdLst/>
              <a:ahLst/>
              <a:cxnLst/>
              <a:rect l="l" t="t" r="r" b="b"/>
              <a:pathLst>
                <a:path w="4046" h="4254" extrusionOk="0">
                  <a:moveTo>
                    <a:pt x="2474" y="1"/>
                  </a:moveTo>
                  <a:cubicBezTo>
                    <a:pt x="2244" y="1"/>
                    <a:pt x="2007" y="87"/>
                    <a:pt x="1798" y="293"/>
                  </a:cubicBezTo>
                  <a:cubicBezTo>
                    <a:pt x="1570" y="535"/>
                    <a:pt x="1441" y="778"/>
                    <a:pt x="1284" y="1064"/>
                  </a:cubicBezTo>
                  <a:cubicBezTo>
                    <a:pt x="1098" y="1377"/>
                    <a:pt x="857" y="1648"/>
                    <a:pt x="685" y="1976"/>
                  </a:cubicBezTo>
                  <a:cubicBezTo>
                    <a:pt x="357" y="2575"/>
                    <a:pt x="1" y="3088"/>
                    <a:pt x="172" y="3802"/>
                  </a:cubicBezTo>
                  <a:cubicBezTo>
                    <a:pt x="235" y="4082"/>
                    <a:pt x="511" y="4253"/>
                    <a:pt x="781" y="4253"/>
                  </a:cubicBezTo>
                  <a:cubicBezTo>
                    <a:pt x="936" y="4253"/>
                    <a:pt x="1089" y="4197"/>
                    <a:pt x="1199" y="4072"/>
                  </a:cubicBezTo>
                  <a:cubicBezTo>
                    <a:pt x="1541" y="3701"/>
                    <a:pt x="1969" y="3387"/>
                    <a:pt x="2283" y="2988"/>
                  </a:cubicBezTo>
                  <a:cubicBezTo>
                    <a:pt x="2610" y="2604"/>
                    <a:pt x="2882" y="2075"/>
                    <a:pt x="3266" y="1762"/>
                  </a:cubicBezTo>
                  <a:cubicBezTo>
                    <a:pt x="4045" y="1094"/>
                    <a:pt x="3295" y="1"/>
                    <a:pt x="2474"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314275" y="2115525"/>
              <a:ext cx="131200" cy="94225"/>
            </a:xfrm>
            <a:custGeom>
              <a:avLst/>
              <a:gdLst/>
              <a:ahLst/>
              <a:cxnLst/>
              <a:rect l="l" t="t" r="r" b="b"/>
              <a:pathLst>
                <a:path w="5248" h="3769" extrusionOk="0">
                  <a:moveTo>
                    <a:pt x="4107" y="0"/>
                  </a:moveTo>
                  <a:cubicBezTo>
                    <a:pt x="3860" y="0"/>
                    <a:pt x="3613" y="108"/>
                    <a:pt x="3441" y="370"/>
                  </a:cubicBezTo>
                  <a:cubicBezTo>
                    <a:pt x="3356" y="484"/>
                    <a:pt x="3070" y="613"/>
                    <a:pt x="2956" y="712"/>
                  </a:cubicBezTo>
                  <a:cubicBezTo>
                    <a:pt x="2586" y="997"/>
                    <a:pt x="2230" y="1297"/>
                    <a:pt x="1859" y="1582"/>
                  </a:cubicBezTo>
                  <a:cubicBezTo>
                    <a:pt x="1331" y="1995"/>
                    <a:pt x="547" y="2252"/>
                    <a:pt x="218" y="2879"/>
                  </a:cubicBezTo>
                  <a:cubicBezTo>
                    <a:pt x="1" y="3278"/>
                    <a:pt x="291" y="3768"/>
                    <a:pt x="726" y="3768"/>
                  </a:cubicBezTo>
                  <a:cubicBezTo>
                    <a:pt x="774" y="3768"/>
                    <a:pt x="823" y="3762"/>
                    <a:pt x="874" y="3750"/>
                  </a:cubicBezTo>
                  <a:cubicBezTo>
                    <a:pt x="1659" y="3535"/>
                    <a:pt x="2458" y="3107"/>
                    <a:pt x="3099" y="2623"/>
                  </a:cubicBezTo>
                  <a:cubicBezTo>
                    <a:pt x="3656" y="2195"/>
                    <a:pt x="4439" y="1782"/>
                    <a:pt x="4839" y="1183"/>
                  </a:cubicBezTo>
                  <a:cubicBezTo>
                    <a:pt x="5248" y="585"/>
                    <a:pt x="4680" y="0"/>
                    <a:pt x="4107"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060550" y="2068100"/>
              <a:ext cx="101375" cy="103800"/>
            </a:xfrm>
            <a:custGeom>
              <a:avLst/>
              <a:gdLst/>
              <a:ahLst/>
              <a:cxnLst/>
              <a:rect l="l" t="t" r="r" b="b"/>
              <a:pathLst>
                <a:path w="4055" h="4152" extrusionOk="0">
                  <a:moveTo>
                    <a:pt x="2944" y="1"/>
                  </a:moveTo>
                  <a:cubicBezTo>
                    <a:pt x="2761" y="1"/>
                    <a:pt x="2566" y="64"/>
                    <a:pt x="2382" y="213"/>
                  </a:cubicBezTo>
                  <a:cubicBezTo>
                    <a:pt x="1769" y="726"/>
                    <a:pt x="1256" y="1496"/>
                    <a:pt x="856" y="2196"/>
                  </a:cubicBezTo>
                  <a:cubicBezTo>
                    <a:pt x="585" y="2709"/>
                    <a:pt x="1" y="3379"/>
                    <a:pt x="300" y="3964"/>
                  </a:cubicBezTo>
                  <a:cubicBezTo>
                    <a:pt x="361" y="4094"/>
                    <a:pt x="485" y="4151"/>
                    <a:pt x="611" y="4151"/>
                  </a:cubicBezTo>
                  <a:cubicBezTo>
                    <a:pt x="749" y="4151"/>
                    <a:pt x="889" y="4083"/>
                    <a:pt x="956" y="3964"/>
                  </a:cubicBezTo>
                  <a:cubicBezTo>
                    <a:pt x="1098" y="3736"/>
                    <a:pt x="1370" y="3607"/>
                    <a:pt x="1555" y="3422"/>
                  </a:cubicBezTo>
                  <a:cubicBezTo>
                    <a:pt x="1783" y="3208"/>
                    <a:pt x="1940" y="2966"/>
                    <a:pt x="2140" y="2723"/>
                  </a:cubicBezTo>
                  <a:cubicBezTo>
                    <a:pt x="2553" y="2224"/>
                    <a:pt x="3109" y="1867"/>
                    <a:pt x="3537" y="1369"/>
                  </a:cubicBezTo>
                  <a:cubicBezTo>
                    <a:pt x="4055" y="740"/>
                    <a:pt x="3568" y="1"/>
                    <a:pt x="2944"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4749675" y="2147575"/>
              <a:ext cx="111200" cy="46850"/>
            </a:xfrm>
            <a:custGeom>
              <a:avLst/>
              <a:gdLst/>
              <a:ahLst/>
              <a:cxnLst/>
              <a:rect l="l" t="t" r="r" b="b"/>
              <a:pathLst>
                <a:path w="4448" h="1874" extrusionOk="0">
                  <a:moveTo>
                    <a:pt x="3397" y="0"/>
                  </a:moveTo>
                  <a:cubicBezTo>
                    <a:pt x="3320" y="0"/>
                    <a:pt x="3238" y="14"/>
                    <a:pt x="3152" y="44"/>
                  </a:cubicBezTo>
                  <a:cubicBezTo>
                    <a:pt x="2738" y="186"/>
                    <a:pt x="2325" y="243"/>
                    <a:pt x="1926" y="386"/>
                  </a:cubicBezTo>
                  <a:cubicBezTo>
                    <a:pt x="1527" y="542"/>
                    <a:pt x="1127" y="827"/>
                    <a:pt x="713" y="871"/>
                  </a:cubicBezTo>
                  <a:cubicBezTo>
                    <a:pt x="228" y="928"/>
                    <a:pt x="0" y="1726"/>
                    <a:pt x="586" y="1825"/>
                  </a:cubicBezTo>
                  <a:cubicBezTo>
                    <a:pt x="752" y="1859"/>
                    <a:pt x="913" y="1873"/>
                    <a:pt x="1073" y="1873"/>
                  </a:cubicBezTo>
                  <a:cubicBezTo>
                    <a:pt x="1391" y="1873"/>
                    <a:pt x="1702" y="1816"/>
                    <a:pt x="2025" y="1740"/>
                  </a:cubicBezTo>
                  <a:cubicBezTo>
                    <a:pt x="2539" y="1626"/>
                    <a:pt x="3052" y="1626"/>
                    <a:pt x="3565" y="1540"/>
                  </a:cubicBezTo>
                  <a:cubicBezTo>
                    <a:pt x="4448" y="1385"/>
                    <a:pt x="4173" y="0"/>
                    <a:pt x="3397"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166600" y="1990675"/>
              <a:ext cx="120000" cy="77675"/>
            </a:xfrm>
            <a:custGeom>
              <a:avLst/>
              <a:gdLst/>
              <a:ahLst/>
              <a:cxnLst/>
              <a:rect l="l" t="t" r="r" b="b"/>
              <a:pathLst>
                <a:path w="4800" h="3107" extrusionOk="0">
                  <a:moveTo>
                    <a:pt x="573" y="1"/>
                  </a:moveTo>
                  <a:cubicBezTo>
                    <a:pt x="300" y="1"/>
                    <a:pt x="1" y="267"/>
                    <a:pt x="36" y="544"/>
                  </a:cubicBezTo>
                  <a:cubicBezTo>
                    <a:pt x="150" y="1428"/>
                    <a:pt x="1092" y="1770"/>
                    <a:pt x="1805" y="2127"/>
                  </a:cubicBezTo>
                  <a:cubicBezTo>
                    <a:pt x="2061" y="2255"/>
                    <a:pt x="2333" y="2369"/>
                    <a:pt x="2590" y="2511"/>
                  </a:cubicBezTo>
                  <a:cubicBezTo>
                    <a:pt x="2586" y="2510"/>
                    <a:pt x="2584" y="2509"/>
                    <a:pt x="2583" y="2509"/>
                  </a:cubicBezTo>
                  <a:lnTo>
                    <a:pt x="2583" y="2509"/>
                  </a:lnTo>
                  <a:cubicBezTo>
                    <a:pt x="2578" y="2509"/>
                    <a:pt x="2735" y="2604"/>
                    <a:pt x="2794" y="2632"/>
                  </a:cubicBezTo>
                  <a:lnTo>
                    <a:pt x="2794" y="2632"/>
                  </a:lnTo>
                  <a:cubicBezTo>
                    <a:pt x="2881" y="2718"/>
                    <a:pt x="3161" y="2962"/>
                    <a:pt x="3202" y="2983"/>
                  </a:cubicBezTo>
                  <a:cubicBezTo>
                    <a:pt x="3362" y="3066"/>
                    <a:pt x="3535" y="3106"/>
                    <a:pt x="3706" y="3106"/>
                  </a:cubicBezTo>
                  <a:cubicBezTo>
                    <a:pt x="4144" y="3106"/>
                    <a:pt x="4566" y="2841"/>
                    <a:pt x="4700" y="2369"/>
                  </a:cubicBezTo>
                  <a:cubicBezTo>
                    <a:pt x="4700" y="2355"/>
                    <a:pt x="4700" y="2327"/>
                    <a:pt x="4714" y="2312"/>
                  </a:cubicBezTo>
                  <a:cubicBezTo>
                    <a:pt x="4799" y="1970"/>
                    <a:pt x="4714" y="1513"/>
                    <a:pt x="4443" y="1271"/>
                  </a:cubicBezTo>
                  <a:cubicBezTo>
                    <a:pt x="3959" y="872"/>
                    <a:pt x="3445" y="787"/>
                    <a:pt x="2860" y="686"/>
                  </a:cubicBezTo>
                  <a:cubicBezTo>
                    <a:pt x="2118" y="558"/>
                    <a:pt x="1420" y="302"/>
                    <a:pt x="721" y="30"/>
                  </a:cubicBezTo>
                  <a:cubicBezTo>
                    <a:pt x="674" y="10"/>
                    <a:pt x="624" y="1"/>
                    <a:pt x="573"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3793900" y="2573625"/>
              <a:ext cx="70600" cy="102925"/>
            </a:xfrm>
            <a:custGeom>
              <a:avLst/>
              <a:gdLst/>
              <a:ahLst/>
              <a:cxnLst/>
              <a:rect l="l" t="t" r="r" b="b"/>
              <a:pathLst>
                <a:path w="2824" h="4117" extrusionOk="0">
                  <a:moveTo>
                    <a:pt x="530" y="1"/>
                  </a:moveTo>
                  <a:cubicBezTo>
                    <a:pt x="289" y="1"/>
                    <a:pt x="60" y="174"/>
                    <a:pt x="42" y="470"/>
                  </a:cubicBezTo>
                  <a:cubicBezTo>
                    <a:pt x="0" y="1211"/>
                    <a:pt x="299" y="2067"/>
                    <a:pt x="556" y="2738"/>
                  </a:cubicBezTo>
                  <a:cubicBezTo>
                    <a:pt x="801" y="3421"/>
                    <a:pt x="1232" y="4116"/>
                    <a:pt x="1967" y="4116"/>
                  </a:cubicBezTo>
                  <a:cubicBezTo>
                    <a:pt x="2044" y="4116"/>
                    <a:pt x="2125" y="4108"/>
                    <a:pt x="2210" y="4092"/>
                  </a:cubicBezTo>
                  <a:cubicBezTo>
                    <a:pt x="2652" y="4006"/>
                    <a:pt x="2824" y="3522"/>
                    <a:pt x="2752" y="3137"/>
                  </a:cubicBezTo>
                  <a:cubicBezTo>
                    <a:pt x="2695" y="2795"/>
                    <a:pt x="2495" y="2681"/>
                    <a:pt x="2295" y="2438"/>
                  </a:cubicBezTo>
                  <a:cubicBezTo>
                    <a:pt x="2153" y="2267"/>
                    <a:pt x="2039" y="2025"/>
                    <a:pt x="1939" y="1825"/>
                  </a:cubicBezTo>
                  <a:cubicBezTo>
                    <a:pt x="1797" y="1582"/>
                    <a:pt x="1668" y="1340"/>
                    <a:pt x="1540" y="1097"/>
                  </a:cubicBezTo>
                  <a:cubicBezTo>
                    <a:pt x="1369" y="770"/>
                    <a:pt x="1155" y="527"/>
                    <a:pt x="955" y="228"/>
                  </a:cubicBezTo>
                  <a:cubicBezTo>
                    <a:pt x="844" y="72"/>
                    <a:pt x="684" y="1"/>
                    <a:pt x="530"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p:nvPr/>
        </p:nvSpPr>
        <p:spPr>
          <a:xfrm rot="3299820">
            <a:off x="2016661" y="1113396"/>
            <a:ext cx="2688956" cy="2565390"/>
          </a:xfrm>
          <a:custGeom>
            <a:avLst/>
            <a:gdLst/>
            <a:ahLst/>
            <a:cxnLst/>
            <a:rect l="l" t="t" r="r" b="b"/>
            <a:pathLst>
              <a:path w="41934" h="40007" extrusionOk="0">
                <a:moveTo>
                  <a:pt x="19764" y="0"/>
                </a:moveTo>
                <a:cubicBezTo>
                  <a:pt x="12673" y="0"/>
                  <a:pt x="7464" y="5761"/>
                  <a:pt x="3836" y="11832"/>
                </a:cubicBezTo>
                <a:cubicBezTo>
                  <a:pt x="1729" y="15380"/>
                  <a:pt x="15" y="19564"/>
                  <a:pt x="1" y="24294"/>
                </a:cubicBezTo>
                <a:cubicBezTo>
                  <a:pt x="1" y="26310"/>
                  <a:pt x="440" y="28538"/>
                  <a:pt x="1440" y="30404"/>
                </a:cubicBezTo>
                <a:cubicBezTo>
                  <a:pt x="2502" y="32374"/>
                  <a:pt x="4124" y="33860"/>
                  <a:pt x="5776" y="35043"/>
                </a:cubicBezTo>
                <a:cubicBezTo>
                  <a:pt x="9809" y="37907"/>
                  <a:pt x="14554" y="39166"/>
                  <a:pt x="18874" y="39772"/>
                </a:cubicBezTo>
                <a:cubicBezTo>
                  <a:pt x="19980" y="39927"/>
                  <a:pt x="21071" y="40006"/>
                  <a:pt x="22144" y="40006"/>
                </a:cubicBezTo>
                <a:cubicBezTo>
                  <a:pt x="25383" y="40006"/>
                  <a:pt x="28455" y="39282"/>
                  <a:pt x="31245" y="37711"/>
                </a:cubicBezTo>
                <a:cubicBezTo>
                  <a:pt x="35247" y="35451"/>
                  <a:pt x="38174" y="31525"/>
                  <a:pt x="39795" y="26674"/>
                </a:cubicBezTo>
                <a:cubicBezTo>
                  <a:pt x="41418" y="21868"/>
                  <a:pt x="41933" y="16093"/>
                  <a:pt x="38841" y="10922"/>
                </a:cubicBezTo>
                <a:cubicBezTo>
                  <a:pt x="34596" y="3797"/>
                  <a:pt x="27030" y="401"/>
                  <a:pt x="20542" y="23"/>
                </a:cubicBezTo>
                <a:cubicBezTo>
                  <a:pt x="20280" y="8"/>
                  <a:pt x="20021" y="0"/>
                  <a:pt x="19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flipH="1">
            <a:off x="-11303" y="-16967"/>
            <a:ext cx="1048608" cy="1746535"/>
          </a:xfrm>
          <a:custGeom>
            <a:avLst/>
            <a:gdLst/>
            <a:ahLst/>
            <a:cxnLst/>
            <a:rect l="l" t="t" r="r" b="b"/>
            <a:pathLst>
              <a:path w="14191" h="23566" extrusionOk="0">
                <a:moveTo>
                  <a:pt x="3056" y="1"/>
                </a:moveTo>
                <a:cubicBezTo>
                  <a:pt x="2014" y="1"/>
                  <a:pt x="982" y="388"/>
                  <a:pt x="1" y="765"/>
                </a:cubicBezTo>
                <a:lnTo>
                  <a:pt x="1" y="781"/>
                </a:lnTo>
                <a:lnTo>
                  <a:pt x="1" y="23566"/>
                </a:lnTo>
                <a:lnTo>
                  <a:pt x="14191" y="23566"/>
                </a:lnTo>
                <a:lnTo>
                  <a:pt x="14191" y="21065"/>
                </a:lnTo>
                <a:lnTo>
                  <a:pt x="14175" y="21065"/>
                </a:lnTo>
                <a:lnTo>
                  <a:pt x="14175" y="20988"/>
                </a:lnTo>
                <a:cubicBezTo>
                  <a:pt x="14175" y="20792"/>
                  <a:pt x="14160" y="20580"/>
                  <a:pt x="14023" y="20443"/>
                </a:cubicBezTo>
                <a:cubicBezTo>
                  <a:pt x="13932" y="20337"/>
                  <a:pt x="13781" y="20307"/>
                  <a:pt x="13645" y="20277"/>
                </a:cubicBezTo>
                <a:cubicBezTo>
                  <a:pt x="12894" y="20133"/>
                  <a:pt x="12123" y="20058"/>
                  <a:pt x="11354" y="20058"/>
                </a:cubicBezTo>
                <a:cubicBezTo>
                  <a:pt x="10989" y="20058"/>
                  <a:pt x="10625" y="20075"/>
                  <a:pt x="10263" y="20109"/>
                </a:cubicBezTo>
                <a:cubicBezTo>
                  <a:pt x="10131" y="20117"/>
                  <a:pt x="9991" y="20126"/>
                  <a:pt x="9852" y="20126"/>
                </a:cubicBezTo>
                <a:cubicBezTo>
                  <a:pt x="9479" y="20126"/>
                  <a:pt x="9109" y="20067"/>
                  <a:pt x="8899" y="19791"/>
                </a:cubicBezTo>
                <a:cubicBezTo>
                  <a:pt x="8763" y="19609"/>
                  <a:pt x="8717" y="19397"/>
                  <a:pt x="8717" y="19185"/>
                </a:cubicBezTo>
                <a:cubicBezTo>
                  <a:pt x="8672" y="18169"/>
                  <a:pt x="9293" y="17259"/>
                  <a:pt x="9566" y="16289"/>
                </a:cubicBezTo>
                <a:cubicBezTo>
                  <a:pt x="9748" y="15638"/>
                  <a:pt x="9764" y="14955"/>
                  <a:pt x="9718" y="14273"/>
                </a:cubicBezTo>
                <a:cubicBezTo>
                  <a:pt x="9673" y="13424"/>
                  <a:pt x="9521" y="12545"/>
                  <a:pt x="9097" y="11802"/>
                </a:cubicBezTo>
                <a:cubicBezTo>
                  <a:pt x="8672" y="11059"/>
                  <a:pt x="7945" y="10453"/>
                  <a:pt x="7096" y="10332"/>
                </a:cubicBezTo>
                <a:cubicBezTo>
                  <a:pt x="6977" y="10317"/>
                  <a:pt x="6856" y="10313"/>
                  <a:pt x="6735" y="10313"/>
                </a:cubicBezTo>
                <a:cubicBezTo>
                  <a:pt x="6500" y="10313"/>
                  <a:pt x="6262" y="10330"/>
                  <a:pt x="6027" y="10330"/>
                </a:cubicBezTo>
                <a:cubicBezTo>
                  <a:pt x="5736" y="10330"/>
                  <a:pt x="5452" y="10303"/>
                  <a:pt x="5185" y="10180"/>
                </a:cubicBezTo>
                <a:cubicBezTo>
                  <a:pt x="4563" y="9877"/>
                  <a:pt x="4276" y="9103"/>
                  <a:pt x="4351" y="8421"/>
                </a:cubicBezTo>
                <a:cubicBezTo>
                  <a:pt x="4427" y="7739"/>
                  <a:pt x="4791" y="7118"/>
                  <a:pt x="5200" y="6556"/>
                </a:cubicBezTo>
                <a:cubicBezTo>
                  <a:pt x="5594" y="5996"/>
                  <a:pt x="6049" y="5450"/>
                  <a:pt x="6307" y="4813"/>
                </a:cubicBezTo>
                <a:cubicBezTo>
                  <a:pt x="6701" y="3843"/>
                  <a:pt x="6641" y="2721"/>
                  <a:pt x="6140" y="1812"/>
                </a:cubicBezTo>
                <a:cubicBezTo>
                  <a:pt x="5640" y="902"/>
                  <a:pt x="4715" y="235"/>
                  <a:pt x="3700" y="53"/>
                </a:cubicBezTo>
                <a:cubicBezTo>
                  <a:pt x="3485" y="17"/>
                  <a:pt x="3270" y="1"/>
                  <a:pt x="3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5400000">
            <a:off x="7303770" y="-746358"/>
            <a:ext cx="1116510" cy="2609205"/>
          </a:xfrm>
          <a:custGeom>
            <a:avLst/>
            <a:gdLst/>
            <a:ahLst/>
            <a:cxnLst/>
            <a:rect l="l" t="t" r="r" b="b"/>
            <a:pathLst>
              <a:path w="14736" h="34437" extrusionOk="0">
                <a:moveTo>
                  <a:pt x="11662" y="0"/>
                </a:moveTo>
                <a:cubicBezTo>
                  <a:pt x="10698" y="0"/>
                  <a:pt x="9527" y="497"/>
                  <a:pt x="8990" y="903"/>
                </a:cubicBezTo>
                <a:cubicBezTo>
                  <a:pt x="7974" y="1677"/>
                  <a:pt x="7352" y="2934"/>
                  <a:pt x="7352" y="4208"/>
                </a:cubicBezTo>
                <a:cubicBezTo>
                  <a:pt x="7368" y="5406"/>
                  <a:pt x="7898" y="6528"/>
                  <a:pt x="8369" y="7634"/>
                </a:cubicBezTo>
                <a:cubicBezTo>
                  <a:pt x="8990" y="9059"/>
                  <a:pt x="9551" y="10545"/>
                  <a:pt x="9778" y="12076"/>
                </a:cubicBezTo>
                <a:cubicBezTo>
                  <a:pt x="9990" y="13623"/>
                  <a:pt x="9869" y="15260"/>
                  <a:pt x="9157" y="16639"/>
                </a:cubicBezTo>
                <a:cubicBezTo>
                  <a:pt x="8035" y="18852"/>
                  <a:pt x="5700" y="20111"/>
                  <a:pt x="3760" y="21642"/>
                </a:cubicBezTo>
                <a:cubicBezTo>
                  <a:pt x="2531" y="22628"/>
                  <a:pt x="1410" y="23780"/>
                  <a:pt x="758" y="25205"/>
                </a:cubicBezTo>
                <a:cubicBezTo>
                  <a:pt x="122" y="26630"/>
                  <a:pt x="0" y="28358"/>
                  <a:pt x="742" y="29737"/>
                </a:cubicBezTo>
                <a:cubicBezTo>
                  <a:pt x="1122" y="30434"/>
                  <a:pt x="1698" y="31071"/>
                  <a:pt x="1789" y="31859"/>
                </a:cubicBezTo>
                <a:cubicBezTo>
                  <a:pt x="1834" y="32391"/>
                  <a:pt x="1652" y="32951"/>
                  <a:pt x="1850" y="33436"/>
                </a:cubicBezTo>
                <a:cubicBezTo>
                  <a:pt x="2032" y="33891"/>
                  <a:pt x="2501" y="34164"/>
                  <a:pt x="2972" y="34255"/>
                </a:cubicBezTo>
                <a:cubicBezTo>
                  <a:pt x="3093" y="34285"/>
                  <a:pt x="3198" y="34285"/>
                  <a:pt x="3320" y="34301"/>
                </a:cubicBezTo>
                <a:lnTo>
                  <a:pt x="3320" y="34437"/>
                </a:lnTo>
                <a:lnTo>
                  <a:pt x="14736" y="34437"/>
                </a:lnTo>
                <a:lnTo>
                  <a:pt x="14736" y="39"/>
                </a:lnTo>
                <a:lnTo>
                  <a:pt x="12098" y="39"/>
                </a:lnTo>
                <a:cubicBezTo>
                  <a:pt x="11960" y="12"/>
                  <a:pt x="11813" y="0"/>
                  <a:pt x="11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364375" y="4452598"/>
            <a:ext cx="2802246" cy="690902"/>
          </a:xfrm>
          <a:custGeom>
            <a:avLst/>
            <a:gdLst/>
            <a:ahLst/>
            <a:cxnLst/>
            <a:rect l="l" t="t" r="r" b="b"/>
            <a:pathLst>
              <a:path w="9779" h="2411" extrusionOk="0">
                <a:moveTo>
                  <a:pt x="6366" y="1"/>
                </a:moveTo>
                <a:cubicBezTo>
                  <a:pt x="6132" y="1"/>
                  <a:pt x="5911" y="64"/>
                  <a:pt x="5716" y="213"/>
                </a:cubicBezTo>
                <a:cubicBezTo>
                  <a:pt x="4336" y="1258"/>
                  <a:pt x="4760" y="1956"/>
                  <a:pt x="4033" y="2289"/>
                </a:cubicBezTo>
                <a:cubicBezTo>
                  <a:pt x="3871" y="2363"/>
                  <a:pt x="3719" y="2393"/>
                  <a:pt x="3574" y="2393"/>
                </a:cubicBezTo>
                <a:cubicBezTo>
                  <a:pt x="3064" y="2393"/>
                  <a:pt x="2634" y="2033"/>
                  <a:pt x="2138" y="1986"/>
                </a:cubicBezTo>
                <a:cubicBezTo>
                  <a:pt x="2022" y="1975"/>
                  <a:pt x="1894" y="1969"/>
                  <a:pt x="1761" y="1969"/>
                </a:cubicBezTo>
                <a:cubicBezTo>
                  <a:pt x="1165" y="1969"/>
                  <a:pt x="446" y="2089"/>
                  <a:pt x="0" y="2411"/>
                </a:cubicBezTo>
                <a:lnTo>
                  <a:pt x="9779" y="2411"/>
                </a:lnTo>
                <a:cubicBezTo>
                  <a:pt x="9779" y="2411"/>
                  <a:pt x="7806" y="1"/>
                  <a:pt x="6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txBox="1">
            <a:spLocks noGrp="1"/>
          </p:cNvSpPr>
          <p:nvPr>
            <p:ph type="title"/>
          </p:nvPr>
        </p:nvSpPr>
        <p:spPr>
          <a:xfrm>
            <a:off x="4365275" y="1513775"/>
            <a:ext cx="3480300" cy="1842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4" name="Google Shape;44;p3"/>
          <p:cNvSpPr txBox="1">
            <a:spLocks noGrp="1"/>
          </p:cNvSpPr>
          <p:nvPr>
            <p:ph type="title" idx="2" hasCustomPrompt="1"/>
          </p:nvPr>
        </p:nvSpPr>
        <p:spPr>
          <a:xfrm>
            <a:off x="2324675" y="2071475"/>
            <a:ext cx="2091900" cy="155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4"/>
          <p:cNvSpPr/>
          <p:nvPr/>
        </p:nvSpPr>
        <p:spPr>
          <a:xfrm rot="-4296838">
            <a:off x="7888146" y="4126739"/>
            <a:ext cx="315507" cy="362605"/>
          </a:xfrm>
          <a:custGeom>
            <a:avLst/>
            <a:gdLst/>
            <a:ahLst/>
            <a:cxnLst/>
            <a:rect l="l" t="t" r="r" b="b"/>
            <a:pathLst>
              <a:path w="12621" h="14505" extrusionOk="0">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rot="8797012">
            <a:off x="7650790" y="659871"/>
            <a:ext cx="933586" cy="870239"/>
          </a:xfrm>
          <a:custGeom>
            <a:avLst/>
            <a:gdLst/>
            <a:ahLst/>
            <a:cxnLst/>
            <a:rect l="l" t="t" r="r" b="b"/>
            <a:pathLst>
              <a:path w="41934" h="40007" extrusionOk="0">
                <a:moveTo>
                  <a:pt x="19764" y="0"/>
                </a:moveTo>
                <a:cubicBezTo>
                  <a:pt x="12673" y="0"/>
                  <a:pt x="7464" y="5761"/>
                  <a:pt x="3836" y="11832"/>
                </a:cubicBezTo>
                <a:cubicBezTo>
                  <a:pt x="1729" y="15380"/>
                  <a:pt x="15" y="19564"/>
                  <a:pt x="1" y="24294"/>
                </a:cubicBezTo>
                <a:cubicBezTo>
                  <a:pt x="1" y="26310"/>
                  <a:pt x="440" y="28538"/>
                  <a:pt x="1440" y="30404"/>
                </a:cubicBezTo>
                <a:cubicBezTo>
                  <a:pt x="2502" y="32374"/>
                  <a:pt x="4124" y="33860"/>
                  <a:pt x="5776" y="35043"/>
                </a:cubicBezTo>
                <a:cubicBezTo>
                  <a:pt x="9809" y="37907"/>
                  <a:pt x="14554" y="39166"/>
                  <a:pt x="18874" y="39772"/>
                </a:cubicBezTo>
                <a:cubicBezTo>
                  <a:pt x="19980" y="39927"/>
                  <a:pt x="21071" y="40006"/>
                  <a:pt x="22144" y="40006"/>
                </a:cubicBezTo>
                <a:cubicBezTo>
                  <a:pt x="25383" y="40006"/>
                  <a:pt x="28455" y="39282"/>
                  <a:pt x="31245" y="37711"/>
                </a:cubicBezTo>
                <a:cubicBezTo>
                  <a:pt x="35247" y="35451"/>
                  <a:pt x="38174" y="31525"/>
                  <a:pt x="39795" y="26674"/>
                </a:cubicBezTo>
                <a:cubicBezTo>
                  <a:pt x="41418" y="21868"/>
                  <a:pt x="41933" y="16093"/>
                  <a:pt x="38841" y="10922"/>
                </a:cubicBezTo>
                <a:cubicBezTo>
                  <a:pt x="34596" y="3797"/>
                  <a:pt x="27030" y="401"/>
                  <a:pt x="20542" y="23"/>
                </a:cubicBezTo>
                <a:cubicBezTo>
                  <a:pt x="20280" y="8"/>
                  <a:pt x="20021" y="0"/>
                  <a:pt x="19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4"/>
          <p:cNvGrpSpPr/>
          <p:nvPr/>
        </p:nvGrpSpPr>
        <p:grpSpPr>
          <a:xfrm rot="10800000">
            <a:off x="7511714" y="444650"/>
            <a:ext cx="961085" cy="1300658"/>
            <a:chOff x="4005775" y="2031450"/>
            <a:chExt cx="792125" cy="1072000"/>
          </a:xfrm>
        </p:grpSpPr>
        <p:sp>
          <p:nvSpPr>
            <p:cNvPr id="49" name="Google Shape;49;p4"/>
            <p:cNvSpPr/>
            <p:nvPr/>
          </p:nvSpPr>
          <p:spPr>
            <a:xfrm>
              <a:off x="4005775" y="2031450"/>
              <a:ext cx="792125" cy="1072000"/>
            </a:xfrm>
            <a:custGeom>
              <a:avLst/>
              <a:gdLst/>
              <a:ahLst/>
              <a:cxnLst/>
              <a:rect l="l" t="t" r="r" b="b"/>
              <a:pathLst>
                <a:path w="31685" h="42880" extrusionOk="0">
                  <a:moveTo>
                    <a:pt x="24409" y="1"/>
                  </a:moveTo>
                  <a:cubicBezTo>
                    <a:pt x="24194" y="1"/>
                    <a:pt x="23963" y="64"/>
                    <a:pt x="23816" y="166"/>
                  </a:cubicBezTo>
                  <a:cubicBezTo>
                    <a:pt x="16478" y="5533"/>
                    <a:pt x="7564" y="14295"/>
                    <a:pt x="1152" y="19541"/>
                  </a:cubicBezTo>
                  <a:cubicBezTo>
                    <a:pt x="773" y="19844"/>
                    <a:pt x="0" y="20753"/>
                    <a:pt x="697" y="20980"/>
                  </a:cubicBezTo>
                  <a:cubicBezTo>
                    <a:pt x="7382" y="23042"/>
                    <a:pt x="18829" y="24922"/>
                    <a:pt x="19587" y="26211"/>
                  </a:cubicBezTo>
                  <a:cubicBezTo>
                    <a:pt x="20345" y="27499"/>
                    <a:pt x="15675" y="31804"/>
                    <a:pt x="13644" y="33593"/>
                  </a:cubicBezTo>
                  <a:cubicBezTo>
                    <a:pt x="10794" y="36079"/>
                    <a:pt x="7898" y="37838"/>
                    <a:pt x="5199" y="40476"/>
                  </a:cubicBezTo>
                  <a:cubicBezTo>
                    <a:pt x="4896" y="40779"/>
                    <a:pt x="4518" y="41416"/>
                    <a:pt x="4926" y="41674"/>
                  </a:cubicBezTo>
                  <a:cubicBezTo>
                    <a:pt x="4987" y="41810"/>
                    <a:pt x="5094" y="41901"/>
                    <a:pt x="5290" y="41931"/>
                  </a:cubicBezTo>
                  <a:cubicBezTo>
                    <a:pt x="7693" y="42406"/>
                    <a:pt x="12622" y="42880"/>
                    <a:pt x="16884" y="42880"/>
                  </a:cubicBezTo>
                  <a:cubicBezTo>
                    <a:pt x="20662" y="42880"/>
                    <a:pt x="23917" y="42507"/>
                    <a:pt x="24422" y="41432"/>
                  </a:cubicBezTo>
                  <a:cubicBezTo>
                    <a:pt x="27363" y="35155"/>
                    <a:pt x="31351" y="24938"/>
                    <a:pt x="31547" y="22269"/>
                  </a:cubicBezTo>
                  <a:cubicBezTo>
                    <a:pt x="31684" y="20359"/>
                    <a:pt x="19951" y="17327"/>
                    <a:pt x="14720" y="16584"/>
                  </a:cubicBezTo>
                  <a:cubicBezTo>
                    <a:pt x="13052" y="16341"/>
                    <a:pt x="23316" y="4229"/>
                    <a:pt x="24877" y="666"/>
                  </a:cubicBezTo>
                  <a:cubicBezTo>
                    <a:pt x="25086" y="181"/>
                    <a:pt x="24771" y="1"/>
                    <a:pt x="24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657625" y="2782475"/>
              <a:ext cx="15225" cy="19625"/>
            </a:xfrm>
            <a:custGeom>
              <a:avLst/>
              <a:gdLst/>
              <a:ahLst/>
              <a:cxnLst/>
              <a:rect l="l" t="t" r="r" b="b"/>
              <a:pathLst>
                <a:path w="609" h="785" extrusionOk="0">
                  <a:moveTo>
                    <a:pt x="255" y="0"/>
                  </a:moveTo>
                  <a:cubicBezTo>
                    <a:pt x="215" y="0"/>
                    <a:pt x="175" y="24"/>
                    <a:pt x="137" y="81"/>
                  </a:cubicBezTo>
                  <a:cubicBezTo>
                    <a:pt x="1" y="280"/>
                    <a:pt x="169" y="784"/>
                    <a:pt x="351" y="784"/>
                  </a:cubicBezTo>
                  <a:cubicBezTo>
                    <a:pt x="392" y="784"/>
                    <a:pt x="432" y="760"/>
                    <a:pt x="471" y="702"/>
                  </a:cubicBezTo>
                  <a:cubicBezTo>
                    <a:pt x="608" y="516"/>
                    <a:pt x="438"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641725" y="2833525"/>
              <a:ext cx="15550" cy="22625"/>
            </a:xfrm>
            <a:custGeom>
              <a:avLst/>
              <a:gdLst/>
              <a:ahLst/>
              <a:cxnLst/>
              <a:rect l="l" t="t" r="r" b="b"/>
              <a:pathLst>
                <a:path w="622" h="905" extrusionOk="0">
                  <a:moveTo>
                    <a:pt x="266" y="1"/>
                  </a:moveTo>
                  <a:cubicBezTo>
                    <a:pt x="264" y="1"/>
                    <a:pt x="246" y="16"/>
                    <a:pt x="227" y="25"/>
                  </a:cubicBezTo>
                  <a:cubicBezTo>
                    <a:pt x="213" y="40"/>
                    <a:pt x="197" y="40"/>
                    <a:pt x="182" y="40"/>
                  </a:cubicBezTo>
                  <a:cubicBezTo>
                    <a:pt x="167" y="55"/>
                    <a:pt x="136" y="85"/>
                    <a:pt x="136" y="116"/>
                  </a:cubicBezTo>
                  <a:cubicBezTo>
                    <a:pt x="1" y="297"/>
                    <a:pt x="15" y="556"/>
                    <a:pt x="122" y="738"/>
                  </a:cubicBezTo>
                  <a:cubicBezTo>
                    <a:pt x="178" y="843"/>
                    <a:pt x="265" y="905"/>
                    <a:pt x="350" y="905"/>
                  </a:cubicBezTo>
                  <a:cubicBezTo>
                    <a:pt x="424" y="905"/>
                    <a:pt x="497" y="858"/>
                    <a:pt x="546" y="752"/>
                  </a:cubicBezTo>
                  <a:cubicBezTo>
                    <a:pt x="621" y="586"/>
                    <a:pt x="621" y="404"/>
                    <a:pt x="561" y="237"/>
                  </a:cubicBezTo>
                  <a:cubicBezTo>
                    <a:pt x="525" y="115"/>
                    <a:pt x="439" y="3"/>
                    <a:pt x="328" y="3"/>
                  </a:cubicBezTo>
                  <a:cubicBezTo>
                    <a:pt x="301" y="3"/>
                    <a:pt x="273" y="10"/>
                    <a:pt x="243" y="25"/>
                  </a:cubicBezTo>
                  <a:cubicBezTo>
                    <a:pt x="261" y="7"/>
                    <a:pt x="267" y="1"/>
                    <a:pt x="2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4599275" y="2811900"/>
              <a:ext cx="18975" cy="28025"/>
            </a:xfrm>
            <a:custGeom>
              <a:avLst/>
              <a:gdLst/>
              <a:ahLst/>
              <a:cxnLst/>
              <a:rect l="l" t="t" r="r" b="b"/>
              <a:pathLst>
                <a:path w="759" h="1121" extrusionOk="0">
                  <a:moveTo>
                    <a:pt x="302" y="0"/>
                  </a:moveTo>
                  <a:cubicBezTo>
                    <a:pt x="211" y="0"/>
                    <a:pt x="125" y="59"/>
                    <a:pt x="76" y="192"/>
                  </a:cubicBezTo>
                  <a:cubicBezTo>
                    <a:pt x="31" y="299"/>
                    <a:pt x="1" y="420"/>
                    <a:pt x="15" y="541"/>
                  </a:cubicBezTo>
                  <a:cubicBezTo>
                    <a:pt x="27" y="750"/>
                    <a:pt x="198" y="1120"/>
                    <a:pt x="383" y="1120"/>
                  </a:cubicBezTo>
                  <a:cubicBezTo>
                    <a:pt x="453" y="1120"/>
                    <a:pt x="525" y="1068"/>
                    <a:pt x="591" y="936"/>
                  </a:cubicBezTo>
                  <a:lnTo>
                    <a:pt x="591" y="936"/>
                  </a:lnTo>
                  <a:cubicBezTo>
                    <a:pt x="575" y="968"/>
                    <a:pt x="572" y="983"/>
                    <a:pt x="577" y="983"/>
                  </a:cubicBezTo>
                  <a:cubicBezTo>
                    <a:pt x="582" y="983"/>
                    <a:pt x="593" y="972"/>
                    <a:pt x="607" y="950"/>
                  </a:cubicBezTo>
                  <a:cubicBezTo>
                    <a:pt x="759" y="754"/>
                    <a:pt x="698" y="404"/>
                    <a:pt x="591" y="208"/>
                  </a:cubicBezTo>
                  <a:cubicBezTo>
                    <a:pt x="518" y="78"/>
                    <a:pt x="406" y="0"/>
                    <a:pt x="3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4633375" y="2796475"/>
              <a:ext cx="11350" cy="15400"/>
            </a:xfrm>
            <a:custGeom>
              <a:avLst/>
              <a:gdLst/>
              <a:ahLst/>
              <a:cxnLst/>
              <a:rect l="l" t="t" r="r" b="b"/>
              <a:pathLst>
                <a:path w="454" h="616" extrusionOk="0">
                  <a:moveTo>
                    <a:pt x="234" y="1"/>
                  </a:moveTo>
                  <a:cubicBezTo>
                    <a:pt x="209" y="1"/>
                    <a:pt x="182" y="12"/>
                    <a:pt x="153" y="37"/>
                  </a:cubicBezTo>
                  <a:cubicBezTo>
                    <a:pt x="1" y="142"/>
                    <a:pt x="46" y="279"/>
                    <a:pt x="92" y="431"/>
                  </a:cubicBezTo>
                  <a:cubicBezTo>
                    <a:pt x="125" y="545"/>
                    <a:pt x="210" y="616"/>
                    <a:pt x="289" y="616"/>
                  </a:cubicBezTo>
                  <a:cubicBezTo>
                    <a:pt x="357" y="616"/>
                    <a:pt x="419" y="564"/>
                    <a:pt x="440" y="445"/>
                  </a:cubicBezTo>
                  <a:cubicBezTo>
                    <a:pt x="453" y="356"/>
                    <a:pt x="378" y="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616725" y="2681275"/>
              <a:ext cx="16675" cy="21900"/>
            </a:xfrm>
            <a:custGeom>
              <a:avLst/>
              <a:gdLst/>
              <a:ahLst/>
              <a:cxnLst/>
              <a:rect l="l" t="t" r="r" b="b"/>
              <a:pathLst>
                <a:path w="667" h="876" extrusionOk="0">
                  <a:moveTo>
                    <a:pt x="265" y="0"/>
                  </a:moveTo>
                  <a:cubicBezTo>
                    <a:pt x="164" y="0"/>
                    <a:pt x="71" y="86"/>
                    <a:pt x="45" y="248"/>
                  </a:cubicBezTo>
                  <a:cubicBezTo>
                    <a:pt x="30" y="279"/>
                    <a:pt x="30" y="323"/>
                    <a:pt x="15" y="370"/>
                  </a:cubicBezTo>
                  <a:cubicBezTo>
                    <a:pt x="1" y="511"/>
                    <a:pt x="65" y="875"/>
                    <a:pt x="259" y="875"/>
                  </a:cubicBezTo>
                  <a:cubicBezTo>
                    <a:pt x="273" y="875"/>
                    <a:pt x="288" y="873"/>
                    <a:pt x="303" y="869"/>
                  </a:cubicBezTo>
                  <a:cubicBezTo>
                    <a:pt x="333" y="869"/>
                    <a:pt x="348" y="855"/>
                    <a:pt x="378" y="855"/>
                  </a:cubicBezTo>
                  <a:cubicBezTo>
                    <a:pt x="667" y="794"/>
                    <a:pt x="591" y="339"/>
                    <a:pt x="485" y="157"/>
                  </a:cubicBezTo>
                  <a:cubicBezTo>
                    <a:pt x="425" y="51"/>
                    <a:pt x="343"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4700850" y="2599450"/>
              <a:ext cx="14500" cy="18350"/>
            </a:xfrm>
            <a:custGeom>
              <a:avLst/>
              <a:gdLst/>
              <a:ahLst/>
              <a:cxnLst/>
              <a:rect l="l" t="t" r="r" b="b"/>
              <a:pathLst>
                <a:path w="580" h="734" extrusionOk="0">
                  <a:moveTo>
                    <a:pt x="255" y="0"/>
                  </a:moveTo>
                  <a:cubicBezTo>
                    <a:pt x="215" y="0"/>
                    <a:pt x="175" y="24"/>
                    <a:pt x="136" y="79"/>
                  </a:cubicBezTo>
                  <a:cubicBezTo>
                    <a:pt x="0" y="253"/>
                    <a:pt x="159" y="733"/>
                    <a:pt x="338" y="733"/>
                  </a:cubicBezTo>
                  <a:cubicBezTo>
                    <a:pt x="377" y="733"/>
                    <a:pt x="417" y="710"/>
                    <a:pt x="455" y="655"/>
                  </a:cubicBezTo>
                  <a:cubicBezTo>
                    <a:pt x="579" y="470"/>
                    <a:pt x="429"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663625" y="2573300"/>
              <a:ext cx="14575" cy="18350"/>
            </a:xfrm>
            <a:custGeom>
              <a:avLst/>
              <a:gdLst/>
              <a:ahLst/>
              <a:cxnLst/>
              <a:rect l="l" t="t" r="r" b="b"/>
              <a:pathLst>
                <a:path w="583" h="734" extrusionOk="0">
                  <a:moveTo>
                    <a:pt x="245" y="1"/>
                  </a:moveTo>
                  <a:cubicBezTo>
                    <a:pt x="205" y="1"/>
                    <a:pt x="164" y="24"/>
                    <a:pt x="125" y="80"/>
                  </a:cubicBezTo>
                  <a:cubicBezTo>
                    <a:pt x="1" y="254"/>
                    <a:pt x="162" y="734"/>
                    <a:pt x="341" y="734"/>
                  </a:cubicBezTo>
                  <a:cubicBezTo>
                    <a:pt x="380" y="734"/>
                    <a:pt x="420" y="711"/>
                    <a:pt x="459" y="656"/>
                  </a:cubicBezTo>
                  <a:cubicBezTo>
                    <a:pt x="582" y="470"/>
                    <a:pt x="423"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702375" y="2567675"/>
              <a:ext cx="12500" cy="19475"/>
            </a:xfrm>
            <a:custGeom>
              <a:avLst/>
              <a:gdLst/>
              <a:ahLst/>
              <a:cxnLst/>
              <a:rect l="l" t="t" r="r" b="b"/>
              <a:pathLst>
                <a:path w="500" h="779" extrusionOk="0">
                  <a:moveTo>
                    <a:pt x="248" y="0"/>
                  </a:moveTo>
                  <a:cubicBezTo>
                    <a:pt x="241" y="0"/>
                    <a:pt x="234" y="1"/>
                    <a:pt x="227" y="2"/>
                  </a:cubicBezTo>
                  <a:lnTo>
                    <a:pt x="197" y="2"/>
                  </a:lnTo>
                  <a:cubicBezTo>
                    <a:pt x="152" y="2"/>
                    <a:pt x="121" y="32"/>
                    <a:pt x="91" y="62"/>
                  </a:cubicBezTo>
                  <a:cubicBezTo>
                    <a:pt x="45" y="138"/>
                    <a:pt x="30" y="214"/>
                    <a:pt x="30" y="275"/>
                  </a:cubicBezTo>
                  <a:cubicBezTo>
                    <a:pt x="15" y="289"/>
                    <a:pt x="15" y="305"/>
                    <a:pt x="15" y="335"/>
                  </a:cubicBezTo>
                  <a:cubicBezTo>
                    <a:pt x="15" y="366"/>
                    <a:pt x="15" y="410"/>
                    <a:pt x="0" y="457"/>
                  </a:cubicBezTo>
                  <a:cubicBezTo>
                    <a:pt x="0" y="559"/>
                    <a:pt x="28" y="760"/>
                    <a:pt x="167" y="760"/>
                  </a:cubicBezTo>
                  <a:cubicBezTo>
                    <a:pt x="172" y="760"/>
                    <a:pt x="177" y="760"/>
                    <a:pt x="182" y="760"/>
                  </a:cubicBezTo>
                  <a:cubicBezTo>
                    <a:pt x="197" y="760"/>
                    <a:pt x="212" y="774"/>
                    <a:pt x="243" y="774"/>
                  </a:cubicBezTo>
                  <a:cubicBezTo>
                    <a:pt x="251" y="777"/>
                    <a:pt x="259" y="778"/>
                    <a:pt x="269" y="778"/>
                  </a:cubicBezTo>
                  <a:cubicBezTo>
                    <a:pt x="313" y="778"/>
                    <a:pt x="369" y="749"/>
                    <a:pt x="394" y="699"/>
                  </a:cubicBezTo>
                  <a:cubicBezTo>
                    <a:pt x="500" y="532"/>
                    <a:pt x="500" y="380"/>
                    <a:pt x="439" y="184"/>
                  </a:cubicBezTo>
                  <a:cubicBezTo>
                    <a:pt x="426" y="99"/>
                    <a:pt x="345" y="0"/>
                    <a:pt x="2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4300625" y="2961050"/>
              <a:ext cx="15950" cy="22175"/>
            </a:xfrm>
            <a:custGeom>
              <a:avLst/>
              <a:gdLst/>
              <a:ahLst/>
              <a:cxnLst/>
              <a:rect l="l" t="t" r="r" b="b"/>
              <a:pathLst>
                <a:path w="638" h="887" extrusionOk="0">
                  <a:moveTo>
                    <a:pt x="275" y="0"/>
                  </a:moveTo>
                  <a:cubicBezTo>
                    <a:pt x="265" y="0"/>
                    <a:pt x="254" y="1"/>
                    <a:pt x="243" y="3"/>
                  </a:cubicBezTo>
                  <a:cubicBezTo>
                    <a:pt x="1" y="48"/>
                    <a:pt x="31" y="442"/>
                    <a:pt x="91" y="609"/>
                  </a:cubicBezTo>
                  <a:cubicBezTo>
                    <a:pt x="127" y="718"/>
                    <a:pt x="242" y="886"/>
                    <a:pt x="372" y="886"/>
                  </a:cubicBezTo>
                  <a:cubicBezTo>
                    <a:pt x="404" y="886"/>
                    <a:pt x="437" y="876"/>
                    <a:pt x="470" y="852"/>
                  </a:cubicBezTo>
                  <a:cubicBezTo>
                    <a:pt x="607" y="761"/>
                    <a:pt x="637" y="548"/>
                    <a:pt x="591" y="397"/>
                  </a:cubicBezTo>
                  <a:cubicBezTo>
                    <a:pt x="549" y="253"/>
                    <a:pt x="465" y="0"/>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245300" y="2996475"/>
              <a:ext cx="20100" cy="24375"/>
            </a:xfrm>
            <a:custGeom>
              <a:avLst/>
              <a:gdLst/>
              <a:ahLst/>
              <a:cxnLst/>
              <a:rect l="l" t="t" r="r" b="b"/>
              <a:pathLst>
                <a:path w="804" h="975" extrusionOk="0">
                  <a:moveTo>
                    <a:pt x="476" y="1"/>
                  </a:moveTo>
                  <a:cubicBezTo>
                    <a:pt x="459" y="1"/>
                    <a:pt x="442" y="4"/>
                    <a:pt x="425" y="11"/>
                  </a:cubicBezTo>
                  <a:cubicBezTo>
                    <a:pt x="348" y="25"/>
                    <a:pt x="288" y="56"/>
                    <a:pt x="212" y="116"/>
                  </a:cubicBezTo>
                  <a:cubicBezTo>
                    <a:pt x="0" y="268"/>
                    <a:pt x="61" y="799"/>
                    <a:pt x="303" y="920"/>
                  </a:cubicBezTo>
                  <a:cubicBezTo>
                    <a:pt x="367" y="955"/>
                    <a:pt x="427" y="975"/>
                    <a:pt x="482" y="975"/>
                  </a:cubicBezTo>
                  <a:cubicBezTo>
                    <a:pt x="570" y="975"/>
                    <a:pt x="647" y="926"/>
                    <a:pt x="712" y="814"/>
                  </a:cubicBezTo>
                  <a:cubicBezTo>
                    <a:pt x="803" y="647"/>
                    <a:pt x="803" y="466"/>
                    <a:pt x="742" y="284"/>
                  </a:cubicBezTo>
                  <a:cubicBezTo>
                    <a:pt x="703" y="189"/>
                    <a:pt x="603" y="1"/>
                    <a:pt x="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297600" y="3009100"/>
              <a:ext cx="15550" cy="21125"/>
            </a:xfrm>
            <a:custGeom>
              <a:avLst/>
              <a:gdLst/>
              <a:ahLst/>
              <a:cxnLst/>
              <a:rect l="l" t="t" r="r" b="b"/>
              <a:pathLst>
                <a:path w="622" h="845" extrusionOk="0">
                  <a:moveTo>
                    <a:pt x="251" y="0"/>
                  </a:moveTo>
                  <a:cubicBezTo>
                    <a:pt x="204" y="0"/>
                    <a:pt x="158" y="24"/>
                    <a:pt x="122" y="82"/>
                  </a:cubicBezTo>
                  <a:cubicBezTo>
                    <a:pt x="0" y="248"/>
                    <a:pt x="31" y="506"/>
                    <a:pt x="122" y="672"/>
                  </a:cubicBezTo>
                  <a:cubicBezTo>
                    <a:pt x="171" y="762"/>
                    <a:pt x="265" y="845"/>
                    <a:pt x="359" y="845"/>
                  </a:cubicBezTo>
                  <a:cubicBezTo>
                    <a:pt x="409" y="845"/>
                    <a:pt x="458" y="821"/>
                    <a:pt x="500" y="763"/>
                  </a:cubicBezTo>
                  <a:cubicBezTo>
                    <a:pt x="621" y="597"/>
                    <a:pt x="576" y="339"/>
                    <a:pt x="485" y="173"/>
                  </a:cubicBezTo>
                  <a:cubicBezTo>
                    <a:pt x="435" y="83"/>
                    <a:pt x="341"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4375450" y="2988250"/>
              <a:ext cx="12500" cy="15850"/>
            </a:xfrm>
            <a:custGeom>
              <a:avLst/>
              <a:gdLst/>
              <a:ahLst/>
              <a:cxnLst/>
              <a:rect l="l" t="t" r="r" b="b"/>
              <a:pathLst>
                <a:path w="500" h="634" extrusionOk="0">
                  <a:moveTo>
                    <a:pt x="202" y="0"/>
                  </a:moveTo>
                  <a:cubicBezTo>
                    <a:pt x="168" y="0"/>
                    <a:pt x="133" y="20"/>
                    <a:pt x="100" y="67"/>
                  </a:cubicBezTo>
                  <a:cubicBezTo>
                    <a:pt x="1" y="228"/>
                    <a:pt x="135" y="633"/>
                    <a:pt x="287" y="633"/>
                  </a:cubicBezTo>
                  <a:cubicBezTo>
                    <a:pt x="320" y="633"/>
                    <a:pt x="355" y="613"/>
                    <a:pt x="388" y="567"/>
                  </a:cubicBezTo>
                  <a:cubicBezTo>
                    <a:pt x="500" y="406"/>
                    <a:pt x="358"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4370350" y="2910075"/>
              <a:ext cx="17825" cy="26575"/>
            </a:xfrm>
            <a:custGeom>
              <a:avLst/>
              <a:gdLst/>
              <a:ahLst/>
              <a:cxnLst/>
              <a:rect l="l" t="t" r="r" b="b"/>
              <a:pathLst>
                <a:path w="713" h="1063" extrusionOk="0">
                  <a:moveTo>
                    <a:pt x="287" y="0"/>
                  </a:moveTo>
                  <a:cubicBezTo>
                    <a:pt x="200" y="0"/>
                    <a:pt x="119" y="57"/>
                    <a:pt x="76" y="176"/>
                  </a:cubicBezTo>
                  <a:cubicBezTo>
                    <a:pt x="1" y="389"/>
                    <a:pt x="1" y="586"/>
                    <a:pt x="76" y="813"/>
                  </a:cubicBezTo>
                  <a:cubicBezTo>
                    <a:pt x="118" y="895"/>
                    <a:pt x="207" y="1063"/>
                    <a:pt x="324" y="1063"/>
                  </a:cubicBezTo>
                  <a:cubicBezTo>
                    <a:pt x="337" y="1063"/>
                    <a:pt x="351" y="1060"/>
                    <a:pt x="365" y="1056"/>
                  </a:cubicBezTo>
                  <a:cubicBezTo>
                    <a:pt x="516" y="1011"/>
                    <a:pt x="547" y="920"/>
                    <a:pt x="607" y="783"/>
                  </a:cubicBezTo>
                  <a:cubicBezTo>
                    <a:pt x="713" y="586"/>
                    <a:pt x="638" y="267"/>
                    <a:pt x="486" y="101"/>
                  </a:cubicBezTo>
                  <a:cubicBezTo>
                    <a:pt x="426" y="35"/>
                    <a:pt x="355" y="0"/>
                    <a:pt x="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4345350" y="2963650"/>
              <a:ext cx="20700" cy="24100"/>
            </a:xfrm>
            <a:custGeom>
              <a:avLst/>
              <a:gdLst/>
              <a:ahLst/>
              <a:cxnLst/>
              <a:rect l="l" t="t" r="r" b="b"/>
              <a:pathLst>
                <a:path w="828" h="964" extrusionOk="0">
                  <a:moveTo>
                    <a:pt x="274" y="0"/>
                  </a:moveTo>
                  <a:cubicBezTo>
                    <a:pt x="232" y="0"/>
                    <a:pt x="204" y="25"/>
                    <a:pt x="167" y="50"/>
                  </a:cubicBezTo>
                  <a:cubicBezTo>
                    <a:pt x="0" y="111"/>
                    <a:pt x="0" y="323"/>
                    <a:pt x="45" y="505"/>
                  </a:cubicBezTo>
                  <a:cubicBezTo>
                    <a:pt x="45" y="520"/>
                    <a:pt x="45" y="566"/>
                    <a:pt x="76" y="626"/>
                  </a:cubicBezTo>
                  <a:cubicBezTo>
                    <a:pt x="91" y="702"/>
                    <a:pt x="136" y="762"/>
                    <a:pt x="182" y="823"/>
                  </a:cubicBezTo>
                  <a:cubicBezTo>
                    <a:pt x="243" y="899"/>
                    <a:pt x="304" y="944"/>
                    <a:pt x="379" y="960"/>
                  </a:cubicBezTo>
                  <a:lnTo>
                    <a:pt x="395" y="960"/>
                  </a:lnTo>
                  <a:cubicBezTo>
                    <a:pt x="410" y="963"/>
                    <a:pt x="425" y="964"/>
                    <a:pt x="440" y="964"/>
                  </a:cubicBezTo>
                  <a:cubicBezTo>
                    <a:pt x="828" y="964"/>
                    <a:pt x="742" y="19"/>
                    <a:pt x="304" y="4"/>
                  </a:cubicBezTo>
                  <a:cubicBezTo>
                    <a:pt x="293" y="2"/>
                    <a:pt x="283"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4418475" y="2963575"/>
              <a:ext cx="11400" cy="16725"/>
            </a:xfrm>
            <a:custGeom>
              <a:avLst/>
              <a:gdLst/>
              <a:ahLst/>
              <a:cxnLst/>
              <a:rect l="l" t="t" r="r" b="b"/>
              <a:pathLst>
                <a:path w="456" h="669" extrusionOk="0">
                  <a:moveTo>
                    <a:pt x="212" y="1"/>
                  </a:moveTo>
                  <a:cubicBezTo>
                    <a:pt x="178" y="1"/>
                    <a:pt x="142" y="20"/>
                    <a:pt x="107" y="68"/>
                  </a:cubicBezTo>
                  <a:cubicBezTo>
                    <a:pt x="1" y="235"/>
                    <a:pt x="47" y="583"/>
                    <a:pt x="259" y="644"/>
                  </a:cubicBezTo>
                  <a:lnTo>
                    <a:pt x="243" y="644"/>
                  </a:lnTo>
                  <a:cubicBezTo>
                    <a:pt x="261" y="661"/>
                    <a:pt x="280" y="669"/>
                    <a:pt x="301" y="669"/>
                  </a:cubicBezTo>
                  <a:cubicBezTo>
                    <a:pt x="351" y="669"/>
                    <a:pt x="404" y="622"/>
                    <a:pt x="425" y="569"/>
                  </a:cubicBezTo>
                  <a:cubicBezTo>
                    <a:pt x="441" y="508"/>
                    <a:pt x="455" y="447"/>
                    <a:pt x="455" y="387"/>
                  </a:cubicBezTo>
                  <a:cubicBezTo>
                    <a:pt x="455" y="279"/>
                    <a:pt x="342" y="1"/>
                    <a:pt x="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4352925" y="2563025"/>
              <a:ext cx="19725" cy="27175"/>
            </a:xfrm>
            <a:custGeom>
              <a:avLst/>
              <a:gdLst/>
              <a:ahLst/>
              <a:cxnLst/>
              <a:rect l="l" t="t" r="r" b="b"/>
              <a:pathLst>
                <a:path w="789" h="1087" extrusionOk="0">
                  <a:moveTo>
                    <a:pt x="318" y="1"/>
                  </a:moveTo>
                  <a:cubicBezTo>
                    <a:pt x="253" y="1"/>
                    <a:pt x="189" y="32"/>
                    <a:pt x="136" y="111"/>
                  </a:cubicBezTo>
                  <a:cubicBezTo>
                    <a:pt x="1" y="324"/>
                    <a:pt x="31" y="657"/>
                    <a:pt x="152" y="869"/>
                  </a:cubicBezTo>
                  <a:cubicBezTo>
                    <a:pt x="221" y="978"/>
                    <a:pt x="341" y="1087"/>
                    <a:pt x="459" y="1087"/>
                  </a:cubicBezTo>
                  <a:cubicBezTo>
                    <a:pt x="522" y="1087"/>
                    <a:pt x="584" y="1055"/>
                    <a:pt x="637" y="976"/>
                  </a:cubicBezTo>
                  <a:cubicBezTo>
                    <a:pt x="789" y="764"/>
                    <a:pt x="743" y="430"/>
                    <a:pt x="622" y="218"/>
                  </a:cubicBezTo>
                  <a:cubicBezTo>
                    <a:pt x="562" y="109"/>
                    <a:pt x="439" y="1"/>
                    <a:pt x="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4291125" y="2512475"/>
              <a:ext cx="15600" cy="22475"/>
            </a:xfrm>
            <a:custGeom>
              <a:avLst/>
              <a:gdLst/>
              <a:ahLst/>
              <a:cxnLst/>
              <a:rect l="l" t="t" r="r" b="b"/>
              <a:pathLst>
                <a:path w="624" h="899" extrusionOk="0">
                  <a:moveTo>
                    <a:pt x="238" y="0"/>
                  </a:moveTo>
                  <a:cubicBezTo>
                    <a:pt x="91" y="0"/>
                    <a:pt x="1" y="227"/>
                    <a:pt x="1" y="375"/>
                  </a:cubicBezTo>
                  <a:cubicBezTo>
                    <a:pt x="17" y="375"/>
                    <a:pt x="17" y="391"/>
                    <a:pt x="17" y="405"/>
                  </a:cubicBezTo>
                  <a:cubicBezTo>
                    <a:pt x="27" y="571"/>
                    <a:pt x="184" y="898"/>
                    <a:pt x="344" y="898"/>
                  </a:cubicBezTo>
                  <a:cubicBezTo>
                    <a:pt x="403" y="898"/>
                    <a:pt x="463" y="853"/>
                    <a:pt x="516" y="739"/>
                  </a:cubicBezTo>
                  <a:cubicBezTo>
                    <a:pt x="516" y="739"/>
                    <a:pt x="516" y="724"/>
                    <a:pt x="532" y="724"/>
                  </a:cubicBezTo>
                  <a:cubicBezTo>
                    <a:pt x="623" y="512"/>
                    <a:pt x="532" y="163"/>
                    <a:pt x="350" y="41"/>
                  </a:cubicBezTo>
                  <a:cubicBezTo>
                    <a:pt x="310" y="13"/>
                    <a:pt x="273" y="0"/>
                    <a:pt x="2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4302900" y="2576175"/>
              <a:ext cx="19350" cy="25250"/>
            </a:xfrm>
            <a:custGeom>
              <a:avLst/>
              <a:gdLst/>
              <a:ahLst/>
              <a:cxnLst/>
              <a:rect l="l" t="t" r="r" b="b"/>
              <a:pathLst>
                <a:path w="774" h="1010" extrusionOk="0">
                  <a:moveTo>
                    <a:pt x="390" y="1"/>
                  </a:moveTo>
                  <a:cubicBezTo>
                    <a:pt x="318" y="1"/>
                    <a:pt x="251" y="39"/>
                    <a:pt x="213" y="117"/>
                  </a:cubicBezTo>
                  <a:cubicBezTo>
                    <a:pt x="0" y="192"/>
                    <a:pt x="91" y="662"/>
                    <a:pt x="152" y="784"/>
                  </a:cubicBezTo>
                  <a:cubicBezTo>
                    <a:pt x="236" y="931"/>
                    <a:pt x="360" y="1010"/>
                    <a:pt x="473" y="1010"/>
                  </a:cubicBezTo>
                  <a:cubicBezTo>
                    <a:pt x="603" y="1010"/>
                    <a:pt x="719" y="904"/>
                    <a:pt x="743" y="677"/>
                  </a:cubicBezTo>
                  <a:cubicBezTo>
                    <a:pt x="773" y="480"/>
                    <a:pt x="728" y="252"/>
                    <a:pt x="591" y="101"/>
                  </a:cubicBezTo>
                  <a:cubicBezTo>
                    <a:pt x="532" y="35"/>
                    <a:pt x="459"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4334725" y="2538100"/>
              <a:ext cx="14425" cy="18150"/>
            </a:xfrm>
            <a:custGeom>
              <a:avLst/>
              <a:gdLst/>
              <a:ahLst/>
              <a:cxnLst/>
              <a:rect l="l" t="t" r="r" b="b"/>
              <a:pathLst>
                <a:path w="577" h="726" extrusionOk="0">
                  <a:moveTo>
                    <a:pt x="183" y="1"/>
                  </a:moveTo>
                  <a:cubicBezTo>
                    <a:pt x="62" y="1"/>
                    <a:pt x="1" y="193"/>
                    <a:pt x="1" y="305"/>
                  </a:cubicBezTo>
                  <a:cubicBezTo>
                    <a:pt x="1" y="320"/>
                    <a:pt x="1" y="366"/>
                    <a:pt x="15" y="411"/>
                  </a:cubicBezTo>
                  <a:lnTo>
                    <a:pt x="1" y="396"/>
                  </a:lnTo>
                  <a:lnTo>
                    <a:pt x="1" y="396"/>
                  </a:lnTo>
                  <a:cubicBezTo>
                    <a:pt x="15" y="427"/>
                    <a:pt x="31" y="472"/>
                    <a:pt x="46" y="518"/>
                  </a:cubicBezTo>
                  <a:cubicBezTo>
                    <a:pt x="84" y="632"/>
                    <a:pt x="144" y="725"/>
                    <a:pt x="233" y="725"/>
                  </a:cubicBezTo>
                  <a:cubicBezTo>
                    <a:pt x="250" y="725"/>
                    <a:pt x="269" y="722"/>
                    <a:pt x="288" y="714"/>
                  </a:cubicBezTo>
                  <a:cubicBezTo>
                    <a:pt x="304" y="714"/>
                    <a:pt x="319" y="714"/>
                    <a:pt x="334" y="700"/>
                  </a:cubicBezTo>
                  <a:cubicBezTo>
                    <a:pt x="577" y="609"/>
                    <a:pt x="501" y="184"/>
                    <a:pt x="319" y="63"/>
                  </a:cubicBezTo>
                  <a:cubicBezTo>
                    <a:pt x="304" y="47"/>
                    <a:pt x="288" y="47"/>
                    <a:pt x="274" y="33"/>
                  </a:cubicBezTo>
                  <a:cubicBezTo>
                    <a:pt x="241" y="10"/>
                    <a:pt x="211" y="1"/>
                    <a:pt x="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4136500" y="2533050"/>
              <a:ext cx="18150" cy="24375"/>
            </a:xfrm>
            <a:custGeom>
              <a:avLst/>
              <a:gdLst/>
              <a:ahLst/>
              <a:cxnLst/>
              <a:rect l="l" t="t" r="r" b="b"/>
              <a:pathLst>
                <a:path w="726" h="975" extrusionOk="0">
                  <a:moveTo>
                    <a:pt x="374" y="1"/>
                  </a:moveTo>
                  <a:cubicBezTo>
                    <a:pt x="346" y="1"/>
                    <a:pt x="321" y="11"/>
                    <a:pt x="289" y="22"/>
                  </a:cubicBezTo>
                  <a:cubicBezTo>
                    <a:pt x="1" y="83"/>
                    <a:pt x="77" y="871"/>
                    <a:pt x="411" y="962"/>
                  </a:cubicBezTo>
                  <a:lnTo>
                    <a:pt x="425" y="962"/>
                  </a:lnTo>
                  <a:cubicBezTo>
                    <a:pt x="450" y="970"/>
                    <a:pt x="472" y="974"/>
                    <a:pt x="493" y="974"/>
                  </a:cubicBezTo>
                  <a:cubicBezTo>
                    <a:pt x="703" y="974"/>
                    <a:pt x="726" y="585"/>
                    <a:pt x="698" y="447"/>
                  </a:cubicBezTo>
                  <a:lnTo>
                    <a:pt x="698" y="431"/>
                  </a:lnTo>
                  <a:cubicBezTo>
                    <a:pt x="668" y="265"/>
                    <a:pt x="592" y="53"/>
                    <a:pt x="411" y="7"/>
                  </a:cubicBezTo>
                  <a:cubicBezTo>
                    <a:pt x="397" y="2"/>
                    <a:pt x="385"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089750" y="2500000"/>
              <a:ext cx="20550" cy="22350"/>
            </a:xfrm>
            <a:custGeom>
              <a:avLst/>
              <a:gdLst/>
              <a:ahLst/>
              <a:cxnLst/>
              <a:rect l="l" t="t" r="r" b="b"/>
              <a:pathLst>
                <a:path w="822" h="894" extrusionOk="0">
                  <a:moveTo>
                    <a:pt x="386" y="1"/>
                  </a:moveTo>
                  <a:cubicBezTo>
                    <a:pt x="340" y="1"/>
                    <a:pt x="293" y="26"/>
                    <a:pt x="249" y="85"/>
                  </a:cubicBezTo>
                  <a:cubicBezTo>
                    <a:pt x="0" y="238"/>
                    <a:pt x="142" y="893"/>
                    <a:pt x="444" y="893"/>
                  </a:cubicBezTo>
                  <a:cubicBezTo>
                    <a:pt x="473" y="893"/>
                    <a:pt x="504" y="887"/>
                    <a:pt x="537" y="874"/>
                  </a:cubicBezTo>
                  <a:lnTo>
                    <a:pt x="583" y="829"/>
                  </a:lnTo>
                  <a:cubicBezTo>
                    <a:pt x="821" y="603"/>
                    <a:pt x="611" y="1"/>
                    <a:pt x="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4164650" y="2482975"/>
              <a:ext cx="10925" cy="12150"/>
            </a:xfrm>
            <a:custGeom>
              <a:avLst/>
              <a:gdLst/>
              <a:ahLst/>
              <a:cxnLst/>
              <a:rect l="l" t="t" r="r" b="b"/>
              <a:pathLst>
                <a:path w="437" h="486" extrusionOk="0">
                  <a:moveTo>
                    <a:pt x="118" y="0"/>
                  </a:moveTo>
                  <a:cubicBezTo>
                    <a:pt x="30" y="0"/>
                    <a:pt x="0" y="292"/>
                    <a:pt x="118" y="358"/>
                  </a:cubicBezTo>
                  <a:cubicBezTo>
                    <a:pt x="118" y="410"/>
                    <a:pt x="140" y="485"/>
                    <a:pt x="186" y="485"/>
                  </a:cubicBezTo>
                  <a:cubicBezTo>
                    <a:pt x="193" y="485"/>
                    <a:pt x="200" y="483"/>
                    <a:pt x="209" y="479"/>
                  </a:cubicBezTo>
                  <a:cubicBezTo>
                    <a:pt x="437" y="372"/>
                    <a:pt x="315" y="130"/>
                    <a:pt x="164" y="24"/>
                  </a:cubicBezTo>
                  <a:cubicBezTo>
                    <a:pt x="147" y="8"/>
                    <a:pt x="132" y="0"/>
                    <a:pt x="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4177875" y="2521125"/>
              <a:ext cx="15150" cy="20150"/>
            </a:xfrm>
            <a:custGeom>
              <a:avLst/>
              <a:gdLst/>
              <a:ahLst/>
              <a:cxnLst/>
              <a:rect l="l" t="t" r="r" b="b"/>
              <a:pathLst>
                <a:path w="606" h="806" extrusionOk="0">
                  <a:moveTo>
                    <a:pt x="284" y="1"/>
                  </a:moveTo>
                  <a:cubicBezTo>
                    <a:pt x="243" y="1"/>
                    <a:pt x="206" y="14"/>
                    <a:pt x="195" y="14"/>
                  </a:cubicBezTo>
                  <a:cubicBezTo>
                    <a:pt x="187" y="13"/>
                    <a:pt x="179" y="12"/>
                    <a:pt x="171" y="12"/>
                  </a:cubicBezTo>
                  <a:cubicBezTo>
                    <a:pt x="0" y="12"/>
                    <a:pt x="17" y="323"/>
                    <a:pt x="90" y="439"/>
                  </a:cubicBezTo>
                  <a:cubicBezTo>
                    <a:pt x="90" y="407"/>
                    <a:pt x="90" y="391"/>
                    <a:pt x="92" y="391"/>
                  </a:cubicBezTo>
                  <a:cubicBezTo>
                    <a:pt x="95" y="391"/>
                    <a:pt x="102" y="422"/>
                    <a:pt x="120" y="484"/>
                  </a:cubicBezTo>
                  <a:cubicBezTo>
                    <a:pt x="135" y="544"/>
                    <a:pt x="150" y="590"/>
                    <a:pt x="181" y="635"/>
                  </a:cubicBezTo>
                  <a:cubicBezTo>
                    <a:pt x="191" y="669"/>
                    <a:pt x="328" y="796"/>
                    <a:pt x="335" y="796"/>
                  </a:cubicBezTo>
                  <a:cubicBezTo>
                    <a:pt x="338" y="796"/>
                    <a:pt x="325" y="781"/>
                    <a:pt x="286" y="742"/>
                  </a:cubicBezTo>
                  <a:lnTo>
                    <a:pt x="286" y="742"/>
                  </a:lnTo>
                  <a:cubicBezTo>
                    <a:pt x="319" y="774"/>
                    <a:pt x="366" y="806"/>
                    <a:pt x="418" y="806"/>
                  </a:cubicBezTo>
                  <a:cubicBezTo>
                    <a:pt x="439" y="806"/>
                    <a:pt x="461" y="800"/>
                    <a:pt x="484" y="787"/>
                  </a:cubicBezTo>
                  <a:cubicBezTo>
                    <a:pt x="589" y="712"/>
                    <a:pt x="605" y="575"/>
                    <a:pt x="589" y="453"/>
                  </a:cubicBezTo>
                  <a:cubicBezTo>
                    <a:pt x="589" y="271"/>
                    <a:pt x="514" y="89"/>
                    <a:pt x="347" y="14"/>
                  </a:cubicBezTo>
                  <a:cubicBezTo>
                    <a:pt x="327" y="4"/>
                    <a:pt x="305"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4457525" y="2181875"/>
              <a:ext cx="13275" cy="19475"/>
            </a:xfrm>
            <a:custGeom>
              <a:avLst/>
              <a:gdLst/>
              <a:ahLst/>
              <a:cxnLst/>
              <a:rect l="l" t="t" r="r" b="b"/>
              <a:pathLst>
                <a:path w="531" h="779" extrusionOk="0">
                  <a:moveTo>
                    <a:pt x="243" y="0"/>
                  </a:moveTo>
                  <a:cubicBezTo>
                    <a:pt x="204" y="0"/>
                    <a:pt x="163" y="26"/>
                    <a:pt x="122" y="92"/>
                  </a:cubicBezTo>
                  <a:cubicBezTo>
                    <a:pt x="1" y="258"/>
                    <a:pt x="46" y="698"/>
                    <a:pt x="304" y="773"/>
                  </a:cubicBezTo>
                  <a:cubicBezTo>
                    <a:pt x="318" y="777"/>
                    <a:pt x="332" y="779"/>
                    <a:pt x="344" y="779"/>
                  </a:cubicBezTo>
                  <a:cubicBezTo>
                    <a:pt x="439" y="779"/>
                    <a:pt x="489" y="684"/>
                    <a:pt x="516" y="577"/>
                  </a:cubicBezTo>
                  <a:cubicBezTo>
                    <a:pt x="531" y="547"/>
                    <a:pt x="531" y="516"/>
                    <a:pt x="531" y="456"/>
                  </a:cubicBezTo>
                  <a:cubicBezTo>
                    <a:pt x="531" y="440"/>
                    <a:pt x="531" y="410"/>
                    <a:pt x="516" y="379"/>
                  </a:cubicBezTo>
                  <a:cubicBezTo>
                    <a:pt x="516" y="319"/>
                    <a:pt x="500" y="274"/>
                    <a:pt x="500" y="258"/>
                  </a:cubicBezTo>
                  <a:cubicBezTo>
                    <a:pt x="470" y="167"/>
                    <a:pt x="409" y="92"/>
                    <a:pt x="334" y="46"/>
                  </a:cubicBezTo>
                  <a:cubicBezTo>
                    <a:pt x="307" y="18"/>
                    <a:pt x="276" y="0"/>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4416200" y="2228575"/>
              <a:ext cx="18025" cy="25075"/>
            </a:xfrm>
            <a:custGeom>
              <a:avLst/>
              <a:gdLst/>
              <a:ahLst/>
              <a:cxnLst/>
              <a:rect l="l" t="t" r="r" b="b"/>
              <a:pathLst>
                <a:path w="721" h="1003" extrusionOk="0">
                  <a:moveTo>
                    <a:pt x="382" y="1"/>
                  </a:moveTo>
                  <a:cubicBezTo>
                    <a:pt x="345" y="1"/>
                    <a:pt x="304" y="14"/>
                    <a:pt x="259" y="43"/>
                  </a:cubicBezTo>
                  <a:lnTo>
                    <a:pt x="229" y="73"/>
                  </a:lnTo>
                  <a:cubicBezTo>
                    <a:pt x="1" y="225"/>
                    <a:pt x="61" y="619"/>
                    <a:pt x="168" y="816"/>
                  </a:cubicBezTo>
                  <a:cubicBezTo>
                    <a:pt x="235" y="925"/>
                    <a:pt x="345" y="1002"/>
                    <a:pt x="447" y="1002"/>
                  </a:cubicBezTo>
                  <a:cubicBezTo>
                    <a:pt x="528" y="1002"/>
                    <a:pt x="606" y="953"/>
                    <a:pt x="653" y="831"/>
                  </a:cubicBezTo>
                  <a:cubicBezTo>
                    <a:pt x="653" y="816"/>
                    <a:pt x="653" y="785"/>
                    <a:pt x="668" y="771"/>
                  </a:cubicBezTo>
                  <a:cubicBezTo>
                    <a:pt x="721" y="598"/>
                    <a:pt x="635" y="1"/>
                    <a:pt x="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4441225" y="2237200"/>
              <a:ext cx="13125" cy="17425"/>
            </a:xfrm>
            <a:custGeom>
              <a:avLst/>
              <a:gdLst/>
              <a:ahLst/>
              <a:cxnLst/>
              <a:rect l="l" t="t" r="r" b="b"/>
              <a:pathLst>
                <a:path w="525" h="697" extrusionOk="0">
                  <a:moveTo>
                    <a:pt x="325" y="1"/>
                  </a:moveTo>
                  <a:cubicBezTo>
                    <a:pt x="304" y="1"/>
                    <a:pt x="282" y="10"/>
                    <a:pt x="259" y="32"/>
                  </a:cubicBezTo>
                  <a:cubicBezTo>
                    <a:pt x="122" y="153"/>
                    <a:pt x="0" y="335"/>
                    <a:pt x="91" y="531"/>
                  </a:cubicBezTo>
                  <a:cubicBezTo>
                    <a:pt x="122" y="592"/>
                    <a:pt x="137" y="622"/>
                    <a:pt x="182" y="653"/>
                  </a:cubicBezTo>
                  <a:cubicBezTo>
                    <a:pt x="216" y="683"/>
                    <a:pt x="247" y="696"/>
                    <a:pt x="275" y="696"/>
                  </a:cubicBezTo>
                  <a:cubicBezTo>
                    <a:pt x="385" y="696"/>
                    <a:pt x="450" y="501"/>
                    <a:pt x="485" y="440"/>
                  </a:cubicBezTo>
                  <a:cubicBezTo>
                    <a:pt x="525" y="350"/>
                    <a:pt x="452" y="1"/>
                    <a:pt x="3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390275" y="2285975"/>
              <a:ext cx="20975" cy="28050"/>
            </a:xfrm>
            <a:custGeom>
              <a:avLst/>
              <a:gdLst/>
              <a:ahLst/>
              <a:cxnLst/>
              <a:rect l="l" t="t" r="r" b="b"/>
              <a:pathLst>
                <a:path w="839" h="1122" extrusionOk="0">
                  <a:moveTo>
                    <a:pt x="277" y="1"/>
                  </a:moveTo>
                  <a:cubicBezTo>
                    <a:pt x="1" y="1"/>
                    <a:pt x="41" y="627"/>
                    <a:pt x="83" y="779"/>
                  </a:cubicBezTo>
                  <a:cubicBezTo>
                    <a:pt x="151" y="953"/>
                    <a:pt x="317" y="1121"/>
                    <a:pt x="469" y="1121"/>
                  </a:cubicBezTo>
                  <a:cubicBezTo>
                    <a:pt x="554" y="1121"/>
                    <a:pt x="635" y="1067"/>
                    <a:pt x="690" y="931"/>
                  </a:cubicBezTo>
                  <a:cubicBezTo>
                    <a:pt x="735" y="809"/>
                    <a:pt x="765" y="718"/>
                    <a:pt x="765" y="597"/>
                  </a:cubicBezTo>
                  <a:lnTo>
                    <a:pt x="765" y="536"/>
                  </a:lnTo>
                  <a:lnTo>
                    <a:pt x="811" y="308"/>
                  </a:lnTo>
                  <a:cubicBezTo>
                    <a:pt x="838" y="226"/>
                    <a:pt x="791" y="45"/>
                    <a:pt x="681" y="45"/>
                  </a:cubicBezTo>
                  <a:cubicBezTo>
                    <a:pt x="669" y="45"/>
                    <a:pt x="657" y="47"/>
                    <a:pt x="644" y="51"/>
                  </a:cubicBezTo>
                  <a:cubicBezTo>
                    <a:pt x="612" y="67"/>
                    <a:pt x="582" y="73"/>
                    <a:pt x="553" y="73"/>
                  </a:cubicBezTo>
                  <a:cubicBezTo>
                    <a:pt x="497" y="73"/>
                    <a:pt x="440" y="50"/>
                    <a:pt x="371" y="21"/>
                  </a:cubicBezTo>
                  <a:cubicBezTo>
                    <a:pt x="336" y="7"/>
                    <a:pt x="305" y="1"/>
                    <a:pt x="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4351750" y="2262275"/>
              <a:ext cx="15200" cy="16675"/>
            </a:xfrm>
            <a:custGeom>
              <a:avLst/>
              <a:gdLst/>
              <a:ahLst/>
              <a:cxnLst/>
              <a:rect l="l" t="t" r="r" b="b"/>
              <a:pathLst>
                <a:path w="608" h="667" extrusionOk="0">
                  <a:moveTo>
                    <a:pt x="271" y="1"/>
                  </a:moveTo>
                  <a:cubicBezTo>
                    <a:pt x="68" y="1"/>
                    <a:pt x="1" y="638"/>
                    <a:pt x="305" y="650"/>
                  </a:cubicBezTo>
                  <a:cubicBezTo>
                    <a:pt x="335" y="666"/>
                    <a:pt x="365" y="666"/>
                    <a:pt x="396" y="666"/>
                  </a:cubicBezTo>
                  <a:cubicBezTo>
                    <a:pt x="400" y="666"/>
                    <a:pt x="405" y="666"/>
                    <a:pt x="410" y="666"/>
                  </a:cubicBezTo>
                  <a:cubicBezTo>
                    <a:pt x="607" y="666"/>
                    <a:pt x="592" y="360"/>
                    <a:pt x="517" y="241"/>
                  </a:cubicBezTo>
                  <a:cubicBezTo>
                    <a:pt x="487" y="211"/>
                    <a:pt x="456" y="165"/>
                    <a:pt x="442" y="135"/>
                  </a:cubicBezTo>
                  <a:cubicBezTo>
                    <a:pt x="379" y="39"/>
                    <a:pt x="321"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4329700" y="2298300"/>
              <a:ext cx="12250" cy="19525"/>
            </a:xfrm>
            <a:custGeom>
              <a:avLst/>
              <a:gdLst/>
              <a:ahLst/>
              <a:cxnLst/>
              <a:rect l="l" t="t" r="r" b="b"/>
              <a:pathLst>
                <a:path w="490" h="781" extrusionOk="0">
                  <a:moveTo>
                    <a:pt x="155" y="1"/>
                  </a:moveTo>
                  <a:cubicBezTo>
                    <a:pt x="56" y="1"/>
                    <a:pt x="40" y="176"/>
                    <a:pt x="65" y="301"/>
                  </a:cubicBezTo>
                  <a:cubicBezTo>
                    <a:pt x="50" y="316"/>
                    <a:pt x="50" y="331"/>
                    <a:pt x="50" y="347"/>
                  </a:cubicBezTo>
                  <a:cubicBezTo>
                    <a:pt x="1" y="458"/>
                    <a:pt x="82" y="781"/>
                    <a:pt x="213" y="781"/>
                  </a:cubicBezTo>
                  <a:cubicBezTo>
                    <a:pt x="242" y="781"/>
                    <a:pt x="274" y="764"/>
                    <a:pt x="307" y="725"/>
                  </a:cubicBezTo>
                  <a:cubicBezTo>
                    <a:pt x="489" y="513"/>
                    <a:pt x="475" y="179"/>
                    <a:pt x="232" y="28"/>
                  </a:cubicBezTo>
                  <a:cubicBezTo>
                    <a:pt x="202" y="9"/>
                    <a:pt x="177"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525575" y="3035675"/>
              <a:ext cx="17625" cy="24425"/>
            </a:xfrm>
            <a:custGeom>
              <a:avLst/>
              <a:gdLst/>
              <a:ahLst/>
              <a:cxnLst/>
              <a:rect l="l" t="t" r="r" b="b"/>
              <a:pathLst>
                <a:path w="705" h="977" extrusionOk="0">
                  <a:moveTo>
                    <a:pt x="276" y="0"/>
                  </a:moveTo>
                  <a:cubicBezTo>
                    <a:pt x="197" y="0"/>
                    <a:pt x="123" y="49"/>
                    <a:pt x="83" y="171"/>
                  </a:cubicBezTo>
                  <a:cubicBezTo>
                    <a:pt x="83" y="186"/>
                    <a:pt x="68" y="216"/>
                    <a:pt x="52" y="232"/>
                  </a:cubicBezTo>
                  <a:cubicBezTo>
                    <a:pt x="0" y="389"/>
                    <a:pt x="83" y="976"/>
                    <a:pt x="322" y="976"/>
                  </a:cubicBezTo>
                  <a:cubicBezTo>
                    <a:pt x="360" y="976"/>
                    <a:pt x="401" y="962"/>
                    <a:pt x="447" y="929"/>
                  </a:cubicBezTo>
                  <a:cubicBezTo>
                    <a:pt x="462" y="929"/>
                    <a:pt x="477" y="913"/>
                    <a:pt x="493" y="899"/>
                  </a:cubicBezTo>
                  <a:cubicBezTo>
                    <a:pt x="705" y="747"/>
                    <a:pt x="659" y="367"/>
                    <a:pt x="538" y="186"/>
                  </a:cubicBezTo>
                  <a:cubicBezTo>
                    <a:pt x="479" y="77"/>
                    <a:pt x="374"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4"/>
          <p:cNvSpPr txBox="1">
            <a:spLocks noGrp="1"/>
          </p:cNvSpPr>
          <p:nvPr>
            <p:ph type="title"/>
          </p:nvPr>
        </p:nvSpPr>
        <p:spPr>
          <a:xfrm>
            <a:off x="5182725" y="1472950"/>
            <a:ext cx="3204300" cy="1369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0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1" name="Google Shape;81;p4"/>
          <p:cNvSpPr txBox="1">
            <a:spLocks noGrp="1"/>
          </p:cNvSpPr>
          <p:nvPr>
            <p:ph type="body" idx="1"/>
          </p:nvPr>
        </p:nvSpPr>
        <p:spPr>
          <a:xfrm>
            <a:off x="5182725" y="2808975"/>
            <a:ext cx="2841600" cy="925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dk1"/>
              </a:buClr>
              <a:buSzPts val="1800"/>
              <a:buFont typeface="Lato"/>
              <a:buChar char="●"/>
              <a:defRPr sz="1400">
                <a:solidFill>
                  <a:schemeClr val="dk1"/>
                </a:solidFill>
                <a:latin typeface="Lato"/>
                <a:ea typeface="Lato"/>
                <a:cs typeface="Lato"/>
                <a:sym typeface="Lato"/>
              </a:defRPr>
            </a:lvl1pPr>
            <a:lvl2pPr marL="914400" lvl="1" indent="-317500">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2" name="Google Shape;82;p4"/>
          <p:cNvSpPr/>
          <p:nvPr/>
        </p:nvSpPr>
        <p:spPr>
          <a:xfrm>
            <a:off x="-9525" y="91450"/>
            <a:ext cx="3048014" cy="5061623"/>
          </a:xfrm>
          <a:custGeom>
            <a:avLst/>
            <a:gdLst/>
            <a:ahLst/>
            <a:cxnLst/>
            <a:rect l="l" t="t" r="r" b="b"/>
            <a:pathLst>
              <a:path w="14191" h="23566" extrusionOk="0">
                <a:moveTo>
                  <a:pt x="3056" y="1"/>
                </a:moveTo>
                <a:cubicBezTo>
                  <a:pt x="2014" y="1"/>
                  <a:pt x="982" y="388"/>
                  <a:pt x="1" y="765"/>
                </a:cubicBezTo>
                <a:lnTo>
                  <a:pt x="1" y="781"/>
                </a:lnTo>
                <a:lnTo>
                  <a:pt x="1" y="23566"/>
                </a:lnTo>
                <a:lnTo>
                  <a:pt x="14191" y="23566"/>
                </a:lnTo>
                <a:lnTo>
                  <a:pt x="14191" y="21065"/>
                </a:lnTo>
                <a:lnTo>
                  <a:pt x="14175" y="21065"/>
                </a:lnTo>
                <a:lnTo>
                  <a:pt x="14175" y="20988"/>
                </a:lnTo>
                <a:cubicBezTo>
                  <a:pt x="14175" y="20792"/>
                  <a:pt x="14160" y="20580"/>
                  <a:pt x="14023" y="20443"/>
                </a:cubicBezTo>
                <a:cubicBezTo>
                  <a:pt x="13932" y="20337"/>
                  <a:pt x="13781" y="20307"/>
                  <a:pt x="13645" y="20277"/>
                </a:cubicBezTo>
                <a:cubicBezTo>
                  <a:pt x="12894" y="20133"/>
                  <a:pt x="12123" y="20058"/>
                  <a:pt x="11354" y="20058"/>
                </a:cubicBezTo>
                <a:cubicBezTo>
                  <a:pt x="10989" y="20058"/>
                  <a:pt x="10625" y="20075"/>
                  <a:pt x="10263" y="20109"/>
                </a:cubicBezTo>
                <a:cubicBezTo>
                  <a:pt x="10131" y="20117"/>
                  <a:pt x="9991" y="20126"/>
                  <a:pt x="9852" y="20126"/>
                </a:cubicBezTo>
                <a:cubicBezTo>
                  <a:pt x="9479" y="20126"/>
                  <a:pt x="9109" y="20067"/>
                  <a:pt x="8899" y="19791"/>
                </a:cubicBezTo>
                <a:cubicBezTo>
                  <a:pt x="8763" y="19609"/>
                  <a:pt x="8717" y="19397"/>
                  <a:pt x="8717" y="19185"/>
                </a:cubicBezTo>
                <a:cubicBezTo>
                  <a:pt x="8672" y="18169"/>
                  <a:pt x="9293" y="17259"/>
                  <a:pt x="9566" y="16289"/>
                </a:cubicBezTo>
                <a:cubicBezTo>
                  <a:pt x="9748" y="15638"/>
                  <a:pt x="9764" y="14955"/>
                  <a:pt x="9718" y="14273"/>
                </a:cubicBezTo>
                <a:cubicBezTo>
                  <a:pt x="9673" y="13424"/>
                  <a:pt x="9521" y="12545"/>
                  <a:pt x="9097" y="11802"/>
                </a:cubicBezTo>
                <a:cubicBezTo>
                  <a:pt x="8672" y="11059"/>
                  <a:pt x="7945" y="10453"/>
                  <a:pt x="7096" y="10332"/>
                </a:cubicBezTo>
                <a:cubicBezTo>
                  <a:pt x="6977" y="10317"/>
                  <a:pt x="6856" y="10313"/>
                  <a:pt x="6735" y="10313"/>
                </a:cubicBezTo>
                <a:cubicBezTo>
                  <a:pt x="6500" y="10313"/>
                  <a:pt x="6262" y="10330"/>
                  <a:pt x="6027" y="10330"/>
                </a:cubicBezTo>
                <a:cubicBezTo>
                  <a:pt x="5736" y="10330"/>
                  <a:pt x="5452" y="10303"/>
                  <a:pt x="5185" y="10180"/>
                </a:cubicBezTo>
                <a:cubicBezTo>
                  <a:pt x="4563" y="9877"/>
                  <a:pt x="4276" y="9103"/>
                  <a:pt x="4351" y="8421"/>
                </a:cubicBezTo>
                <a:cubicBezTo>
                  <a:pt x="4427" y="7739"/>
                  <a:pt x="4791" y="7118"/>
                  <a:pt x="5200" y="6556"/>
                </a:cubicBezTo>
                <a:cubicBezTo>
                  <a:pt x="5594" y="5996"/>
                  <a:pt x="6049" y="5450"/>
                  <a:pt x="6307" y="4813"/>
                </a:cubicBezTo>
                <a:cubicBezTo>
                  <a:pt x="6701" y="3843"/>
                  <a:pt x="6641" y="2721"/>
                  <a:pt x="6140" y="1812"/>
                </a:cubicBezTo>
                <a:cubicBezTo>
                  <a:pt x="5640" y="902"/>
                  <a:pt x="4715" y="235"/>
                  <a:pt x="3700" y="53"/>
                </a:cubicBezTo>
                <a:cubicBezTo>
                  <a:pt x="3485" y="17"/>
                  <a:pt x="3270" y="1"/>
                  <a:pt x="3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3"/>
        <p:cNvGrpSpPr/>
        <p:nvPr/>
      </p:nvGrpSpPr>
      <p:grpSpPr>
        <a:xfrm>
          <a:off x="0" y="0"/>
          <a:ext cx="0" cy="0"/>
          <a:chOff x="0" y="0"/>
          <a:chExt cx="0" cy="0"/>
        </a:xfrm>
      </p:grpSpPr>
      <p:sp>
        <p:nvSpPr>
          <p:cNvPr id="84" name="Google Shape;84;p5"/>
          <p:cNvSpPr/>
          <p:nvPr/>
        </p:nvSpPr>
        <p:spPr>
          <a:xfrm>
            <a:off x="5786775" y="-125"/>
            <a:ext cx="33573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5"/>
          <p:cNvGrpSpPr/>
          <p:nvPr/>
        </p:nvGrpSpPr>
        <p:grpSpPr>
          <a:xfrm>
            <a:off x="4293528" y="-11045"/>
            <a:ext cx="3237366" cy="5163680"/>
            <a:chOff x="6126610" y="324750"/>
            <a:chExt cx="3026990" cy="4828125"/>
          </a:xfrm>
        </p:grpSpPr>
        <p:sp>
          <p:nvSpPr>
            <p:cNvPr id="86" name="Google Shape;86;p5"/>
            <p:cNvSpPr/>
            <p:nvPr/>
          </p:nvSpPr>
          <p:spPr>
            <a:xfrm flipH="1">
              <a:off x="6126610" y="324750"/>
              <a:ext cx="3026915" cy="4818730"/>
            </a:xfrm>
            <a:custGeom>
              <a:avLst/>
              <a:gdLst/>
              <a:ahLst/>
              <a:cxnLst/>
              <a:rect l="l" t="t" r="r" b="b"/>
              <a:pathLst>
                <a:path w="16495" h="26486" extrusionOk="0">
                  <a:moveTo>
                    <a:pt x="7984" y="0"/>
                  </a:moveTo>
                  <a:cubicBezTo>
                    <a:pt x="6856" y="0"/>
                    <a:pt x="5728" y="69"/>
                    <a:pt x="4609" y="205"/>
                  </a:cubicBezTo>
                  <a:cubicBezTo>
                    <a:pt x="3578" y="342"/>
                    <a:pt x="2562" y="509"/>
                    <a:pt x="1547" y="751"/>
                  </a:cubicBezTo>
                  <a:cubicBezTo>
                    <a:pt x="1031" y="872"/>
                    <a:pt x="530" y="1054"/>
                    <a:pt x="0" y="1145"/>
                  </a:cubicBezTo>
                  <a:lnTo>
                    <a:pt x="0" y="26387"/>
                  </a:lnTo>
                  <a:cubicBezTo>
                    <a:pt x="4670" y="26387"/>
                    <a:pt x="9323" y="26387"/>
                    <a:pt x="13993" y="26478"/>
                  </a:cubicBezTo>
                  <a:cubicBezTo>
                    <a:pt x="14040" y="26482"/>
                    <a:pt x="14087" y="26485"/>
                    <a:pt x="14132" y="26485"/>
                  </a:cubicBezTo>
                  <a:cubicBezTo>
                    <a:pt x="14245" y="26485"/>
                    <a:pt x="14350" y="26467"/>
                    <a:pt x="14447" y="26402"/>
                  </a:cubicBezTo>
                  <a:cubicBezTo>
                    <a:pt x="14766" y="26205"/>
                    <a:pt x="14629" y="25720"/>
                    <a:pt x="14493" y="25387"/>
                  </a:cubicBezTo>
                  <a:cubicBezTo>
                    <a:pt x="13507" y="23052"/>
                    <a:pt x="13295" y="20459"/>
                    <a:pt x="13796" y="17973"/>
                  </a:cubicBezTo>
                  <a:cubicBezTo>
                    <a:pt x="14326" y="15305"/>
                    <a:pt x="15630" y="12864"/>
                    <a:pt x="16100" y="10181"/>
                  </a:cubicBezTo>
                  <a:cubicBezTo>
                    <a:pt x="16495" y="7998"/>
                    <a:pt x="16357" y="5406"/>
                    <a:pt x="15478" y="3344"/>
                  </a:cubicBezTo>
                  <a:cubicBezTo>
                    <a:pt x="14629" y="1373"/>
                    <a:pt x="13038" y="387"/>
                    <a:pt x="10961" y="160"/>
                  </a:cubicBezTo>
                  <a:cubicBezTo>
                    <a:pt x="9973" y="54"/>
                    <a:pt x="8979" y="0"/>
                    <a:pt x="79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6553200" y="5019675"/>
              <a:ext cx="26004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5"/>
          <p:cNvSpPr txBox="1">
            <a:spLocks noGrp="1"/>
          </p:cNvSpPr>
          <p:nvPr>
            <p:ph type="title"/>
          </p:nvPr>
        </p:nvSpPr>
        <p:spPr>
          <a:xfrm>
            <a:off x="722375" y="2741900"/>
            <a:ext cx="335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5"/>
          <p:cNvSpPr txBox="1">
            <a:spLocks noGrp="1"/>
          </p:cNvSpPr>
          <p:nvPr>
            <p:ph type="body" idx="1"/>
          </p:nvPr>
        </p:nvSpPr>
        <p:spPr>
          <a:xfrm>
            <a:off x="1019050" y="3347075"/>
            <a:ext cx="2843400" cy="11091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400">
                <a:solidFill>
                  <a:schemeClr val="dk1"/>
                </a:solidFill>
                <a:latin typeface="Lato"/>
                <a:ea typeface="Lato"/>
                <a:cs typeface="Lato"/>
                <a:sym typeface="Lato"/>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0" name="Google Shape;90;p5"/>
          <p:cNvSpPr txBox="1">
            <a:spLocks noGrp="1"/>
          </p:cNvSpPr>
          <p:nvPr>
            <p:ph type="title" idx="2"/>
          </p:nvPr>
        </p:nvSpPr>
        <p:spPr>
          <a:xfrm>
            <a:off x="5228375" y="2741900"/>
            <a:ext cx="3193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 name="Google Shape;91;p5"/>
          <p:cNvSpPr txBox="1">
            <a:spLocks noGrp="1"/>
          </p:cNvSpPr>
          <p:nvPr>
            <p:ph type="body" idx="3"/>
          </p:nvPr>
        </p:nvSpPr>
        <p:spPr>
          <a:xfrm>
            <a:off x="5403325" y="3347075"/>
            <a:ext cx="2843400" cy="11091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400">
                <a:solidFill>
                  <a:schemeClr val="dk1"/>
                </a:solidFill>
                <a:latin typeface="Lato"/>
                <a:ea typeface="Lato"/>
                <a:cs typeface="Lato"/>
                <a:sym typeface="Lato"/>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6"/>
          <p:cNvSpPr/>
          <p:nvPr/>
        </p:nvSpPr>
        <p:spPr>
          <a:xfrm>
            <a:off x="7198501" y="-9523"/>
            <a:ext cx="1955056" cy="1627490"/>
          </a:xfrm>
          <a:custGeom>
            <a:avLst/>
            <a:gdLst/>
            <a:ahLst/>
            <a:cxnLst/>
            <a:rect l="l" t="t" r="r" b="b"/>
            <a:pathLst>
              <a:path w="31579" h="26288" extrusionOk="0">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txBox="1">
            <a:spLocks noGrp="1"/>
          </p:cNvSpPr>
          <p:nvPr>
            <p:ph type="title"/>
          </p:nvPr>
        </p:nvSpPr>
        <p:spPr>
          <a:xfrm>
            <a:off x="311700" y="419531"/>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4000">
                <a:solidFill>
                  <a:srgbClr val="E9528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5" name="Google Shape;95;p6"/>
          <p:cNvSpPr/>
          <p:nvPr/>
        </p:nvSpPr>
        <p:spPr>
          <a:xfrm>
            <a:off x="-366725" y="3860273"/>
            <a:ext cx="2973510" cy="1423463"/>
          </a:xfrm>
          <a:custGeom>
            <a:avLst/>
            <a:gdLst/>
            <a:ahLst/>
            <a:cxnLst/>
            <a:rect l="l" t="t" r="r" b="b"/>
            <a:pathLst>
              <a:path w="70329" h="46890" extrusionOk="0">
                <a:moveTo>
                  <a:pt x="1" y="1"/>
                </a:moveTo>
                <a:lnTo>
                  <a:pt x="1" y="46890"/>
                </a:lnTo>
                <a:lnTo>
                  <a:pt x="70328" y="46890"/>
                </a:lnTo>
                <a:lnTo>
                  <a:pt x="70328" y="43918"/>
                </a:lnTo>
                <a:cubicBezTo>
                  <a:pt x="69797" y="43873"/>
                  <a:pt x="69282" y="43813"/>
                  <a:pt x="68766" y="43706"/>
                </a:cubicBezTo>
                <a:cubicBezTo>
                  <a:pt x="64673" y="42933"/>
                  <a:pt x="61156" y="40417"/>
                  <a:pt x="57366" y="38689"/>
                </a:cubicBezTo>
                <a:cubicBezTo>
                  <a:pt x="53315" y="36823"/>
                  <a:pt x="48865" y="35859"/>
                  <a:pt x="44409" y="35859"/>
                </a:cubicBezTo>
                <a:cubicBezTo>
                  <a:pt x="43796" y="35859"/>
                  <a:pt x="43182" y="35877"/>
                  <a:pt x="42570" y="35914"/>
                </a:cubicBezTo>
                <a:cubicBezTo>
                  <a:pt x="39295" y="36111"/>
                  <a:pt x="36067" y="36823"/>
                  <a:pt x="32792" y="36945"/>
                </a:cubicBezTo>
                <a:cubicBezTo>
                  <a:pt x="32513" y="36955"/>
                  <a:pt x="32233" y="36960"/>
                  <a:pt x="31952" y="36960"/>
                </a:cubicBezTo>
                <a:cubicBezTo>
                  <a:pt x="28922" y="36960"/>
                  <a:pt x="25827" y="36333"/>
                  <a:pt x="23468" y="34474"/>
                </a:cubicBezTo>
                <a:cubicBezTo>
                  <a:pt x="20285" y="31958"/>
                  <a:pt x="19057" y="27667"/>
                  <a:pt x="18663" y="23620"/>
                </a:cubicBezTo>
                <a:cubicBezTo>
                  <a:pt x="18269" y="19571"/>
                  <a:pt x="18481" y="15418"/>
                  <a:pt x="17359" y="11506"/>
                </a:cubicBezTo>
                <a:cubicBezTo>
                  <a:pt x="16070" y="7019"/>
                  <a:pt x="12933" y="3077"/>
                  <a:pt x="8824" y="880"/>
                </a:cubicBezTo>
                <a:cubicBezTo>
                  <a:pt x="8187" y="546"/>
                  <a:pt x="7550" y="258"/>
                  <a:pt x="68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6"/>
          <p:cNvGrpSpPr/>
          <p:nvPr/>
        </p:nvGrpSpPr>
        <p:grpSpPr>
          <a:xfrm>
            <a:off x="7966025" y="508775"/>
            <a:ext cx="827100" cy="724175"/>
            <a:chOff x="2049150" y="1998825"/>
            <a:chExt cx="827100" cy="724175"/>
          </a:xfrm>
        </p:grpSpPr>
        <p:sp>
          <p:nvSpPr>
            <p:cNvPr id="97" name="Google Shape;97;p6"/>
            <p:cNvSpPr/>
            <p:nvPr/>
          </p:nvSpPr>
          <p:spPr>
            <a:xfrm>
              <a:off x="2049150" y="2100350"/>
              <a:ext cx="124800" cy="170425"/>
            </a:xfrm>
            <a:custGeom>
              <a:avLst/>
              <a:gdLst/>
              <a:ahLst/>
              <a:cxnLst/>
              <a:rect l="l" t="t" r="r" b="b"/>
              <a:pathLst>
                <a:path w="4992" h="6817" extrusionOk="0">
                  <a:moveTo>
                    <a:pt x="4264" y="0"/>
                  </a:moveTo>
                  <a:cubicBezTo>
                    <a:pt x="4203" y="0"/>
                    <a:pt x="4142" y="7"/>
                    <a:pt x="4079" y="22"/>
                  </a:cubicBezTo>
                  <a:cubicBezTo>
                    <a:pt x="4022" y="50"/>
                    <a:pt x="3964" y="64"/>
                    <a:pt x="3907" y="92"/>
                  </a:cubicBezTo>
                  <a:cubicBezTo>
                    <a:pt x="3793" y="164"/>
                    <a:pt x="3708" y="250"/>
                    <a:pt x="3636" y="349"/>
                  </a:cubicBezTo>
                  <a:lnTo>
                    <a:pt x="2909" y="1376"/>
                  </a:lnTo>
                  <a:cubicBezTo>
                    <a:pt x="2666" y="1718"/>
                    <a:pt x="2424" y="2060"/>
                    <a:pt x="2196" y="2417"/>
                  </a:cubicBezTo>
                  <a:cubicBezTo>
                    <a:pt x="1968" y="2760"/>
                    <a:pt x="1725" y="3116"/>
                    <a:pt x="1512" y="3458"/>
                  </a:cubicBezTo>
                  <a:lnTo>
                    <a:pt x="827" y="4528"/>
                  </a:lnTo>
                  <a:cubicBezTo>
                    <a:pt x="613" y="4884"/>
                    <a:pt x="399" y="5241"/>
                    <a:pt x="185" y="5612"/>
                  </a:cubicBezTo>
                  <a:lnTo>
                    <a:pt x="99" y="5739"/>
                  </a:lnTo>
                  <a:cubicBezTo>
                    <a:pt x="57" y="5825"/>
                    <a:pt x="29" y="5911"/>
                    <a:pt x="14" y="6011"/>
                  </a:cubicBezTo>
                  <a:cubicBezTo>
                    <a:pt x="0" y="6097"/>
                    <a:pt x="0" y="6196"/>
                    <a:pt x="29" y="6296"/>
                  </a:cubicBezTo>
                  <a:cubicBezTo>
                    <a:pt x="57" y="6382"/>
                    <a:pt x="99" y="6467"/>
                    <a:pt x="156" y="6538"/>
                  </a:cubicBezTo>
                  <a:cubicBezTo>
                    <a:pt x="213" y="6610"/>
                    <a:pt x="285" y="6681"/>
                    <a:pt x="371" y="6724"/>
                  </a:cubicBezTo>
                  <a:cubicBezTo>
                    <a:pt x="428" y="6738"/>
                    <a:pt x="485" y="6766"/>
                    <a:pt x="542" y="6795"/>
                  </a:cubicBezTo>
                  <a:cubicBezTo>
                    <a:pt x="599" y="6809"/>
                    <a:pt x="660" y="6816"/>
                    <a:pt x="722" y="6816"/>
                  </a:cubicBezTo>
                  <a:cubicBezTo>
                    <a:pt x="784" y="6816"/>
                    <a:pt x="848" y="6809"/>
                    <a:pt x="913" y="6795"/>
                  </a:cubicBezTo>
                  <a:cubicBezTo>
                    <a:pt x="970" y="6766"/>
                    <a:pt x="1027" y="6738"/>
                    <a:pt x="1084" y="6724"/>
                  </a:cubicBezTo>
                  <a:cubicBezTo>
                    <a:pt x="1198" y="6652"/>
                    <a:pt x="1284" y="6567"/>
                    <a:pt x="1341" y="6467"/>
                  </a:cubicBezTo>
                  <a:cubicBezTo>
                    <a:pt x="1554" y="6097"/>
                    <a:pt x="1768" y="5739"/>
                    <a:pt x="1997" y="5384"/>
                  </a:cubicBezTo>
                  <a:cubicBezTo>
                    <a:pt x="2210" y="5026"/>
                    <a:pt x="2438" y="4671"/>
                    <a:pt x="2666" y="4313"/>
                  </a:cubicBezTo>
                  <a:cubicBezTo>
                    <a:pt x="2894" y="3957"/>
                    <a:pt x="3123" y="3615"/>
                    <a:pt x="3351" y="3258"/>
                  </a:cubicBezTo>
                  <a:cubicBezTo>
                    <a:pt x="3579" y="2916"/>
                    <a:pt x="3822" y="2574"/>
                    <a:pt x="4064" y="2218"/>
                  </a:cubicBezTo>
                  <a:cubicBezTo>
                    <a:pt x="4307" y="1875"/>
                    <a:pt x="4549" y="1533"/>
                    <a:pt x="4792" y="1205"/>
                  </a:cubicBezTo>
                  <a:lnTo>
                    <a:pt x="4877" y="1077"/>
                  </a:lnTo>
                  <a:cubicBezTo>
                    <a:pt x="4934" y="991"/>
                    <a:pt x="4963" y="906"/>
                    <a:pt x="4963" y="805"/>
                  </a:cubicBezTo>
                  <a:cubicBezTo>
                    <a:pt x="4991" y="720"/>
                    <a:pt x="4991" y="621"/>
                    <a:pt x="4963" y="520"/>
                  </a:cubicBezTo>
                  <a:cubicBezTo>
                    <a:pt x="4934" y="435"/>
                    <a:pt x="4891" y="349"/>
                    <a:pt x="4834" y="278"/>
                  </a:cubicBezTo>
                  <a:cubicBezTo>
                    <a:pt x="4777" y="206"/>
                    <a:pt x="4706" y="136"/>
                    <a:pt x="4620" y="92"/>
                  </a:cubicBezTo>
                  <a:cubicBezTo>
                    <a:pt x="4563" y="64"/>
                    <a:pt x="4506" y="50"/>
                    <a:pt x="4449" y="22"/>
                  </a:cubicBezTo>
                  <a:cubicBezTo>
                    <a:pt x="4385" y="7"/>
                    <a:pt x="4324" y="0"/>
                    <a:pt x="4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2121875" y="2338650"/>
              <a:ext cx="83450" cy="230700"/>
            </a:xfrm>
            <a:custGeom>
              <a:avLst/>
              <a:gdLst/>
              <a:ahLst/>
              <a:cxnLst/>
              <a:rect l="l" t="t" r="r" b="b"/>
              <a:pathLst>
                <a:path w="3338" h="9228" extrusionOk="0">
                  <a:moveTo>
                    <a:pt x="2596" y="1"/>
                  </a:moveTo>
                  <a:cubicBezTo>
                    <a:pt x="2467" y="1"/>
                    <a:pt x="2353" y="44"/>
                    <a:pt x="2239" y="101"/>
                  </a:cubicBezTo>
                  <a:cubicBezTo>
                    <a:pt x="2082" y="200"/>
                    <a:pt x="1953" y="343"/>
                    <a:pt x="1911" y="529"/>
                  </a:cubicBezTo>
                  <a:cubicBezTo>
                    <a:pt x="1782" y="1042"/>
                    <a:pt x="1668" y="1541"/>
                    <a:pt x="1540" y="2054"/>
                  </a:cubicBezTo>
                  <a:cubicBezTo>
                    <a:pt x="1426" y="2554"/>
                    <a:pt x="1297" y="3067"/>
                    <a:pt x="1183" y="3566"/>
                  </a:cubicBezTo>
                  <a:cubicBezTo>
                    <a:pt x="1055" y="4079"/>
                    <a:pt x="941" y="4579"/>
                    <a:pt x="812" y="5092"/>
                  </a:cubicBezTo>
                  <a:cubicBezTo>
                    <a:pt x="698" y="5591"/>
                    <a:pt x="571" y="6104"/>
                    <a:pt x="457" y="6604"/>
                  </a:cubicBezTo>
                  <a:cubicBezTo>
                    <a:pt x="328" y="7117"/>
                    <a:pt x="214" y="7616"/>
                    <a:pt x="86" y="8129"/>
                  </a:cubicBezTo>
                  <a:cubicBezTo>
                    <a:pt x="71" y="8186"/>
                    <a:pt x="57" y="8243"/>
                    <a:pt x="42" y="8315"/>
                  </a:cubicBezTo>
                  <a:cubicBezTo>
                    <a:pt x="0" y="8500"/>
                    <a:pt x="14" y="8699"/>
                    <a:pt x="114" y="8871"/>
                  </a:cubicBezTo>
                  <a:cubicBezTo>
                    <a:pt x="157" y="8942"/>
                    <a:pt x="228" y="9013"/>
                    <a:pt x="299" y="9070"/>
                  </a:cubicBezTo>
                  <a:cubicBezTo>
                    <a:pt x="371" y="9127"/>
                    <a:pt x="457" y="9171"/>
                    <a:pt x="542" y="9199"/>
                  </a:cubicBezTo>
                  <a:cubicBezTo>
                    <a:pt x="613" y="9199"/>
                    <a:pt x="670" y="9213"/>
                    <a:pt x="742" y="9228"/>
                  </a:cubicBezTo>
                  <a:cubicBezTo>
                    <a:pt x="870" y="9228"/>
                    <a:pt x="984" y="9184"/>
                    <a:pt x="1098" y="9127"/>
                  </a:cubicBezTo>
                  <a:cubicBezTo>
                    <a:pt x="1255" y="9028"/>
                    <a:pt x="1383" y="8871"/>
                    <a:pt x="1426" y="8699"/>
                  </a:cubicBezTo>
                  <a:cubicBezTo>
                    <a:pt x="1554" y="8186"/>
                    <a:pt x="1668" y="7688"/>
                    <a:pt x="1797" y="7174"/>
                  </a:cubicBezTo>
                  <a:cubicBezTo>
                    <a:pt x="1911" y="6675"/>
                    <a:pt x="2039" y="6161"/>
                    <a:pt x="2153" y="5663"/>
                  </a:cubicBezTo>
                  <a:cubicBezTo>
                    <a:pt x="2282" y="5149"/>
                    <a:pt x="2396" y="4650"/>
                    <a:pt x="2524" y="4136"/>
                  </a:cubicBezTo>
                  <a:cubicBezTo>
                    <a:pt x="2638" y="3638"/>
                    <a:pt x="2767" y="3124"/>
                    <a:pt x="2881" y="2625"/>
                  </a:cubicBezTo>
                  <a:cubicBezTo>
                    <a:pt x="3009" y="2111"/>
                    <a:pt x="3123" y="1613"/>
                    <a:pt x="3252" y="1099"/>
                  </a:cubicBezTo>
                  <a:cubicBezTo>
                    <a:pt x="3265" y="1042"/>
                    <a:pt x="3280" y="970"/>
                    <a:pt x="3294" y="913"/>
                  </a:cubicBezTo>
                  <a:cubicBezTo>
                    <a:pt x="3337" y="729"/>
                    <a:pt x="3322" y="529"/>
                    <a:pt x="3223" y="358"/>
                  </a:cubicBezTo>
                  <a:cubicBezTo>
                    <a:pt x="3180" y="272"/>
                    <a:pt x="3109" y="215"/>
                    <a:pt x="3037" y="158"/>
                  </a:cubicBezTo>
                  <a:cubicBezTo>
                    <a:pt x="2966" y="101"/>
                    <a:pt x="2881" y="58"/>
                    <a:pt x="2795" y="29"/>
                  </a:cubicBezTo>
                  <a:cubicBezTo>
                    <a:pt x="2723" y="16"/>
                    <a:pt x="2666" y="16"/>
                    <a:pt x="25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2339325" y="2308275"/>
              <a:ext cx="83100" cy="130325"/>
            </a:xfrm>
            <a:custGeom>
              <a:avLst/>
              <a:gdLst/>
              <a:ahLst/>
              <a:cxnLst/>
              <a:rect l="l" t="t" r="r" b="b"/>
              <a:pathLst>
                <a:path w="3324" h="5213" extrusionOk="0">
                  <a:moveTo>
                    <a:pt x="2510" y="0"/>
                  </a:moveTo>
                  <a:cubicBezTo>
                    <a:pt x="2439" y="0"/>
                    <a:pt x="2368" y="11"/>
                    <a:pt x="2296" y="33"/>
                  </a:cubicBezTo>
                  <a:cubicBezTo>
                    <a:pt x="2239" y="61"/>
                    <a:pt x="2169" y="75"/>
                    <a:pt x="2112" y="103"/>
                  </a:cubicBezTo>
                  <a:cubicBezTo>
                    <a:pt x="1997" y="175"/>
                    <a:pt x="1897" y="275"/>
                    <a:pt x="1826" y="389"/>
                  </a:cubicBezTo>
                  <a:cubicBezTo>
                    <a:pt x="1598" y="860"/>
                    <a:pt x="1384" y="1330"/>
                    <a:pt x="1156" y="1801"/>
                  </a:cubicBezTo>
                  <a:cubicBezTo>
                    <a:pt x="942" y="2271"/>
                    <a:pt x="714" y="2742"/>
                    <a:pt x="500" y="3212"/>
                  </a:cubicBezTo>
                  <a:cubicBezTo>
                    <a:pt x="372" y="3484"/>
                    <a:pt x="243" y="3740"/>
                    <a:pt x="129" y="4011"/>
                  </a:cubicBezTo>
                  <a:cubicBezTo>
                    <a:pt x="72" y="4096"/>
                    <a:pt x="30" y="4197"/>
                    <a:pt x="30" y="4311"/>
                  </a:cubicBezTo>
                  <a:cubicBezTo>
                    <a:pt x="1" y="4410"/>
                    <a:pt x="15" y="4524"/>
                    <a:pt x="43" y="4624"/>
                  </a:cubicBezTo>
                  <a:cubicBezTo>
                    <a:pt x="72" y="4724"/>
                    <a:pt x="115" y="4824"/>
                    <a:pt x="186" y="4895"/>
                  </a:cubicBezTo>
                  <a:cubicBezTo>
                    <a:pt x="243" y="4980"/>
                    <a:pt x="315" y="5052"/>
                    <a:pt x="414" y="5095"/>
                  </a:cubicBezTo>
                  <a:cubicBezTo>
                    <a:pt x="471" y="5123"/>
                    <a:pt x="543" y="5152"/>
                    <a:pt x="600" y="5180"/>
                  </a:cubicBezTo>
                  <a:cubicBezTo>
                    <a:pt x="671" y="5202"/>
                    <a:pt x="743" y="5213"/>
                    <a:pt x="814" y="5213"/>
                  </a:cubicBezTo>
                  <a:cubicBezTo>
                    <a:pt x="885" y="5213"/>
                    <a:pt x="956" y="5202"/>
                    <a:pt x="1028" y="5180"/>
                  </a:cubicBezTo>
                  <a:cubicBezTo>
                    <a:pt x="1085" y="5152"/>
                    <a:pt x="1156" y="5123"/>
                    <a:pt x="1213" y="5095"/>
                  </a:cubicBezTo>
                  <a:cubicBezTo>
                    <a:pt x="1327" y="5024"/>
                    <a:pt x="1427" y="4938"/>
                    <a:pt x="1498" y="4809"/>
                  </a:cubicBezTo>
                  <a:cubicBezTo>
                    <a:pt x="1726" y="4339"/>
                    <a:pt x="1940" y="3868"/>
                    <a:pt x="2169" y="3398"/>
                  </a:cubicBezTo>
                  <a:cubicBezTo>
                    <a:pt x="2382" y="2927"/>
                    <a:pt x="2610" y="2457"/>
                    <a:pt x="2825" y="1986"/>
                  </a:cubicBezTo>
                  <a:cubicBezTo>
                    <a:pt x="2952" y="1729"/>
                    <a:pt x="3081" y="1459"/>
                    <a:pt x="3195" y="1202"/>
                  </a:cubicBezTo>
                  <a:cubicBezTo>
                    <a:pt x="3266" y="1102"/>
                    <a:pt x="3295" y="1002"/>
                    <a:pt x="3295" y="902"/>
                  </a:cubicBezTo>
                  <a:cubicBezTo>
                    <a:pt x="3323" y="803"/>
                    <a:pt x="3309" y="689"/>
                    <a:pt x="3281" y="588"/>
                  </a:cubicBezTo>
                  <a:cubicBezTo>
                    <a:pt x="3252" y="474"/>
                    <a:pt x="3209" y="389"/>
                    <a:pt x="3138" y="318"/>
                  </a:cubicBezTo>
                  <a:cubicBezTo>
                    <a:pt x="3081" y="232"/>
                    <a:pt x="3009" y="160"/>
                    <a:pt x="2910" y="103"/>
                  </a:cubicBezTo>
                  <a:cubicBezTo>
                    <a:pt x="2853" y="75"/>
                    <a:pt x="2796" y="61"/>
                    <a:pt x="2724" y="33"/>
                  </a:cubicBezTo>
                  <a:cubicBezTo>
                    <a:pt x="2653" y="11"/>
                    <a:pt x="2582" y="0"/>
                    <a:pt x="25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2354650" y="2569500"/>
              <a:ext cx="70625" cy="123925"/>
            </a:xfrm>
            <a:custGeom>
              <a:avLst/>
              <a:gdLst/>
              <a:ahLst/>
              <a:cxnLst/>
              <a:rect l="l" t="t" r="r" b="b"/>
              <a:pathLst>
                <a:path w="2825" h="4957" extrusionOk="0">
                  <a:moveTo>
                    <a:pt x="2081" y="2399"/>
                  </a:moveTo>
                  <a:cubicBezTo>
                    <a:pt x="2074" y="2415"/>
                    <a:pt x="2067" y="2431"/>
                    <a:pt x="2060" y="2447"/>
                  </a:cubicBezTo>
                  <a:lnTo>
                    <a:pt x="2060" y="2447"/>
                  </a:lnTo>
                  <a:cubicBezTo>
                    <a:pt x="2068" y="2431"/>
                    <a:pt x="2075" y="2415"/>
                    <a:pt x="2081" y="2399"/>
                  </a:cubicBezTo>
                  <a:close/>
                  <a:moveTo>
                    <a:pt x="2104" y="1"/>
                  </a:moveTo>
                  <a:cubicBezTo>
                    <a:pt x="2040" y="1"/>
                    <a:pt x="1976" y="8"/>
                    <a:pt x="1912" y="22"/>
                  </a:cubicBezTo>
                  <a:cubicBezTo>
                    <a:pt x="1854" y="51"/>
                    <a:pt x="1797" y="79"/>
                    <a:pt x="1740" y="93"/>
                  </a:cubicBezTo>
                  <a:cubicBezTo>
                    <a:pt x="1626" y="165"/>
                    <a:pt x="1541" y="250"/>
                    <a:pt x="1484" y="350"/>
                  </a:cubicBezTo>
                  <a:cubicBezTo>
                    <a:pt x="1242" y="792"/>
                    <a:pt x="1027" y="1234"/>
                    <a:pt x="828" y="1690"/>
                  </a:cubicBezTo>
                  <a:cubicBezTo>
                    <a:pt x="614" y="2203"/>
                    <a:pt x="415" y="2717"/>
                    <a:pt x="257" y="3245"/>
                  </a:cubicBezTo>
                  <a:cubicBezTo>
                    <a:pt x="172" y="3502"/>
                    <a:pt x="101" y="3772"/>
                    <a:pt x="29" y="4044"/>
                  </a:cubicBezTo>
                  <a:cubicBezTo>
                    <a:pt x="1" y="4143"/>
                    <a:pt x="1" y="4243"/>
                    <a:pt x="15" y="4329"/>
                  </a:cubicBezTo>
                  <a:cubicBezTo>
                    <a:pt x="29" y="4428"/>
                    <a:pt x="58" y="4514"/>
                    <a:pt x="101" y="4599"/>
                  </a:cubicBezTo>
                  <a:cubicBezTo>
                    <a:pt x="158" y="4685"/>
                    <a:pt x="215" y="4757"/>
                    <a:pt x="286" y="4799"/>
                  </a:cubicBezTo>
                  <a:cubicBezTo>
                    <a:pt x="358" y="4871"/>
                    <a:pt x="443" y="4913"/>
                    <a:pt x="529" y="4928"/>
                  </a:cubicBezTo>
                  <a:cubicBezTo>
                    <a:pt x="600" y="4941"/>
                    <a:pt x="657" y="4941"/>
                    <a:pt x="728" y="4956"/>
                  </a:cubicBezTo>
                  <a:cubicBezTo>
                    <a:pt x="856" y="4956"/>
                    <a:pt x="970" y="4928"/>
                    <a:pt x="1084" y="4856"/>
                  </a:cubicBezTo>
                  <a:cubicBezTo>
                    <a:pt x="1141" y="4827"/>
                    <a:pt x="1185" y="4785"/>
                    <a:pt x="1242" y="4742"/>
                  </a:cubicBezTo>
                  <a:cubicBezTo>
                    <a:pt x="1327" y="4656"/>
                    <a:pt x="1384" y="4557"/>
                    <a:pt x="1413" y="4428"/>
                  </a:cubicBezTo>
                  <a:cubicBezTo>
                    <a:pt x="1484" y="4143"/>
                    <a:pt x="1569" y="3858"/>
                    <a:pt x="1655" y="3572"/>
                  </a:cubicBezTo>
                  <a:cubicBezTo>
                    <a:pt x="1740" y="3302"/>
                    <a:pt x="1841" y="3017"/>
                    <a:pt x="1940" y="2745"/>
                  </a:cubicBezTo>
                  <a:cubicBezTo>
                    <a:pt x="1977" y="2645"/>
                    <a:pt x="2019" y="2544"/>
                    <a:pt x="2060" y="2447"/>
                  </a:cubicBezTo>
                  <a:lnTo>
                    <a:pt x="2060" y="2447"/>
                  </a:lnTo>
                  <a:cubicBezTo>
                    <a:pt x="2058" y="2452"/>
                    <a:pt x="2056" y="2456"/>
                    <a:pt x="2054" y="2460"/>
                  </a:cubicBezTo>
                  <a:cubicBezTo>
                    <a:pt x="2064" y="2436"/>
                    <a:pt x="2074" y="2413"/>
                    <a:pt x="2084" y="2389"/>
                  </a:cubicBezTo>
                  <a:lnTo>
                    <a:pt x="2084" y="2389"/>
                  </a:lnTo>
                  <a:cubicBezTo>
                    <a:pt x="2083" y="2392"/>
                    <a:pt x="2082" y="2395"/>
                    <a:pt x="2081" y="2399"/>
                  </a:cubicBezTo>
                  <a:lnTo>
                    <a:pt x="2081" y="2399"/>
                  </a:lnTo>
                  <a:cubicBezTo>
                    <a:pt x="2085" y="2388"/>
                    <a:pt x="2089" y="2378"/>
                    <a:pt x="2094" y="2368"/>
                  </a:cubicBezTo>
                  <a:lnTo>
                    <a:pt x="2094" y="2368"/>
                  </a:lnTo>
                  <a:cubicBezTo>
                    <a:pt x="2240" y="2030"/>
                    <a:pt x="2398" y="1704"/>
                    <a:pt x="2567" y="1376"/>
                  </a:cubicBezTo>
                  <a:cubicBezTo>
                    <a:pt x="2611" y="1277"/>
                    <a:pt x="2668" y="1177"/>
                    <a:pt x="2725" y="1077"/>
                  </a:cubicBezTo>
                  <a:cubicBezTo>
                    <a:pt x="2782" y="1006"/>
                    <a:pt x="2810" y="906"/>
                    <a:pt x="2810" y="821"/>
                  </a:cubicBezTo>
                  <a:cubicBezTo>
                    <a:pt x="2824" y="720"/>
                    <a:pt x="2824" y="621"/>
                    <a:pt x="2796" y="521"/>
                  </a:cubicBezTo>
                  <a:cubicBezTo>
                    <a:pt x="2767" y="435"/>
                    <a:pt x="2725" y="350"/>
                    <a:pt x="2668" y="279"/>
                  </a:cubicBezTo>
                  <a:cubicBezTo>
                    <a:pt x="2611" y="207"/>
                    <a:pt x="2554" y="150"/>
                    <a:pt x="2468" y="93"/>
                  </a:cubicBezTo>
                  <a:cubicBezTo>
                    <a:pt x="2411" y="79"/>
                    <a:pt x="2354" y="51"/>
                    <a:pt x="2297" y="22"/>
                  </a:cubicBezTo>
                  <a:cubicBezTo>
                    <a:pt x="2233" y="8"/>
                    <a:pt x="2168" y="1"/>
                    <a:pt x="21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2665900" y="2572175"/>
              <a:ext cx="65250" cy="150825"/>
            </a:xfrm>
            <a:custGeom>
              <a:avLst/>
              <a:gdLst/>
              <a:ahLst/>
              <a:cxnLst/>
              <a:rect l="l" t="t" r="r" b="b"/>
              <a:pathLst>
                <a:path w="2610" h="6033" extrusionOk="0">
                  <a:moveTo>
                    <a:pt x="1883" y="1"/>
                  </a:moveTo>
                  <a:cubicBezTo>
                    <a:pt x="1754" y="1"/>
                    <a:pt x="1626" y="29"/>
                    <a:pt x="1526" y="86"/>
                  </a:cubicBezTo>
                  <a:cubicBezTo>
                    <a:pt x="1469" y="129"/>
                    <a:pt x="1426" y="172"/>
                    <a:pt x="1369" y="200"/>
                  </a:cubicBezTo>
                  <a:cubicBezTo>
                    <a:pt x="1284" y="300"/>
                    <a:pt x="1227" y="400"/>
                    <a:pt x="1183" y="528"/>
                  </a:cubicBezTo>
                  <a:cubicBezTo>
                    <a:pt x="1098" y="813"/>
                    <a:pt x="1012" y="1113"/>
                    <a:pt x="927" y="1412"/>
                  </a:cubicBezTo>
                  <a:cubicBezTo>
                    <a:pt x="841" y="1697"/>
                    <a:pt x="770" y="1997"/>
                    <a:pt x="699" y="2296"/>
                  </a:cubicBezTo>
                  <a:lnTo>
                    <a:pt x="485" y="3195"/>
                  </a:lnTo>
                  <a:cubicBezTo>
                    <a:pt x="428" y="3494"/>
                    <a:pt x="356" y="3794"/>
                    <a:pt x="314" y="4093"/>
                  </a:cubicBezTo>
                  <a:cubicBezTo>
                    <a:pt x="293" y="4210"/>
                    <a:pt x="271" y="4326"/>
                    <a:pt x="251" y="4440"/>
                  </a:cubicBezTo>
                  <a:lnTo>
                    <a:pt x="251" y="4440"/>
                  </a:lnTo>
                  <a:cubicBezTo>
                    <a:pt x="195" y="4490"/>
                    <a:pt x="149" y="4546"/>
                    <a:pt x="115" y="4606"/>
                  </a:cubicBezTo>
                  <a:lnTo>
                    <a:pt x="29" y="4777"/>
                  </a:lnTo>
                  <a:cubicBezTo>
                    <a:pt x="0" y="4906"/>
                    <a:pt x="0" y="5034"/>
                    <a:pt x="29" y="5163"/>
                  </a:cubicBezTo>
                  <a:cubicBezTo>
                    <a:pt x="71" y="5277"/>
                    <a:pt x="100" y="5391"/>
                    <a:pt x="143" y="5505"/>
                  </a:cubicBezTo>
                  <a:cubicBezTo>
                    <a:pt x="157" y="5562"/>
                    <a:pt x="185" y="5619"/>
                    <a:pt x="214" y="5676"/>
                  </a:cubicBezTo>
                  <a:cubicBezTo>
                    <a:pt x="257" y="5762"/>
                    <a:pt x="314" y="5833"/>
                    <a:pt x="400" y="5876"/>
                  </a:cubicBezTo>
                  <a:cubicBezTo>
                    <a:pt x="442" y="5918"/>
                    <a:pt x="499" y="5962"/>
                    <a:pt x="556" y="5975"/>
                  </a:cubicBezTo>
                  <a:cubicBezTo>
                    <a:pt x="642" y="6019"/>
                    <a:pt x="727" y="6032"/>
                    <a:pt x="828" y="6032"/>
                  </a:cubicBezTo>
                  <a:cubicBezTo>
                    <a:pt x="898" y="6019"/>
                    <a:pt x="955" y="6019"/>
                    <a:pt x="1027" y="6004"/>
                  </a:cubicBezTo>
                  <a:cubicBezTo>
                    <a:pt x="1084" y="5990"/>
                    <a:pt x="1141" y="5962"/>
                    <a:pt x="1198" y="5933"/>
                  </a:cubicBezTo>
                  <a:cubicBezTo>
                    <a:pt x="1284" y="5890"/>
                    <a:pt x="1341" y="5833"/>
                    <a:pt x="1398" y="5747"/>
                  </a:cubicBezTo>
                  <a:cubicBezTo>
                    <a:pt x="1455" y="5676"/>
                    <a:pt x="1497" y="5604"/>
                    <a:pt x="1526" y="5505"/>
                  </a:cubicBezTo>
                  <a:cubicBezTo>
                    <a:pt x="1569" y="5205"/>
                    <a:pt x="1626" y="4891"/>
                    <a:pt x="1668" y="4593"/>
                  </a:cubicBezTo>
                  <a:cubicBezTo>
                    <a:pt x="1725" y="4293"/>
                    <a:pt x="1782" y="3994"/>
                    <a:pt x="1854" y="3694"/>
                  </a:cubicBezTo>
                  <a:cubicBezTo>
                    <a:pt x="1911" y="3395"/>
                    <a:pt x="1982" y="3095"/>
                    <a:pt x="2054" y="2796"/>
                  </a:cubicBezTo>
                  <a:cubicBezTo>
                    <a:pt x="2125" y="2496"/>
                    <a:pt x="2197" y="2197"/>
                    <a:pt x="2282" y="1897"/>
                  </a:cubicBezTo>
                  <a:cubicBezTo>
                    <a:pt x="2368" y="1598"/>
                    <a:pt x="2453" y="1313"/>
                    <a:pt x="2539" y="1013"/>
                  </a:cubicBezTo>
                  <a:cubicBezTo>
                    <a:pt x="2552" y="970"/>
                    <a:pt x="2567" y="942"/>
                    <a:pt x="2581" y="899"/>
                  </a:cubicBezTo>
                  <a:cubicBezTo>
                    <a:pt x="2609" y="813"/>
                    <a:pt x="2609" y="714"/>
                    <a:pt x="2581" y="613"/>
                  </a:cubicBezTo>
                  <a:cubicBezTo>
                    <a:pt x="2581" y="528"/>
                    <a:pt x="2552" y="429"/>
                    <a:pt x="2495" y="343"/>
                  </a:cubicBezTo>
                  <a:cubicBezTo>
                    <a:pt x="2453" y="271"/>
                    <a:pt x="2396" y="200"/>
                    <a:pt x="2324" y="143"/>
                  </a:cubicBezTo>
                  <a:cubicBezTo>
                    <a:pt x="2254" y="86"/>
                    <a:pt x="2168" y="43"/>
                    <a:pt x="2068" y="14"/>
                  </a:cubicBezTo>
                  <a:cubicBezTo>
                    <a:pt x="2011" y="14"/>
                    <a:pt x="1940" y="1"/>
                    <a:pt x="1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2529000" y="2349000"/>
              <a:ext cx="62400" cy="163050"/>
            </a:xfrm>
            <a:custGeom>
              <a:avLst/>
              <a:gdLst/>
              <a:ahLst/>
              <a:cxnLst/>
              <a:rect l="l" t="t" r="r" b="b"/>
              <a:pathLst>
                <a:path w="2496" h="6522" extrusionOk="0">
                  <a:moveTo>
                    <a:pt x="1769" y="1"/>
                  </a:moveTo>
                  <a:cubicBezTo>
                    <a:pt x="1640" y="1"/>
                    <a:pt x="1512" y="29"/>
                    <a:pt x="1398" y="100"/>
                  </a:cubicBezTo>
                  <a:cubicBezTo>
                    <a:pt x="1355" y="143"/>
                    <a:pt x="1298" y="172"/>
                    <a:pt x="1255" y="214"/>
                  </a:cubicBezTo>
                  <a:cubicBezTo>
                    <a:pt x="1170" y="300"/>
                    <a:pt x="1098" y="414"/>
                    <a:pt x="1069" y="528"/>
                  </a:cubicBezTo>
                  <a:lnTo>
                    <a:pt x="813" y="1512"/>
                  </a:lnTo>
                  <a:cubicBezTo>
                    <a:pt x="727" y="1840"/>
                    <a:pt x="656" y="2168"/>
                    <a:pt x="571" y="2496"/>
                  </a:cubicBezTo>
                  <a:cubicBezTo>
                    <a:pt x="499" y="2824"/>
                    <a:pt x="428" y="3167"/>
                    <a:pt x="371" y="3494"/>
                  </a:cubicBezTo>
                  <a:cubicBezTo>
                    <a:pt x="314" y="3823"/>
                    <a:pt x="242" y="4165"/>
                    <a:pt x="200" y="4492"/>
                  </a:cubicBezTo>
                  <a:cubicBezTo>
                    <a:pt x="128" y="4892"/>
                    <a:pt x="71" y="5277"/>
                    <a:pt x="29" y="5676"/>
                  </a:cubicBezTo>
                  <a:cubicBezTo>
                    <a:pt x="14" y="5719"/>
                    <a:pt x="14" y="5762"/>
                    <a:pt x="14" y="5804"/>
                  </a:cubicBezTo>
                  <a:cubicBezTo>
                    <a:pt x="0" y="5905"/>
                    <a:pt x="29" y="5990"/>
                    <a:pt x="71" y="6076"/>
                  </a:cubicBezTo>
                  <a:cubicBezTo>
                    <a:pt x="100" y="6175"/>
                    <a:pt x="143" y="6247"/>
                    <a:pt x="214" y="6318"/>
                  </a:cubicBezTo>
                  <a:cubicBezTo>
                    <a:pt x="286" y="6375"/>
                    <a:pt x="356" y="6432"/>
                    <a:pt x="457" y="6460"/>
                  </a:cubicBezTo>
                  <a:cubicBezTo>
                    <a:pt x="527" y="6496"/>
                    <a:pt x="597" y="6521"/>
                    <a:pt x="674" y="6521"/>
                  </a:cubicBezTo>
                  <a:cubicBezTo>
                    <a:pt x="692" y="6521"/>
                    <a:pt x="709" y="6520"/>
                    <a:pt x="727" y="6517"/>
                  </a:cubicBezTo>
                  <a:cubicBezTo>
                    <a:pt x="784" y="6517"/>
                    <a:pt x="856" y="6504"/>
                    <a:pt x="913" y="6504"/>
                  </a:cubicBezTo>
                  <a:cubicBezTo>
                    <a:pt x="1041" y="6460"/>
                    <a:pt x="1141" y="6403"/>
                    <a:pt x="1241" y="6318"/>
                  </a:cubicBezTo>
                  <a:cubicBezTo>
                    <a:pt x="1269" y="6261"/>
                    <a:pt x="1312" y="6218"/>
                    <a:pt x="1341" y="6161"/>
                  </a:cubicBezTo>
                  <a:cubicBezTo>
                    <a:pt x="1412" y="6061"/>
                    <a:pt x="1440" y="5933"/>
                    <a:pt x="1440" y="5804"/>
                  </a:cubicBezTo>
                  <a:cubicBezTo>
                    <a:pt x="1449" y="5764"/>
                    <a:pt x="1457" y="5719"/>
                    <a:pt x="1462" y="5675"/>
                  </a:cubicBezTo>
                  <a:lnTo>
                    <a:pt x="1462" y="5675"/>
                  </a:lnTo>
                  <a:cubicBezTo>
                    <a:pt x="1459" y="5708"/>
                    <a:pt x="1455" y="5740"/>
                    <a:pt x="1455" y="5776"/>
                  </a:cubicBezTo>
                  <a:cubicBezTo>
                    <a:pt x="1541" y="5135"/>
                    <a:pt x="1640" y="4492"/>
                    <a:pt x="1769" y="3851"/>
                  </a:cubicBezTo>
                  <a:cubicBezTo>
                    <a:pt x="1883" y="3224"/>
                    <a:pt x="2025" y="2581"/>
                    <a:pt x="2182" y="1969"/>
                  </a:cubicBezTo>
                  <a:cubicBezTo>
                    <a:pt x="2267" y="1612"/>
                    <a:pt x="2353" y="1256"/>
                    <a:pt x="2453" y="913"/>
                  </a:cubicBezTo>
                  <a:cubicBezTo>
                    <a:pt x="2482" y="813"/>
                    <a:pt x="2495" y="728"/>
                    <a:pt x="2467" y="628"/>
                  </a:cubicBezTo>
                  <a:cubicBezTo>
                    <a:pt x="2467" y="528"/>
                    <a:pt x="2438" y="442"/>
                    <a:pt x="2381" y="357"/>
                  </a:cubicBezTo>
                  <a:cubicBezTo>
                    <a:pt x="2339" y="271"/>
                    <a:pt x="2282" y="214"/>
                    <a:pt x="2197" y="157"/>
                  </a:cubicBezTo>
                  <a:cubicBezTo>
                    <a:pt x="2125" y="100"/>
                    <a:pt x="2054" y="58"/>
                    <a:pt x="1954" y="29"/>
                  </a:cubicBezTo>
                  <a:cubicBezTo>
                    <a:pt x="1897" y="15"/>
                    <a:pt x="1826" y="15"/>
                    <a:pt x="17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2713675" y="2105325"/>
              <a:ext cx="84875" cy="126925"/>
            </a:xfrm>
            <a:custGeom>
              <a:avLst/>
              <a:gdLst/>
              <a:ahLst/>
              <a:cxnLst/>
              <a:rect l="l" t="t" r="r" b="b"/>
              <a:pathLst>
                <a:path w="3395" h="5077" extrusionOk="0">
                  <a:moveTo>
                    <a:pt x="2674" y="1"/>
                  </a:moveTo>
                  <a:cubicBezTo>
                    <a:pt x="2610" y="1"/>
                    <a:pt x="2545" y="8"/>
                    <a:pt x="2482" y="22"/>
                  </a:cubicBezTo>
                  <a:cubicBezTo>
                    <a:pt x="2425" y="51"/>
                    <a:pt x="2368" y="65"/>
                    <a:pt x="2310" y="93"/>
                  </a:cubicBezTo>
                  <a:cubicBezTo>
                    <a:pt x="2196" y="165"/>
                    <a:pt x="2111" y="250"/>
                    <a:pt x="2054" y="350"/>
                  </a:cubicBezTo>
                  <a:cubicBezTo>
                    <a:pt x="1754" y="806"/>
                    <a:pt x="1469" y="1262"/>
                    <a:pt x="1212" y="1734"/>
                  </a:cubicBezTo>
                  <a:cubicBezTo>
                    <a:pt x="955" y="2204"/>
                    <a:pt x="698" y="2688"/>
                    <a:pt x="470" y="3173"/>
                  </a:cubicBezTo>
                  <a:cubicBezTo>
                    <a:pt x="343" y="3445"/>
                    <a:pt x="214" y="3715"/>
                    <a:pt x="100" y="4000"/>
                  </a:cubicBezTo>
                  <a:cubicBezTo>
                    <a:pt x="43" y="4072"/>
                    <a:pt x="14" y="4171"/>
                    <a:pt x="14" y="4257"/>
                  </a:cubicBezTo>
                  <a:cubicBezTo>
                    <a:pt x="0" y="4357"/>
                    <a:pt x="0" y="4457"/>
                    <a:pt x="29" y="4542"/>
                  </a:cubicBezTo>
                  <a:cubicBezTo>
                    <a:pt x="57" y="4643"/>
                    <a:pt x="100" y="4728"/>
                    <a:pt x="157" y="4799"/>
                  </a:cubicBezTo>
                  <a:cubicBezTo>
                    <a:pt x="214" y="4871"/>
                    <a:pt x="271" y="4928"/>
                    <a:pt x="356" y="4985"/>
                  </a:cubicBezTo>
                  <a:cubicBezTo>
                    <a:pt x="413" y="4999"/>
                    <a:pt x="470" y="5027"/>
                    <a:pt x="527" y="5056"/>
                  </a:cubicBezTo>
                  <a:cubicBezTo>
                    <a:pt x="592" y="5070"/>
                    <a:pt x="656" y="5077"/>
                    <a:pt x="720" y="5077"/>
                  </a:cubicBezTo>
                  <a:cubicBezTo>
                    <a:pt x="784" y="5077"/>
                    <a:pt x="849" y="5070"/>
                    <a:pt x="913" y="5056"/>
                  </a:cubicBezTo>
                  <a:cubicBezTo>
                    <a:pt x="970" y="5027"/>
                    <a:pt x="1027" y="4999"/>
                    <a:pt x="1084" y="4985"/>
                  </a:cubicBezTo>
                  <a:cubicBezTo>
                    <a:pt x="1198" y="4913"/>
                    <a:pt x="1284" y="4827"/>
                    <a:pt x="1341" y="4713"/>
                  </a:cubicBezTo>
                  <a:cubicBezTo>
                    <a:pt x="1554" y="4229"/>
                    <a:pt x="1782" y="3730"/>
                    <a:pt x="2025" y="3259"/>
                  </a:cubicBezTo>
                  <a:cubicBezTo>
                    <a:pt x="2267" y="2774"/>
                    <a:pt x="2539" y="2304"/>
                    <a:pt x="2809" y="1848"/>
                  </a:cubicBezTo>
                  <a:cubicBezTo>
                    <a:pt x="2966" y="1591"/>
                    <a:pt x="3123" y="1334"/>
                    <a:pt x="3294" y="1078"/>
                  </a:cubicBezTo>
                  <a:cubicBezTo>
                    <a:pt x="3337" y="992"/>
                    <a:pt x="3366" y="906"/>
                    <a:pt x="3379" y="806"/>
                  </a:cubicBezTo>
                  <a:cubicBezTo>
                    <a:pt x="3394" y="720"/>
                    <a:pt x="3394" y="621"/>
                    <a:pt x="3366" y="521"/>
                  </a:cubicBezTo>
                  <a:cubicBezTo>
                    <a:pt x="3337" y="435"/>
                    <a:pt x="3294" y="350"/>
                    <a:pt x="3237" y="279"/>
                  </a:cubicBezTo>
                  <a:cubicBezTo>
                    <a:pt x="3180" y="207"/>
                    <a:pt x="3109" y="136"/>
                    <a:pt x="3037" y="93"/>
                  </a:cubicBezTo>
                  <a:cubicBezTo>
                    <a:pt x="2980" y="65"/>
                    <a:pt x="2923" y="51"/>
                    <a:pt x="2866" y="22"/>
                  </a:cubicBezTo>
                  <a:cubicBezTo>
                    <a:pt x="2802" y="8"/>
                    <a:pt x="2738" y="1"/>
                    <a:pt x="26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2770000" y="2297300"/>
              <a:ext cx="60250" cy="131925"/>
            </a:xfrm>
            <a:custGeom>
              <a:avLst/>
              <a:gdLst/>
              <a:ahLst/>
              <a:cxnLst/>
              <a:rect l="l" t="t" r="r" b="b"/>
              <a:pathLst>
                <a:path w="2410" h="5277" extrusionOk="0">
                  <a:moveTo>
                    <a:pt x="1683" y="1"/>
                  </a:moveTo>
                  <a:cubicBezTo>
                    <a:pt x="1554" y="1"/>
                    <a:pt x="1426" y="29"/>
                    <a:pt x="1312" y="101"/>
                  </a:cubicBezTo>
                  <a:cubicBezTo>
                    <a:pt x="1269" y="129"/>
                    <a:pt x="1212" y="172"/>
                    <a:pt x="1170" y="215"/>
                  </a:cubicBezTo>
                  <a:cubicBezTo>
                    <a:pt x="1084" y="301"/>
                    <a:pt x="1012" y="400"/>
                    <a:pt x="984" y="529"/>
                  </a:cubicBezTo>
                  <a:cubicBezTo>
                    <a:pt x="856" y="1027"/>
                    <a:pt x="742" y="1527"/>
                    <a:pt x="613" y="2025"/>
                  </a:cubicBezTo>
                  <a:cubicBezTo>
                    <a:pt x="499" y="2525"/>
                    <a:pt x="371" y="3024"/>
                    <a:pt x="242" y="3523"/>
                  </a:cubicBezTo>
                  <a:cubicBezTo>
                    <a:pt x="172" y="3809"/>
                    <a:pt x="115" y="4079"/>
                    <a:pt x="43" y="4364"/>
                  </a:cubicBezTo>
                  <a:cubicBezTo>
                    <a:pt x="14" y="4465"/>
                    <a:pt x="0" y="4550"/>
                    <a:pt x="29" y="4649"/>
                  </a:cubicBezTo>
                  <a:cubicBezTo>
                    <a:pt x="29" y="4750"/>
                    <a:pt x="57" y="4835"/>
                    <a:pt x="115" y="4921"/>
                  </a:cubicBezTo>
                  <a:cubicBezTo>
                    <a:pt x="157" y="5006"/>
                    <a:pt x="214" y="5063"/>
                    <a:pt x="299" y="5121"/>
                  </a:cubicBezTo>
                  <a:cubicBezTo>
                    <a:pt x="371" y="5178"/>
                    <a:pt x="442" y="5220"/>
                    <a:pt x="542" y="5248"/>
                  </a:cubicBezTo>
                  <a:cubicBezTo>
                    <a:pt x="599" y="5248"/>
                    <a:pt x="670" y="5263"/>
                    <a:pt x="727" y="5277"/>
                  </a:cubicBezTo>
                  <a:cubicBezTo>
                    <a:pt x="856" y="5277"/>
                    <a:pt x="984" y="5235"/>
                    <a:pt x="1098" y="5178"/>
                  </a:cubicBezTo>
                  <a:cubicBezTo>
                    <a:pt x="1141" y="5134"/>
                    <a:pt x="1198" y="5092"/>
                    <a:pt x="1241" y="5063"/>
                  </a:cubicBezTo>
                  <a:cubicBezTo>
                    <a:pt x="1326" y="4978"/>
                    <a:pt x="1398" y="4864"/>
                    <a:pt x="1426" y="4750"/>
                  </a:cubicBezTo>
                  <a:cubicBezTo>
                    <a:pt x="1554" y="4250"/>
                    <a:pt x="1668" y="3752"/>
                    <a:pt x="1797" y="3252"/>
                  </a:cubicBezTo>
                  <a:cubicBezTo>
                    <a:pt x="1925" y="2753"/>
                    <a:pt x="2039" y="2254"/>
                    <a:pt x="2168" y="1755"/>
                  </a:cubicBezTo>
                  <a:cubicBezTo>
                    <a:pt x="2239" y="1470"/>
                    <a:pt x="2296" y="1185"/>
                    <a:pt x="2368" y="913"/>
                  </a:cubicBezTo>
                  <a:cubicBezTo>
                    <a:pt x="2396" y="814"/>
                    <a:pt x="2410" y="714"/>
                    <a:pt x="2381" y="628"/>
                  </a:cubicBezTo>
                  <a:cubicBezTo>
                    <a:pt x="2381" y="529"/>
                    <a:pt x="2353" y="443"/>
                    <a:pt x="2296" y="358"/>
                  </a:cubicBezTo>
                  <a:cubicBezTo>
                    <a:pt x="2254" y="272"/>
                    <a:pt x="2197" y="200"/>
                    <a:pt x="2111" y="158"/>
                  </a:cubicBezTo>
                  <a:cubicBezTo>
                    <a:pt x="2039" y="86"/>
                    <a:pt x="1968" y="44"/>
                    <a:pt x="1868" y="29"/>
                  </a:cubicBezTo>
                  <a:cubicBezTo>
                    <a:pt x="1811" y="15"/>
                    <a:pt x="1740" y="15"/>
                    <a:pt x="1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2531150" y="2030300"/>
              <a:ext cx="81300" cy="180750"/>
            </a:xfrm>
            <a:custGeom>
              <a:avLst/>
              <a:gdLst/>
              <a:ahLst/>
              <a:cxnLst/>
              <a:rect l="l" t="t" r="r" b="b"/>
              <a:pathLst>
                <a:path w="3252" h="7230" extrusionOk="0">
                  <a:moveTo>
                    <a:pt x="2524" y="0"/>
                  </a:moveTo>
                  <a:cubicBezTo>
                    <a:pt x="2396" y="0"/>
                    <a:pt x="2267" y="29"/>
                    <a:pt x="2168" y="99"/>
                  </a:cubicBezTo>
                  <a:cubicBezTo>
                    <a:pt x="2111" y="143"/>
                    <a:pt x="2067" y="171"/>
                    <a:pt x="2010" y="213"/>
                  </a:cubicBezTo>
                  <a:cubicBezTo>
                    <a:pt x="1925" y="299"/>
                    <a:pt x="1868" y="399"/>
                    <a:pt x="1825" y="527"/>
                  </a:cubicBezTo>
                  <a:cubicBezTo>
                    <a:pt x="1683" y="898"/>
                    <a:pt x="1540" y="1255"/>
                    <a:pt x="1398" y="1626"/>
                  </a:cubicBezTo>
                  <a:cubicBezTo>
                    <a:pt x="1255" y="1997"/>
                    <a:pt x="1126" y="2381"/>
                    <a:pt x="1012" y="2752"/>
                  </a:cubicBezTo>
                  <a:cubicBezTo>
                    <a:pt x="884" y="3123"/>
                    <a:pt x="770" y="3508"/>
                    <a:pt x="656" y="3879"/>
                  </a:cubicBezTo>
                  <a:cubicBezTo>
                    <a:pt x="542" y="4263"/>
                    <a:pt x="442" y="4649"/>
                    <a:pt x="342" y="5020"/>
                  </a:cubicBezTo>
                  <a:cubicBezTo>
                    <a:pt x="242" y="5404"/>
                    <a:pt x="143" y="5790"/>
                    <a:pt x="71" y="6174"/>
                  </a:cubicBezTo>
                  <a:cubicBezTo>
                    <a:pt x="57" y="6231"/>
                    <a:pt x="42" y="6275"/>
                    <a:pt x="29" y="6332"/>
                  </a:cubicBezTo>
                  <a:cubicBezTo>
                    <a:pt x="0" y="6417"/>
                    <a:pt x="0" y="6516"/>
                    <a:pt x="14" y="6617"/>
                  </a:cubicBezTo>
                  <a:cubicBezTo>
                    <a:pt x="29" y="6702"/>
                    <a:pt x="57" y="6802"/>
                    <a:pt x="99" y="6874"/>
                  </a:cubicBezTo>
                  <a:cubicBezTo>
                    <a:pt x="156" y="6959"/>
                    <a:pt x="213" y="7030"/>
                    <a:pt x="285" y="7087"/>
                  </a:cubicBezTo>
                  <a:cubicBezTo>
                    <a:pt x="356" y="7144"/>
                    <a:pt x="442" y="7187"/>
                    <a:pt x="527" y="7216"/>
                  </a:cubicBezTo>
                  <a:cubicBezTo>
                    <a:pt x="599" y="7216"/>
                    <a:pt x="656" y="7230"/>
                    <a:pt x="727" y="7230"/>
                  </a:cubicBezTo>
                  <a:cubicBezTo>
                    <a:pt x="856" y="7230"/>
                    <a:pt x="970" y="7201"/>
                    <a:pt x="1084" y="7130"/>
                  </a:cubicBezTo>
                  <a:cubicBezTo>
                    <a:pt x="1141" y="7102"/>
                    <a:pt x="1183" y="7058"/>
                    <a:pt x="1240" y="7030"/>
                  </a:cubicBezTo>
                  <a:cubicBezTo>
                    <a:pt x="1326" y="6931"/>
                    <a:pt x="1383" y="6830"/>
                    <a:pt x="1411" y="6702"/>
                  </a:cubicBezTo>
                  <a:cubicBezTo>
                    <a:pt x="1497" y="6317"/>
                    <a:pt x="1597" y="5932"/>
                    <a:pt x="1683" y="5547"/>
                  </a:cubicBezTo>
                  <a:cubicBezTo>
                    <a:pt x="1782" y="5162"/>
                    <a:pt x="1882" y="4792"/>
                    <a:pt x="1996" y="4406"/>
                  </a:cubicBezTo>
                  <a:cubicBezTo>
                    <a:pt x="2111" y="4022"/>
                    <a:pt x="2225" y="3651"/>
                    <a:pt x="2339" y="3280"/>
                  </a:cubicBezTo>
                  <a:cubicBezTo>
                    <a:pt x="2466" y="2894"/>
                    <a:pt x="2595" y="2524"/>
                    <a:pt x="2738" y="2153"/>
                  </a:cubicBezTo>
                  <a:cubicBezTo>
                    <a:pt x="2866" y="1782"/>
                    <a:pt x="3008" y="1411"/>
                    <a:pt x="3166" y="1041"/>
                  </a:cubicBezTo>
                  <a:cubicBezTo>
                    <a:pt x="3180" y="998"/>
                    <a:pt x="3194" y="955"/>
                    <a:pt x="3223" y="913"/>
                  </a:cubicBezTo>
                  <a:cubicBezTo>
                    <a:pt x="3251" y="812"/>
                    <a:pt x="3251" y="713"/>
                    <a:pt x="3223" y="628"/>
                  </a:cubicBezTo>
                  <a:cubicBezTo>
                    <a:pt x="3223" y="527"/>
                    <a:pt x="3194" y="442"/>
                    <a:pt x="3137" y="356"/>
                  </a:cubicBezTo>
                  <a:cubicBezTo>
                    <a:pt x="3094" y="270"/>
                    <a:pt x="3037" y="200"/>
                    <a:pt x="2966" y="156"/>
                  </a:cubicBezTo>
                  <a:cubicBezTo>
                    <a:pt x="2894" y="86"/>
                    <a:pt x="2809" y="42"/>
                    <a:pt x="2709" y="29"/>
                  </a:cubicBezTo>
                  <a:cubicBezTo>
                    <a:pt x="2652" y="14"/>
                    <a:pt x="2581" y="14"/>
                    <a:pt x="25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2316525" y="1998825"/>
              <a:ext cx="69900" cy="124175"/>
            </a:xfrm>
            <a:custGeom>
              <a:avLst/>
              <a:gdLst/>
              <a:ahLst/>
              <a:cxnLst/>
              <a:rect l="l" t="t" r="r" b="b"/>
              <a:pathLst>
                <a:path w="2796" h="4967" extrusionOk="0">
                  <a:moveTo>
                    <a:pt x="2209" y="2077"/>
                  </a:moveTo>
                  <a:lnTo>
                    <a:pt x="2209" y="2077"/>
                  </a:lnTo>
                  <a:cubicBezTo>
                    <a:pt x="2185" y="2132"/>
                    <a:pt x="2162" y="2187"/>
                    <a:pt x="2139" y="2243"/>
                  </a:cubicBezTo>
                  <a:cubicBezTo>
                    <a:pt x="2167" y="2187"/>
                    <a:pt x="2195" y="2132"/>
                    <a:pt x="2209" y="2077"/>
                  </a:cubicBezTo>
                  <a:close/>
                  <a:moveTo>
                    <a:pt x="2061" y="0"/>
                  </a:moveTo>
                  <a:cubicBezTo>
                    <a:pt x="1996" y="0"/>
                    <a:pt x="1932" y="11"/>
                    <a:pt x="1868" y="33"/>
                  </a:cubicBezTo>
                  <a:cubicBezTo>
                    <a:pt x="1811" y="46"/>
                    <a:pt x="1754" y="75"/>
                    <a:pt x="1697" y="103"/>
                  </a:cubicBezTo>
                  <a:cubicBezTo>
                    <a:pt x="1597" y="160"/>
                    <a:pt x="1512" y="246"/>
                    <a:pt x="1440" y="360"/>
                  </a:cubicBezTo>
                  <a:cubicBezTo>
                    <a:pt x="1183" y="860"/>
                    <a:pt x="955" y="1358"/>
                    <a:pt x="756" y="1872"/>
                  </a:cubicBezTo>
                  <a:cubicBezTo>
                    <a:pt x="571" y="2328"/>
                    <a:pt x="400" y="2799"/>
                    <a:pt x="257" y="3269"/>
                  </a:cubicBezTo>
                  <a:cubicBezTo>
                    <a:pt x="171" y="3526"/>
                    <a:pt x="100" y="3797"/>
                    <a:pt x="29" y="4068"/>
                  </a:cubicBezTo>
                  <a:cubicBezTo>
                    <a:pt x="0" y="4153"/>
                    <a:pt x="0" y="4254"/>
                    <a:pt x="14" y="4353"/>
                  </a:cubicBezTo>
                  <a:cubicBezTo>
                    <a:pt x="29" y="4439"/>
                    <a:pt x="57" y="4539"/>
                    <a:pt x="100" y="4610"/>
                  </a:cubicBezTo>
                  <a:cubicBezTo>
                    <a:pt x="157" y="4695"/>
                    <a:pt x="214" y="4767"/>
                    <a:pt x="286" y="4824"/>
                  </a:cubicBezTo>
                  <a:cubicBezTo>
                    <a:pt x="356" y="4881"/>
                    <a:pt x="442" y="4923"/>
                    <a:pt x="542" y="4952"/>
                  </a:cubicBezTo>
                  <a:cubicBezTo>
                    <a:pt x="599" y="4952"/>
                    <a:pt x="656" y="4967"/>
                    <a:pt x="727" y="4967"/>
                  </a:cubicBezTo>
                  <a:cubicBezTo>
                    <a:pt x="856" y="4967"/>
                    <a:pt x="970" y="4938"/>
                    <a:pt x="1084" y="4881"/>
                  </a:cubicBezTo>
                  <a:cubicBezTo>
                    <a:pt x="1141" y="4838"/>
                    <a:pt x="1183" y="4796"/>
                    <a:pt x="1240" y="4767"/>
                  </a:cubicBezTo>
                  <a:cubicBezTo>
                    <a:pt x="1326" y="4667"/>
                    <a:pt x="1383" y="4568"/>
                    <a:pt x="1412" y="4439"/>
                  </a:cubicBezTo>
                  <a:cubicBezTo>
                    <a:pt x="1497" y="4125"/>
                    <a:pt x="1583" y="3811"/>
                    <a:pt x="1683" y="3497"/>
                  </a:cubicBezTo>
                  <a:cubicBezTo>
                    <a:pt x="1782" y="3184"/>
                    <a:pt x="1896" y="2885"/>
                    <a:pt x="2010" y="2585"/>
                  </a:cubicBezTo>
                  <a:cubicBezTo>
                    <a:pt x="2068" y="2400"/>
                    <a:pt x="2139" y="2243"/>
                    <a:pt x="2210" y="2071"/>
                  </a:cubicBezTo>
                  <a:lnTo>
                    <a:pt x="2210" y="2071"/>
                  </a:lnTo>
                  <a:cubicBezTo>
                    <a:pt x="2210" y="2073"/>
                    <a:pt x="2209" y="2075"/>
                    <a:pt x="2209" y="2077"/>
                  </a:cubicBezTo>
                  <a:lnTo>
                    <a:pt x="2209" y="2077"/>
                  </a:lnTo>
                  <a:cubicBezTo>
                    <a:pt x="2318" y="1823"/>
                    <a:pt x="2435" y="1579"/>
                    <a:pt x="2552" y="1345"/>
                  </a:cubicBezTo>
                  <a:lnTo>
                    <a:pt x="2681" y="1088"/>
                  </a:lnTo>
                  <a:cubicBezTo>
                    <a:pt x="2738" y="1002"/>
                    <a:pt x="2767" y="917"/>
                    <a:pt x="2767" y="816"/>
                  </a:cubicBezTo>
                  <a:cubicBezTo>
                    <a:pt x="2795" y="717"/>
                    <a:pt x="2781" y="632"/>
                    <a:pt x="2752" y="531"/>
                  </a:cubicBezTo>
                  <a:cubicBezTo>
                    <a:pt x="2738" y="432"/>
                    <a:pt x="2695" y="360"/>
                    <a:pt x="2624" y="289"/>
                  </a:cubicBezTo>
                  <a:cubicBezTo>
                    <a:pt x="2581" y="204"/>
                    <a:pt x="2510" y="147"/>
                    <a:pt x="2425" y="103"/>
                  </a:cubicBezTo>
                  <a:cubicBezTo>
                    <a:pt x="2368" y="75"/>
                    <a:pt x="2311" y="46"/>
                    <a:pt x="2253" y="33"/>
                  </a:cubicBezTo>
                  <a:cubicBezTo>
                    <a:pt x="2189" y="11"/>
                    <a:pt x="2125" y="0"/>
                    <a:pt x="2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2806700" y="2492850"/>
              <a:ext cx="69550" cy="124275"/>
            </a:xfrm>
            <a:custGeom>
              <a:avLst/>
              <a:gdLst/>
              <a:ahLst/>
              <a:cxnLst/>
              <a:rect l="l" t="t" r="r" b="b"/>
              <a:pathLst>
                <a:path w="2782" h="4971" extrusionOk="0">
                  <a:moveTo>
                    <a:pt x="2062" y="0"/>
                  </a:moveTo>
                  <a:cubicBezTo>
                    <a:pt x="1997" y="0"/>
                    <a:pt x="1933" y="7"/>
                    <a:pt x="1869" y="22"/>
                  </a:cubicBezTo>
                  <a:cubicBezTo>
                    <a:pt x="1812" y="50"/>
                    <a:pt x="1755" y="79"/>
                    <a:pt x="1698" y="94"/>
                  </a:cubicBezTo>
                  <a:cubicBezTo>
                    <a:pt x="1584" y="164"/>
                    <a:pt x="1499" y="250"/>
                    <a:pt x="1442" y="364"/>
                  </a:cubicBezTo>
                  <a:cubicBezTo>
                    <a:pt x="1185" y="849"/>
                    <a:pt x="957" y="1362"/>
                    <a:pt x="742" y="1876"/>
                  </a:cubicBezTo>
                  <a:cubicBezTo>
                    <a:pt x="557" y="2318"/>
                    <a:pt x="400" y="2788"/>
                    <a:pt x="257" y="3259"/>
                  </a:cubicBezTo>
                  <a:cubicBezTo>
                    <a:pt x="172" y="3530"/>
                    <a:pt x="101" y="3786"/>
                    <a:pt x="29" y="4058"/>
                  </a:cubicBezTo>
                  <a:cubicBezTo>
                    <a:pt x="1" y="4157"/>
                    <a:pt x="1" y="4258"/>
                    <a:pt x="16" y="4343"/>
                  </a:cubicBezTo>
                  <a:cubicBezTo>
                    <a:pt x="16" y="4442"/>
                    <a:pt x="44" y="4528"/>
                    <a:pt x="101" y="4613"/>
                  </a:cubicBezTo>
                  <a:cubicBezTo>
                    <a:pt x="143" y="4699"/>
                    <a:pt x="215" y="4771"/>
                    <a:pt x="286" y="4813"/>
                  </a:cubicBezTo>
                  <a:cubicBezTo>
                    <a:pt x="358" y="4885"/>
                    <a:pt x="443" y="4927"/>
                    <a:pt x="529" y="4942"/>
                  </a:cubicBezTo>
                  <a:cubicBezTo>
                    <a:pt x="600" y="4956"/>
                    <a:pt x="657" y="4956"/>
                    <a:pt x="729" y="4971"/>
                  </a:cubicBezTo>
                  <a:cubicBezTo>
                    <a:pt x="856" y="4971"/>
                    <a:pt x="970" y="4942"/>
                    <a:pt x="1084" y="4870"/>
                  </a:cubicBezTo>
                  <a:cubicBezTo>
                    <a:pt x="1128" y="4828"/>
                    <a:pt x="1185" y="4799"/>
                    <a:pt x="1227" y="4756"/>
                  </a:cubicBezTo>
                  <a:cubicBezTo>
                    <a:pt x="1313" y="4671"/>
                    <a:pt x="1384" y="4571"/>
                    <a:pt x="1413" y="4442"/>
                  </a:cubicBezTo>
                  <a:cubicBezTo>
                    <a:pt x="1499" y="4129"/>
                    <a:pt x="1584" y="3815"/>
                    <a:pt x="1683" y="3501"/>
                  </a:cubicBezTo>
                  <a:cubicBezTo>
                    <a:pt x="1784" y="3187"/>
                    <a:pt x="1883" y="2874"/>
                    <a:pt x="1997" y="2575"/>
                  </a:cubicBezTo>
                  <a:lnTo>
                    <a:pt x="2154" y="2200"/>
                  </a:lnTo>
                  <a:lnTo>
                    <a:pt x="2154" y="2200"/>
                  </a:lnTo>
                  <a:cubicBezTo>
                    <a:pt x="2278" y="1911"/>
                    <a:pt x="2402" y="1623"/>
                    <a:pt x="2554" y="1334"/>
                  </a:cubicBezTo>
                  <a:lnTo>
                    <a:pt x="2682" y="1077"/>
                  </a:lnTo>
                  <a:cubicBezTo>
                    <a:pt x="2725" y="1006"/>
                    <a:pt x="2753" y="906"/>
                    <a:pt x="2767" y="820"/>
                  </a:cubicBezTo>
                  <a:cubicBezTo>
                    <a:pt x="2782" y="721"/>
                    <a:pt x="2782" y="621"/>
                    <a:pt x="2753" y="535"/>
                  </a:cubicBezTo>
                  <a:cubicBezTo>
                    <a:pt x="2725" y="436"/>
                    <a:pt x="2682" y="350"/>
                    <a:pt x="2625" y="278"/>
                  </a:cubicBezTo>
                  <a:cubicBezTo>
                    <a:pt x="2568" y="208"/>
                    <a:pt x="2497" y="151"/>
                    <a:pt x="2425" y="94"/>
                  </a:cubicBezTo>
                  <a:cubicBezTo>
                    <a:pt x="2368" y="79"/>
                    <a:pt x="2311" y="50"/>
                    <a:pt x="2254" y="22"/>
                  </a:cubicBezTo>
                  <a:cubicBezTo>
                    <a:pt x="2190" y="7"/>
                    <a:pt x="2126" y="0"/>
                    <a:pt x="20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2250200" y="2189475"/>
              <a:ext cx="69900" cy="124250"/>
            </a:xfrm>
            <a:custGeom>
              <a:avLst/>
              <a:gdLst/>
              <a:ahLst/>
              <a:cxnLst/>
              <a:rect l="l" t="t" r="r" b="b"/>
              <a:pathLst>
                <a:path w="2796" h="4970" extrusionOk="0">
                  <a:moveTo>
                    <a:pt x="2074" y="0"/>
                  </a:moveTo>
                  <a:cubicBezTo>
                    <a:pt x="2011" y="0"/>
                    <a:pt x="1947" y="7"/>
                    <a:pt x="1883" y="22"/>
                  </a:cubicBezTo>
                  <a:cubicBezTo>
                    <a:pt x="1826" y="50"/>
                    <a:pt x="1769" y="79"/>
                    <a:pt x="1712" y="92"/>
                  </a:cubicBezTo>
                  <a:cubicBezTo>
                    <a:pt x="1598" y="164"/>
                    <a:pt x="1513" y="250"/>
                    <a:pt x="1455" y="364"/>
                  </a:cubicBezTo>
                  <a:cubicBezTo>
                    <a:pt x="1199" y="849"/>
                    <a:pt x="971" y="1362"/>
                    <a:pt x="756" y="1876"/>
                  </a:cubicBezTo>
                  <a:cubicBezTo>
                    <a:pt x="571" y="2332"/>
                    <a:pt x="414" y="2788"/>
                    <a:pt x="258" y="3258"/>
                  </a:cubicBezTo>
                  <a:cubicBezTo>
                    <a:pt x="186" y="3530"/>
                    <a:pt x="115" y="3786"/>
                    <a:pt x="43" y="4057"/>
                  </a:cubicBezTo>
                  <a:cubicBezTo>
                    <a:pt x="15" y="4157"/>
                    <a:pt x="1" y="4256"/>
                    <a:pt x="29" y="4342"/>
                  </a:cubicBezTo>
                  <a:cubicBezTo>
                    <a:pt x="29" y="4442"/>
                    <a:pt x="58" y="4528"/>
                    <a:pt x="115" y="4614"/>
                  </a:cubicBezTo>
                  <a:cubicBezTo>
                    <a:pt x="157" y="4699"/>
                    <a:pt x="214" y="4770"/>
                    <a:pt x="300" y="4813"/>
                  </a:cubicBezTo>
                  <a:cubicBezTo>
                    <a:pt x="372" y="4884"/>
                    <a:pt x="442" y="4927"/>
                    <a:pt x="543" y="4941"/>
                  </a:cubicBezTo>
                  <a:cubicBezTo>
                    <a:pt x="614" y="4956"/>
                    <a:pt x="671" y="4956"/>
                    <a:pt x="728" y="4969"/>
                  </a:cubicBezTo>
                  <a:cubicBezTo>
                    <a:pt x="870" y="4969"/>
                    <a:pt x="984" y="4941"/>
                    <a:pt x="1098" y="4870"/>
                  </a:cubicBezTo>
                  <a:cubicBezTo>
                    <a:pt x="1142" y="4842"/>
                    <a:pt x="1199" y="4798"/>
                    <a:pt x="1241" y="4756"/>
                  </a:cubicBezTo>
                  <a:cubicBezTo>
                    <a:pt x="1327" y="4671"/>
                    <a:pt x="1398" y="4570"/>
                    <a:pt x="1427" y="4442"/>
                  </a:cubicBezTo>
                  <a:cubicBezTo>
                    <a:pt x="1513" y="4129"/>
                    <a:pt x="1598" y="3815"/>
                    <a:pt x="1697" y="3501"/>
                  </a:cubicBezTo>
                  <a:cubicBezTo>
                    <a:pt x="1798" y="3188"/>
                    <a:pt x="1897" y="2874"/>
                    <a:pt x="2011" y="2574"/>
                  </a:cubicBezTo>
                  <a:lnTo>
                    <a:pt x="2166" y="2203"/>
                  </a:lnTo>
                  <a:lnTo>
                    <a:pt x="2166" y="2203"/>
                  </a:lnTo>
                  <a:cubicBezTo>
                    <a:pt x="2291" y="1914"/>
                    <a:pt x="2415" y="1623"/>
                    <a:pt x="2568" y="1334"/>
                  </a:cubicBezTo>
                  <a:lnTo>
                    <a:pt x="2696" y="1077"/>
                  </a:lnTo>
                  <a:cubicBezTo>
                    <a:pt x="2739" y="1005"/>
                    <a:pt x="2767" y="906"/>
                    <a:pt x="2781" y="820"/>
                  </a:cubicBezTo>
                  <a:cubicBezTo>
                    <a:pt x="2796" y="720"/>
                    <a:pt x="2796" y="621"/>
                    <a:pt x="2767" y="535"/>
                  </a:cubicBezTo>
                  <a:cubicBezTo>
                    <a:pt x="2739" y="435"/>
                    <a:pt x="2696" y="349"/>
                    <a:pt x="2639" y="278"/>
                  </a:cubicBezTo>
                  <a:cubicBezTo>
                    <a:pt x="2581" y="207"/>
                    <a:pt x="2511" y="149"/>
                    <a:pt x="2439" y="92"/>
                  </a:cubicBezTo>
                  <a:cubicBezTo>
                    <a:pt x="2382" y="79"/>
                    <a:pt x="2311" y="50"/>
                    <a:pt x="2254" y="22"/>
                  </a:cubicBezTo>
                  <a:cubicBezTo>
                    <a:pt x="2197" y="7"/>
                    <a:pt x="2136" y="0"/>
                    <a:pt x="2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6"/>
          <p:cNvSpPr/>
          <p:nvPr/>
        </p:nvSpPr>
        <p:spPr>
          <a:xfrm>
            <a:off x="626763" y="323675"/>
            <a:ext cx="315525" cy="362625"/>
          </a:xfrm>
          <a:custGeom>
            <a:avLst/>
            <a:gdLst/>
            <a:ahLst/>
            <a:cxnLst/>
            <a:rect l="l" t="t" r="r" b="b"/>
            <a:pathLst>
              <a:path w="12621" h="14505" extrusionOk="0">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3"/>
        <p:cNvGrpSpPr/>
        <p:nvPr/>
      </p:nvGrpSpPr>
      <p:grpSpPr>
        <a:xfrm>
          <a:off x="0" y="0"/>
          <a:ext cx="0" cy="0"/>
          <a:chOff x="0" y="0"/>
          <a:chExt cx="0" cy="0"/>
        </a:xfrm>
      </p:grpSpPr>
      <p:sp>
        <p:nvSpPr>
          <p:cNvPr id="154" name="Google Shape;154;p9"/>
          <p:cNvSpPr/>
          <p:nvPr/>
        </p:nvSpPr>
        <p:spPr>
          <a:xfrm rot="748201">
            <a:off x="2426070" y="716820"/>
            <a:ext cx="4082316" cy="3144406"/>
          </a:xfrm>
          <a:custGeom>
            <a:avLst/>
            <a:gdLst/>
            <a:ahLst/>
            <a:cxnLst/>
            <a:rect l="l" t="t" r="r" b="b"/>
            <a:pathLst>
              <a:path w="36097" h="27803" extrusionOk="0">
                <a:moveTo>
                  <a:pt x="26157" y="0"/>
                </a:moveTo>
                <a:cubicBezTo>
                  <a:pt x="23357" y="0"/>
                  <a:pt x="20114" y="1644"/>
                  <a:pt x="18087" y="2611"/>
                </a:cubicBezTo>
                <a:cubicBezTo>
                  <a:pt x="13266" y="4915"/>
                  <a:pt x="8869" y="7962"/>
                  <a:pt x="4200" y="10539"/>
                </a:cubicBezTo>
                <a:cubicBezTo>
                  <a:pt x="4109" y="10585"/>
                  <a:pt x="4063" y="10646"/>
                  <a:pt x="4048" y="10706"/>
                </a:cubicBezTo>
                <a:cubicBezTo>
                  <a:pt x="2729" y="11479"/>
                  <a:pt x="1577" y="12435"/>
                  <a:pt x="1047" y="13662"/>
                </a:cubicBezTo>
                <a:cubicBezTo>
                  <a:pt x="0" y="16087"/>
                  <a:pt x="5564" y="17967"/>
                  <a:pt x="6959" y="18529"/>
                </a:cubicBezTo>
                <a:cubicBezTo>
                  <a:pt x="10794" y="20090"/>
                  <a:pt x="14493" y="21606"/>
                  <a:pt x="18238" y="23395"/>
                </a:cubicBezTo>
                <a:cubicBezTo>
                  <a:pt x="20543" y="24502"/>
                  <a:pt x="22892" y="25502"/>
                  <a:pt x="25257" y="26473"/>
                </a:cubicBezTo>
                <a:cubicBezTo>
                  <a:pt x="26773" y="27101"/>
                  <a:pt x="28461" y="27803"/>
                  <a:pt x="30133" y="27803"/>
                </a:cubicBezTo>
                <a:cubicBezTo>
                  <a:pt x="30317" y="27803"/>
                  <a:pt x="30501" y="27794"/>
                  <a:pt x="30684" y="27776"/>
                </a:cubicBezTo>
                <a:cubicBezTo>
                  <a:pt x="36097" y="27245"/>
                  <a:pt x="34126" y="19651"/>
                  <a:pt x="33686" y="16255"/>
                </a:cubicBezTo>
                <a:cubicBezTo>
                  <a:pt x="33307" y="13268"/>
                  <a:pt x="32731" y="10296"/>
                  <a:pt x="32185" y="7325"/>
                </a:cubicBezTo>
                <a:cubicBezTo>
                  <a:pt x="31775" y="5097"/>
                  <a:pt x="31199" y="2762"/>
                  <a:pt x="29471" y="1170"/>
                </a:cubicBezTo>
                <a:cubicBezTo>
                  <a:pt x="28550" y="323"/>
                  <a:pt x="27397" y="0"/>
                  <a:pt x="261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9525" y="834875"/>
            <a:ext cx="2600323" cy="4318175"/>
          </a:xfrm>
          <a:custGeom>
            <a:avLst/>
            <a:gdLst/>
            <a:ahLst/>
            <a:cxnLst/>
            <a:rect l="l" t="t" r="r" b="b"/>
            <a:pathLst>
              <a:path w="14191" h="23566" extrusionOk="0">
                <a:moveTo>
                  <a:pt x="3056" y="1"/>
                </a:moveTo>
                <a:cubicBezTo>
                  <a:pt x="2014" y="1"/>
                  <a:pt x="982" y="388"/>
                  <a:pt x="1" y="765"/>
                </a:cubicBezTo>
                <a:lnTo>
                  <a:pt x="1" y="781"/>
                </a:lnTo>
                <a:lnTo>
                  <a:pt x="1" y="23566"/>
                </a:lnTo>
                <a:lnTo>
                  <a:pt x="14191" y="23566"/>
                </a:lnTo>
                <a:lnTo>
                  <a:pt x="14191" y="21065"/>
                </a:lnTo>
                <a:lnTo>
                  <a:pt x="14175" y="21065"/>
                </a:lnTo>
                <a:lnTo>
                  <a:pt x="14175" y="20988"/>
                </a:lnTo>
                <a:cubicBezTo>
                  <a:pt x="14175" y="20792"/>
                  <a:pt x="14160" y="20580"/>
                  <a:pt x="14023" y="20443"/>
                </a:cubicBezTo>
                <a:cubicBezTo>
                  <a:pt x="13932" y="20337"/>
                  <a:pt x="13781" y="20307"/>
                  <a:pt x="13645" y="20277"/>
                </a:cubicBezTo>
                <a:cubicBezTo>
                  <a:pt x="12894" y="20133"/>
                  <a:pt x="12123" y="20058"/>
                  <a:pt x="11354" y="20058"/>
                </a:cubicBezTo>
                <a:cubicBezTo>
                  <a:pt x="10989" y="20058"/>
                  <a:pt x="10625" y="20075"/>
                  <a:pt x="10263" y="20109"/>
                </a:cubicBezTo>
                <a:cubicBezTo>
                  <a:pt x="10131" y="20117"/>
                  <a:pt x="9991" y="20126"/>
                  <a:pt x="9852" y="20126"/>
                </a:cubicBezTo>
                <a:cubicBezTo>
                  <a:pt x="9479" y="20126"/>
                  <a:pt x="9109" y="20067"/>
                  <a:pt x="8899" y="19791"/>
                </a:cubicBezTo>
                <a:cubicBezTo>
                  <a:pt x="8763" y="19609"/>
                  <a:pt x="8717" y="19397"/>
                  <a:pt x="8717" y="19185"/>
                </a:cubicBezTo>
                <a:cubicBezTo>
                  <a:pt x="8672" y="18169"/>
                  <a:pt x="9293" y="17259"/>
                  <a:pt x="9566" y="16289"/>
                </a:cubicBezTo>
                <a:cubicBezTo>
                  <a:pt x="9748" y="15638"/>
                  <a:pt x="9764" y="14955"/>
                  <a:pt x="9718" y="14273"/>
                </a:cubicBezTo>
                <a:cubicBezTo>
                  <a:pt x="9673" y="13424"/>
                  <a:pt x="9521" y="12545"/>
                  <a:pt x="9097" y="11802"/>
                </a:cubicBezTo>
                <a:cubicBezTo>
                  <a:pt x="8672" y="11059"/>
                  <a:pt x="7945" y="10453"/>
                  <a:pt x="7096" y="10332"/>
                </a:cubicBezTo>
                <a:cubicBezTo>
                  <a:pt x="6977" y="10317"/>
                  <a:pt x="6856" y="10313"/>
                  <a:pt x="6735" y="10313"/>
                </a:cubicBezTo>
                <a:cubicBezTo>
                  <a:pt x="6500" y="10313"/>
                  <a:pt x="6262" y="10330"/>
                  <a:pt x="6027" y="10330"/>
                </a:cubicBezTo>
                <a:cubicBezTo>
                  <a:pt x="5736" y="10330"/>
                  <a:pt x="5452" y="10303"/>
                  <a:pt x="5185" y="10180"/>
                </a:cubicBezTo>
                <a:cubicBezTo>
                  <a:pt x="4563" y="9877"/>
                  <a:pt x="4276" y="9103"/>
                  <a:pt x="4351" y="8421"/>
                </a:cubicBezTo>
                <a:cubicBezTo>
                  <a:pt x="4427" y="7739"/>
                  <a:pt x="4791" y="7118"/>
                  <a:pt x="5200" y="6556"/>
                </a:cubicBezTo>
                <a:cubicBezTo>
                  <a:pt x="5594" y="5996"/>
                  <a:pt x="6049" y="5450"/>
                  <a:pt x="6307" y="4813"/>
                </a:cubicBezTo>
                <a:cubicBezTo>
                  <a:pt x="6701" y="3843"/>
                  <a:pt x="6641" y="2721"/>
                  <a:pt x="6140" y="1812"/>
                </a:cubicBezTo>
                <a:cubicBezTo>
                  <a:pt x="5640" y="902"/>
                  <a:pt x="4715" y="235"/>
                  <a:pt x="3700" y="53"/>
                </a:cubicBezTo>
                <a:cubicBezTo>
                  <a:pt x="3485" y="17"/>
                  <a:pt x="3270" y="1"/>
                  <a:pt x="3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7096097" y="357725"/>
            <a:ext cx="2047899" cy="4785796"/>
          </a:xfrm>
          <a:custGeom>
            <a:avLst/>
            <a:gdLst/>
            <a:ahLst/>
            <a:cxnLst/>
            <a:rect l="l" t="t" r="r" b="b"/>
            <a:pathLst>
              <a:path w="14736" h="34437" extrusionOk="0">
                <a:moveTo>
                  <a:pt x="11662" y="0"/>
                </a:moveTo>
                <a:cubicBezTo>
                  <a:pt x="10698" y="0"/>
                  <a:pt x="9527" y="497"/>
                  <a:pt x="8990" y="903"/>
                </a:cubicBezTo>
                <a:cubicBezTo>
                  <a:pt x="7974" y="1677"/>
                  <a:pt x="7352" y="2934"/>
                  <a:pt x="7352" y="4208"/>
                </a:cubicBezTo>
                <a:cubicBezTo>
                  <a:pt x="7368" y="5406"/>
                  <a:pt x="7898" y="6528"/>
                  <a:pt x="8369" y="7634"/>
                </a:cubicBezTo>
                <a:cubicBezTo>
                  <a:pt x="8990" y="9059"/>
                  <a:pt x="9551" y="10545"/>
                  <a:pt x="9778" y="12076"/>
                </a:cubicBezTo>
                <a:cubicBezTo>
                  <a:pt x="9990" y="13623"/>
                  <a:pt x="9869" y="15260"/>
                  <a:pt x="9157" y="16639"/>
                </a:cubicBezTo>
                <a:cubicBezTo>
                  <a:pt x="8035" y="18852"/>
                  <a:pt x="5700" y="20111"/>
                  <a:pt x="3760" y="21642"/>
                </a:cubicBezTo>
                <a:cubicBezTo>
                  <a:pt x="2531" y="22628"/>
                  <a:pt x="1410" y="23780"/>
                  <a:pt x="758" y="25205"/>
                </a:cubicBezTo>
                <a:cubicBezTo>
                  <a:pt x="122" y="26630"/>
                  <a:pt x="0" y="28358"/>
                  <a:pt x="742" y="29737"/>
                </a:cubicBezTo>
                <a:cubicBezTo>
                  <a:pt x="1122" y="30434"/>
                  <a:pt x="1698" y="31071"/>
                  <a:pt x="1789" y="31859"/>
                </a:cubicBezTo>
                <a:cubicBezTo>
                  <a:pt x="1834" y="32391"/>
                  <a:pt x="1652" y="32951"/>
                  <a:pt x="1850" y="33436"/>
                </a:cubicBezTo>
                <a:cubicBezTo>
                  <a:pt x="2032" y="33891"/>
                  <a:pt x="2501" y="34164"/>
                  <a:pt x="2972" y="34255"/>
                </a:cubicBezTo>
                <a:cubicBezTo>
                  <a:pt x="3093" y="34285"/>
                  <a:pt x="3198" y="34285"/>
                  <a:pt x="3320" y="34301"/>
                </a:cubicBezTo>
                <a:lnTo>
                  <a:pt x="3320" y="34437"/>
                </a:lnTo>
                <a:lnTo>
                  <a:pt x="14736" y="34437"/>
                </a:lnTo>
                <a:lnTo>
                  <a:pt x="14736" y="39"/>
                </a:lnTo>
                <a:lnTo>
                  <a:pt x="12098" y="39"/>
                </a:lnTo>
                <a:cubicBezTo>
                  <a:pt x="11960" y="12"/>
                  <a:pt x="11813" y="0"/>
                  <a:pt x="11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rot="10800000">
            <a:off x="1050850" y="6"/>
            <a:ext cx="3521149" cy="868135"/>
          </a:xfrm>
          <a:custGeom>
            <a:avLst/>
            <a:gdLst/>
            <a:ahLst/>
            <a:cxnLst/>
            <a:rect l="l" t="t" r="r" b="b"/>
            <a:pathLst>
              <a:path w="9779" h="2411" extrusionOk="0">
                <a:moveTo>
                  <a:pt x="6366" y="1"/>
                </a:moveTo>
                <a:cubicBezTo>
                  <a:pt x="6132" y="1"/>
                  <a:pt x="5911" y="64"/>
                  <a:pt x="5716" y="213"/>
                </a:cubicBezTo>
                <a:cubicBezTo>
                  <a:pt x="4336" y="1258"/>
                  <a:pt x="4760" y="1956"/>
                  <a:pt x="4033" y="2289"/>
                </a:cubicBezTo>
                <a:cubicBezTo>
                  <a:pt x="3871" y="2363"/>
                  <a:pt x="3719" y="2393"/>
                  <a:pt x="3574" y="2393"/>
                </a:cubicBezTo>
                <a:cubicBezTo>
                  <a:pt x="3064" y="2393"/>
                  <a:pt x="2634" y="2033"/>
                  <a:pt x="2138" y="1986"/>
                </a:cubicBezTo>
                <a:cubicBezTo>
                  <a:pt x="2022" y="1975"/>
                  <a:pt x="1894" y="1969"/>
                  <a:pt x="1761" y="1969"/>
                </a:cubicBezTo>
                <a:cubicBezTo>
                  <a:pt x="1165" y="1969"/>
                  <a:pt x="446" y="2089"/>
                  <a:pt x="0" y="2411"/>
                </a:cubicBezTo>
                <a:lnTo>
                  <a:pt x="9779" y="2411"/>
                </a:lnTo>
                <a:cubicBezTo>
                  <a:pt x="9779" y="2411"/>
                  <a:pt x="7806" y="1"/>
                  <a:pt x="6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txBox="1">
            <a:spLocks noGrp="1"/>
          </p:cNvSpPr>
          <p:nvPr>
            <p:ph type="title"/>
          </p:nvPr>
        </p:nvSpPr>
        <p:spPr>
          <a:xfrm>
            <a:off x="4517675" y="1760525"/>
            <a:ext cx="3559200" cy="184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9" name="Google Shape;159;p9"/>
          <p:cNvSpPr txBox="1">
            <a:spLocks noGrp="1"/>
          </p:cNvSpPr>
          <p:nvPr>
            <p:ph type="title" idx="2" hasCustomPrompt="1"/>
          </p:nvPr>
        </p:nvSpPr>
        <p:spPr>
          <a:xfrm>
            <a:off x="2477075" y="2071475"/>
            <a:ext cx="2091900" cy="155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AND_BODY_2">
    <p:spTree>
      <p:nvGrpSpPr>
        <p:cNvPr id="1" name="Shape 191"/>
        <p:cNvGrpSpPr/>
        <p:nvPr/>
      </p:nvGrpSpPr>
      <p:grpSpPr>
        <a:xfrm>
          <a:off x="0" y="0"/>
          <a:ext cx="0" cy="0"/>
          <a:chOff x="0" y="0"/>
          <a:chExt cx="0" cy="0"/>
        </a:xfrm>
      </p:grpSpPr>
      <p:sp>
        <p:nvSpPr>
          <p:cNvPr id="192" name="Google Shape;192;p15"/>
          <p:cNvSpPr/>
          <p:nvPr/>
        </p:nvSpPr>
        <p:spPr>
          <a:xfrm rot="10800000" flipH="1">
            <a:off x="7788733" y="4005624"/>
            <a:ext cx="1360897" cy="1143528"/>
          </a:xfrm>
          <a:custGeom>
            <a:avLst/>
            <a:gdLst/>
            <a:ahLst/>
            <a:cxnLst/>
            <a:rect l="l" t="t" r="r" b="b"/>
            <a:pathLst>
              <a:path w="31579" h="26288" extrusionOk="0">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flipH="1">
            <a:off x="-9513" y="-9525"/>
            <a:ext cx="2438372" cy="2032917"/>
          </a:xfrm>
          <a:custGeom>
            <a:avLst/>
            <a:gdLst/>
            <a:ahLst/>
            <a:cxnLst/>
            <a:rect l="l" t="t" r="r" b="b"/>
            <a:pathLst>
              <a:path w="31579" h="26288" extrusionOk="0">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txBox="1">
            <a:spLocks noGrp="1"/>
          </p:cNvSpPr>
          <p:nvPr>
            <p:ph type="title"/>
          </p:nvPr>
        </p:nvSpPr>
        <p:spPr>
          <a:xfrm>
            <a:off x="1869950" y="414147"/>
            <a:ext cx="5257800" cy="9594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000">
                <a:solidFill>
                  <a:schemeClr val="accent1"/>
                </a:solidFill>
              </a:defRPr>
            </a:lvl1pPr>
            <a:lvl2pPr lvl="1" algn="ctr">
              <a:spcBef>
                <a:spcPts val="0"/>
              </a:spcBef>
              <a:spcAft>
                <a:spcPts val="0"/>
              </a:spcAft>
              <a:buNone/>
              <a:defRPr sz="4000">
                <a:solidFill>
                  <a:schemeClr val="accent1"/>
                </a:solidFill>
              </a:defRPr>
            </a:lvl2pPr>
            <a:lvl3pPr lvl="2" algn="ctr">
              <a:spcBef>
                <a:spcPts val="0"/>
              </a:spcBef>
              <a:spcAft>
                <a:spcPts val="0"/>
              </a:spcAft>
              <a:buNone/>
              <a:defRPr sz="4000">
                <a:solidFill>
                  <a:schemeClr val="accent1"/>
                </a:solidFill>
              </a:defRPr>
            </a:lvl3pPr>
            <a:lvl4pPr lvl="3" algn="ctr">
              <a:spcBef>
                <a:spcPts val="0"/>
              </a:spcBef>
              <a:spcAft>
                <a:spcPts val="0"/>
              </a:spcAft>
              <a:buNone/>
              <a:defRPr sz="4000">
                <a:solidFill>
                  <a:schemeClr val="accent1"/>
                </a:solidFill>
              </a:defRPr>
            </a:lvl4pPr>
            <a:lvl5pPr lvl="4" algn="ctr">
              <a:spcBef>
                <a:spcPts val="0"/>
              </a:spcBef>
              <a:spcAft>
                <a:spcPts val="0"/>
              </a:spcAft>
              <a:buNone/>
              <a:defRPr sz="4000">
                <a:solidFill>
                  <a:schemeClr val="accent1"/>
                </a:solidFill>
              </a:defRPr>
            </a:lvl5pPr>
            <a:lvl6pPr lvl="5" algn="ctr">
              <a:spcBef>
                <a:spcPts val="0"/>
              </a:spcBef>
              <a:spcAft>
                <a:spcPts val="0"/>
              </a:spcAft>
              <a:buNone/>
              <a:defRPr sz="4000">
                <a:solidFill>
                  <a:schemeClr val="accent1"/>
                </a:solidFill>
              </a:defRPr>
            </a:lvl6pPr>
            <a:lvl7pPr lvl="6" algn="ctr">
              <a:spcBef>
                <a:spcPts val="0"/>
              </a:spcBef>
              <a:spcAft>
                <a:spcPts val="0"/>
              </a:spcAft>
              <a:buNone/>
              <a:defRPr sz="4000">
                <a:solidFill>
                  <a:schemeClr val="accent1"/>
                </a:solidFill>
              </a:defRPr>
            </a:lvl7pPr>
            <a:lvl8pPr lvl="7" algn="ctr">
              <a:spcBef>
                <a:spcPts val="0"/>
              </a:spcBef>
              <a:spcAft>
                <a:spcPts val="0"/>
              </a:spcAft>
              <a:buNone/>
              <a:defRPr sz="4000">
                <a:solidFill>
                  <a:schemeClr val="accent1"/>
                </a:solidFill>
              </a:defRPr>
            </a:lvl8pPr>
            <a:lvl9pPr lvl="8" algn="ctr">
              <a:spcBef>
                <a:spcPts val="0"/>
              </a:spcBef>
              <a:spcAft>
                <a:spcPts val="0"/>
              </a:spcAft>
              <a:buNone/>
              <a:defRPr sz="4000">
                <a:solidFill>
                  <a:schemeClr val="accent1"/>
                </a:solidFill>
              </a:defRPr>
            </a:lvl9pPr>
          </a:lstStyle>
          <a:p>
            <a:endParaRPr/>
          </a:p>
        </p:txBody>
      </p:sp>
      <p:sp>
        <p:nvSpPr>
          <p:cNvPr id="195" name="Google Shape;195;p15"/>
          <p:cNvSpPr txBox="1">
            <a:spLocks noGrp="1"/>
          </p:cNvSpPr>
          <p:nvPr>
            <p:ph type="subTitle" idx="1"/>
          </p:nvPr>
        </p:nvSpPr>
        <p:spPr>
          <a:xfrm>
            <a:off x="722375" y="1383400"/>
            <a:ext cx="2487000" cy="615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3500">
                <a:solidFill>
                  <a:schemeClr val="accent6"/>
                </a:solidFill>
                <a:latin typeface="Patrick Hand"/>
                <a:ea typeface="Patrick Hand"/>
                <a:cs typeface="Patrick Hand"/>
                <a:sym typeface="Patrick Hand"/>
              </a:defRPr>
            </a:lvl1pPr>
            <a:lvl2pPr lvl="1" algn="ctr">
              <a:spcBef>
                <a:spcPts val="1600"/>
              </a:spcBef>
              <a:spcAft>
                <a:spcPts val="0"/>
              </a:spcAft>
              <a:buNone/>
              <a:defRPr sz="3500">
                <a:solidFill>
                  <a:schemeClr val="accent6"/>
                </a:solidFill>
                <a:latin typeface="Patrick Hand"/>
                <a:ea typeface="Patrick Hand"/>
                <a:cs typeface="Patrick Hand"/>
                <a:sym typeface="Patrick Hand"/>
              </a:defRPr>
            </a:lvl2pPr>
            <a:lvl3pPr lvl="2" algn="ctr">
              <a:spcBef>
                <a:spcPts val="1600"/>
              </a:spcBef>
              <a:spcAft>
                <a:spcPts val="0"/>
              </a:spcAft>
              <a:buNone/>
              <a:defRPr sz="3500">
                <a:solidFill>
                  <a:schemeClr val="accent6"/>
                </a:solidFill>
                <a:latin typeface="Patrick Hand"/>
                <a:ea typeface="Patrick Hand"/>
                <a:cs typeface="Patrick Hand"/>
                <a:sym typeface="Patrick Hand"/>
              </a:defRPr>
            </a:lvl3pPr>
            <a:lvl4pPr lvl="3" algn="ctr">
              <a:spcBef>
                <a:spcPts val="1600"/>
              </a:spcBef>
              <a:spcAft>
                <a:spcPts val="0"/>
              </a:spcAft>
              <a:buNone/>
              <a:defRPr sz="3500">
                <a:solidFill>
                  <a:schemeClr val="accent6"/>
                </a:solidFill>
                <a:latin typeface="Patrick Hand"/>
                <a:ea typeface="Patrick Hand"/>
                <a:cs typeface="Patrick Hand"/>
                <a:sym typeface="Patrick Hand"/>
              </a:defRPr>
            </a:lvl4pPr>
            <a:lvl5pPr lvl="4" algn="ctr">
              <a:spcBef>
                <a:spcPts val="1600"/>
              </a:spcBef>
              <a:spcAft>
                <a:spcPts val="0"/>
              </a:spcAft>
              <a:buNone/>
              <a:defRPr sz="3500">
                <a:solidFill>
                  <a:schemeClr val="accent6"/>
                </a:solidFill>
                <a:latin typeface="Patrick Hand"/>
                <a:ea typeface="Patrick Hand"/>
                <a:cs typeface="Patrick Hand"/>
                <a:sym typeface="Patrick Hand"/>
              </a:defRPr>
            </a:lvl5pPr>
            <a:lvl6pPr lvl="5" algn="ctr">
              <a:spcBef>
                <a:spcPts val="1600"/>
              </a:spcBef>
              <a:spcAft>
                <a:spcPts val="0"/>
              </a:spcAft>
              <a:buNone/>
              <a:defRPr sz="3500">
                <a:solidFill>
                  <a:schemeClr val="accent6"/>
                </a:solidFill>
                <a:latin typeface="Patrick Hand"/>
                <a:ea typeface="Patrick Hand"/>
                <a:cs typeface="Patrick Hand"/>
                <a:sym typeface="Patrick Hand"/>
              </a:defRPr>
            </a:lvl6pPr>
            <a:lvl7pPr lvl="6" algn="ctr">
              <a:spcBef>
                <a:spcPts val="1600"/>
              </a:spcBef>
              <a:spcAft>
                <a:spcPts val="0"/>
              </a:spcAft>
              <a:buNone/>
              <a:defRPr sz="3500">
                <a:solidFill>
                  <a:schemeClr val="accent6"/>
                </a:solidFill>
                <a:latin typeface="Patrick Hand"/>
                <a:ea typeface="Patrick Hand"/>
                <a:cs typeface="Patrick Hand"/>
                <a:sym typeface="Patrick Hand"/>
              </a:defRPr>
            </a:lvl7pPr>
            <a:lvl8pPr lvl="7" algn="ctr">
              <a:spcBef>
                <a:spcPts val="1600"/>
              </a:spcBef>
              <a:spcAft>
                <a:spcPts val="0"/>
              </a:spcAft>
              <a:buNone/>
              <a:defRPr sz="3500">
                <a:solidFill>
                  <a:schemeClr val="accent6"/>
                </a:solidFill>
                <a:latin typeface="Patrick Hand"/>
                <a:ea typeface="Patrick Hand"/>
                <a:cs typeface="Patrick Hand"/>
                <a:sym typeface="Patrick Hand"/>
              </a:defRPr>
            </a:lvl8pPr>
            <a:lvl9pPr lvl="8" algn="ctr">
              <a:spcBef>
                <a:spcPts val="1600"/>
              </a:spcBef>
              <a:spcAft>
                <a:spcPts val="1600"/>
              </a:spcAft>
              <a:buNone/>
              <a:defRPr sz="3500">
                <a:solidFill>
                  <a:schemeClr val="accent6"/>
                </a:solidFill>
                <a:latin typeface="Patrick Hand"/>
                <a:ea typeface="Patrick Hand"/>
                <a:cs typeface="Patrick Hand"/>
                <a:sym typeface="Patrick Hand"/>
              </a:defRPr>
            </a:lvl9pPr>
          </a:lstStyle>
          <a:p>
            <a:endParaRPr/>
          </a:p>
        </p:txBody>
      </p:sp>
      <p:sp>
        <p:nvSpPr>
          <p:cNvPr id="196" name="Google Shape;196;p15"/>
          <p:cNvSpPr txBox="1">
            <a:spLocks noGrp="1"/>
          </p:cNvSpPr>
          <p:nvPr>
            <p:ph type="subTitle" idx="2"/>
          </p:nvPr>
        </p:nvSpPr>
        <p:spPr>
          <a:xfrm>
            <a:off x="722375" y="1884100"/>
            <a:ext cx="2487000" cy="45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accent4"/>
                </a:solidFill>
                <a:latin typeface="Patrick Hand"/>
                <a:ea typeface="Patrick Hand"/>
                <a:cs typeface="Patrick Hand"/>
                <a:sym typeface="Patrick Hand"/>
              </a:defRPr>
            </a:lvl1pPr>
            <a:lvl2pPr lvl="1" algn="ctr" rtl="0">
              <a:spcBef>
                <a:spcPts val="1600"/>
              </a:spcBef>
              <a:spcAft>
                <a:spcPts val="0"/>
              </a:spcAft>
              <a:buNone/>
              <a:defRPr sz="2000" b="1">
                <a:solidFill>
                  <a:schemeClr val="accent4"/>
                </a:solidFill>
                <a:latin typeface="Patrick Hand"/>
                <a:ea typeface="Patrick Hand"/>
                <a:cs typeface="Patrick Hand"/>
                <a:sym typeface="Patrick Hand"/>
              </a:defRPr>
            </a:lvl2pPr>
            <a:lvl3pPr lvl="2" algn="ctr" rtl="0">
              <a:spcBef>
                <a:spcPts val="1600"/>
              </a:spcBef>
              <a:spcAft>
                <a:spcPts val="0"/>
              </a:spcAft>
              <a:buNone/>
              <a:defRPr sz="2000" b="1">
                <a:solidFill>
                  <a:schemeClr val="accent4"/>
                </a:solidFill>
                <a:latin typeface="Patrick Hand"/>
                <a:ea typeface="Patrick Hand"/>
                <a:cs typeface="Patrick Hand"/>
                <a:sym typeface="Patrick Hand"/>
              </a:defRPr>
            </a:lvl3pPr>
            <a:lvl4pPr lvl="3" algn="ctr" rtl="0">
              <a:spcBef>
                <a:spcPts val="1600"/>
              </a:spcBef>
              <a:spcAft>
                <a:spcPts val="0"/>
              </a:spcAft>
              <a:buNone/>
              <a:defRPr sz="2000" b="1">
                <a:solidFill>
                  <a:schemeClr val="accent4"/>
                </a:solidFill>
                <a:latin typeface="Patrick Hand"/>
                <a:ea typeface="Patrick Hand"/>
                <a:cs typeface="Patrick Hand"/>
                <a:sym typeface="Patrick Hand"/>
              </a:defRPr>
            </a:lvl4pPr>
            <a:lvl5pPr lvl="4" algn="ctr" rtl="0">
              <a:spcBef>
                <a:spcPts val="1600"/>
              </a:spcBef>
              <a:spcAft>
                <a:spcPts val="0"/>
              </a:spcAft>
              <a:buNone/>
              <a:defRPr sz="2000" b="1">
                <a:solidFill>
                  <a:schemeClr val="accent4"/>
                </a:solidFill>
                <a:latin typeface="Patrick Hand"/>
                <a:ea typeface="Patrick Hand"/>
                <a:cs typeface="Patrick Hand"/>
                <a:sym typeface="Patrick Hand"/>
              </a:defRPr>
            </a:lvl5pPr>
            <a:lvl6pPr lvl="5" algn="ctr" rtl="0">
              <a:spcBef>
                <a:spcPts val="1600"/>
              </a:spcBef>
              <a:spcAft>
                <a:spcPts val="0"/>
              </a:spcAft>
              <a:buNone/>
              <a:defRPr sz="2000" b="1">
                <a:solidFill>
                  <a:schemeClr val="accent4"/>
                </a:solidFill>
                <a:latin typeface="Patrick Hand"/>
                <a:ea typeface="Patrick Hand"/>
                <a:cs typeface="Patrick Hand"/>
                <a:sym typeface="Patrick Hand"/>
              </a:defRPr>
            </a:lvl6pPr>
            <a:lvl7pPr lvl="6" algn="ctr" rtl="0">
              <a:spcBef>
                <a:spcPts val="1600"/>
              </a:spcBef>
              <a:spcAft>
                <a:spcPts val="0"/>
              </a:spcAft>
              <a:buNone/>
              <a:defRPr sz="2000" b="1">
                <a:solidFill>
                  <a:schemeClr val="accent4"/>
                </a:solidFill>
                <a:latin typeface="Patrick Hand"/>
                <a:ea typeface="Patrick Hand"/>
                <a:cs typeface="Patrick Hand"/>
                <a:sym typeface="Patrick Hand"/>
              </a:defRPr>
            </a:lvl7pPr>
            <a:lvl8pPr lvl="7" algn="ctr" rtl="0">
              <a:spcBef>
                <a:spcPts val="1600"/>
              </a:spcBef>
              <a:spcAft>
                <a:spcPts val="0"/>
              </a:spcAft>
              <a:buNone/>
              <a:defRPr sz="2000" b="1">
                <a:solidFill>
                  <a:schemeClr val="accent4"/>
                </a:solidFill>
                <a:latin typeface="Patrick Hand"/>
                <a:ea typeface="Patrick Hand"/>
                <a:cs typeface="Patrick Hand"/>
                <a:sym typeface="Patrick Hand"/>
              </a:defRPr>
            </a:lvl8pPr>
            <a:lvl9pPr lvl="8" algn="ctr" rtl="0">
              <a:spcBef>
                <a:spcPts val="1600"/>
              </a:spcBef>
              <a:spcAft>
                <a:spcPts val="1600"/>
              </a:spcAft>
              <a:buNone/>
              <a:defRPr sz="2000" b="1">
                <a:solidFill>
                  <a:schemeClr val="accent4"/>
                </a:solidFill>
                <a:latin typeface="Patrick Hand"/>
                <a:ea typeface="Patrick Hand"/>
                <a:cs typeface="Patrick Hand"/>
                <a:sym typeface="Patrick Hand"/>
              </a:defRPr>
            </a:lvl9pPr>
          </a:lstStyle>
          <a:p>
            <a:endParaRPr/>
          </a:p>
        </p:txBody>
      </p:sp>
      <p:sp>
        <p:nvSpPr>
          <p:cNvPr id="197" name="Google Shape;197;p15"/>
          <p:cNvSpPr txBox="1">
            <a:spLocks noGrp="1"/>
          </p:cNvSpPr>
          <p:nvPr>
            <p:ph type="subTitle" idx="3"/>
          </p:nvPr>
        </p:nvSpPr>
        <p:spPr>
          <a:xfrm>
            <a:off x="3328425" y="1383400"/>
            <a:ext cx="2487000" cy="615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500">
                <a:solidFill>
                  <a:schemeClr val="accent6"/>
                </a:solidFill>
                <a:latin typeface="Patrick Hand"/>
                <a:ea typeface="Patrick Hand"/>
                <a:cs typeface="Patrick Hand"/>
                <a:sym typeface="Patrick Hand"/>
              </a:defRPr>
            </a:lvl1pPr>
            <a:lvl2pPr lvl="1" algn="ctr" rtl="0">
              <a:spcBef>
                <a:spcPts val="1600"/>
              </a:spcBef>
              <a:spcAft>
                <a:spcPts val="0"/>
              </a:spcAft>
              <a:buNone/>
              <a:defRPr sz="3500">
                <a:solidFill>
                  <a:schemeClr val="accent6"/>
                </a:solidFill>
                <a:latin typeface="Patrick Hand"/>
                <a:ea typeface="Patrick Hand"/>
                <a:cs typeface="Patrick Hand"/>
                <a:sym typeface="Patrick Hand"/>
              </a:defRPr>
            </a:lvl2pPr>
            <a:lvl3pPr lvl="2" algn="ctr" rtl="0">
              <a:spcBef>
                <a:spcPts val="1600"/>
              </a:spcBef>
              <a:spcAft>
                <a:spcPts val="0"/>
              </a:spcAft>
              <a:buNone/>
              <a:defRPr sz="3500">
                <a:solidFill>
                  <a:schemeClr val="accent6"/>
                </a:solidFill>
                <a:latin typeface="Patrick Hand"/>
                <a:ea typeface="Patrick Hand"/>
                <a:cs typeface="Patrick Hand"/>
                <a:sym typeface="Patrick Hand"/>
              </a:defRPr>
            </a:lvl3pPr>
            <a:lvl4pPr lvl="3" algn="ctr" rtl="0">
              <a:spcBef>
                <a:spcPts val="1600"/>
              </a:spcBef>
              <a:spcAft>
                <a:spcPts val="0"/>
              </a:spcAft>
              <a:buNone/>
              <a:defRPr sz="3500">
                <a:solidFill>
                  <a:schemeClr val="accent6"/>
                </a:solidFill>
                <a:latin typeface="Patrick Hand"/>
                <a:ea typeface="Patrick Hand"/>
                <a:cs typeface="Patrick Hand"/>
                <a:sym typeface="Patrick Hand"/>
              </a:defRPr>
            </a:lvl4pPr>
            <a:lvl5pPr lvl="4" algn="ctr" rtl="0">
              <a:spcBef>
                <a:spcPts val="1600"/>
              </a:spcBef>
              <a:spcAft>
                <a:spcPts val="0"/>
              </a:spcAft>
              <a:buNone/>
              <a:defRPr sz="3500">
                <a:solidFill>
                  <a:schemeClr val="accent6"/>
                </a:solidFill>
                <a:latin typeface="Patrick Hand"/>
                <a:ea typeface="Patrick Hand"/>
                <a:cs typeface="Patrick Hand"/>
                <a:sym typeface="Patrick Hand"/>
              </a:defRPr>
            </a:lvl5pPr>
            <a:lvl6pPr lvl="5" algn="ctr" rtl="0">
              <a:spcBef>
                <a:spcPts val="1600"/>
              </a:spcBef>
              <a:spcAft>
                <a:spcPts val="0"/>
              </a:spcAft>
              <a:buNone/>
              <a:defRPr sz="3500">
                <a:solidFill>
                  <a:schemeClr val="accent6"/>
                </a:solidFill>
                <a:latin typeface="Patrick Hand"/>
                <a:ea typeface="Patrick Hand"/>
                <a:cs typeface="Patrick Hand"/>
                <a:sym typeface="Patrick Hand"/>
              </a:defRPr>
            </a:lvl6pPr>
            <a:lvl7pPr lvl="6" algn="ctr" rtl="0">
              <a:spcBef>
                <a:spcPts val="1600"/>
              </a:spcBef>
              <a:spcAft>
                <a:spcPts val="0"/>
              </a:spcAft>
              <a:buNone/>
              <a:defRPr sz="3500">
                <a:solidFill>
                  <a:schemeClr val="accent6"/>
                </a:solidFill>
                <a:latin typeface="Patrick Hand"/>
                <a:ea typeface="Patrick Hand"/>
                <a:cs typeface="Patrick Hand"/>
                <a:sym typeface="Patrick Hand"/>
              </a:defRPr>
            </a:lvl7pPr>
            <a:lvl8pPr lvl="7" algn="ctr" rtl="0">
              <a:spcBef>
                <a:spcPts val="1600"/>
              </a:spcBef>
              <a:spcAft>
                <a:spcPts val="0"/>
              </a:spcAft>
              <a:buNone/>
              <a:defRPr sz="3500">
                <a:solidFill>
                  <a:schemeClr val="accent6"/>
                </a:solidFill>
                <a:latin typeface="Patrick Hand"/>
                <a:ea typeface="Patrick Hand"/>
                <a:cs typeface="Patrick Hand"/>
                <a:sym typeface="Patrick Hand"/>
              </a:defRPr>
            </a:lvl8pPr>
            <a:lvl9pPr lvl="8" algn="ctr" rtl="0">
              <a:spcBef>
                <a:spcPts val="1600"/>
              </a:spcBef>
              <a:spcAft>
                <a:spcPts val="1600"/>
              </a:spcAft>
              <a:buNone/>
              <a:defRPr sz="3500">
                <a:solidFill>
                  <a:schemeClr val="accent6"/>
                </a:solidFill>
                <a:latin typeface="Patrick Hand"/>
                <a:ea typeface="Patrick Hand"/>
                <a:cs typeface="Patrick Hand"/>
                <a:sym typeface="Patrick Hand"/>
              </a:defRPr>
            </a:lvl9pPr>
          </a:lstStyle>
          <a:p>
            <a:endParaRPr/>
          </a:p>
        </p:txBody>
      </p:sp>
      <p:sp>
        <p:nvSpPr>
          <p:cNvPr id="198" name="Google Shape;198;p15"/>
          <p:cNvSpPr txBox="1">
            <a:spLocks noGrp="1"/>
          </p:cNvSpPr>
          <p:nvPr>
            <p:ph type="subTitle" idx="4"/>
          </p:nvPr>
        </p:nvSpPr>
        <p:spPr>
          <a:xfrm>
            <a:off x="3200150" y="1884100"/>
            <a:ext cx="2743500" cy="45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accent4"/>
                </a:solidFill>
                <a:latin typeface="Patrick Hand"/>
                <a:ea typeface="Patrick Hand"/>
                <a:cs typeface="Patrick Hand"/>
                <a:sym typeface="Patrick Hand"/>
              </a:defRPr>
            </a:lvl1pPr>
            <a:lvl2pPr lvl="1" algn="ctr" rtl="0">
              <a:spcBef>
                <a:spcPts val="1600"/>
              </a:spcBef>
              <a:spcAft>
                <a:spcPts val="0"/>
              </a:spcAft>
              <a:buNone/>
              <a:defRPr sz="2000" b="1">
                <a:solidFill>
                  <a:schemeClr val="accent4"/>
                </a:solidFill>
                <a:latin typeface="Patrick Hand"/>
                <a:ea typeface="Patrick Hand"/>
                <a:cs typeface="Patrick Hand"/>
                <a:sym typeface="Patrick Hand"/>
              </a:defRPr>
            </a:lvl2pPr>
            <a:lvl3pPr lvl="2" algn="ctr" rtl="0">
              <a:spcBef>
                <a:spcPts val="1600"/>
              </a:spcBef>
              <a:spcAft>
                <a:spcPts val="0"/>
              </a:spcAft>
              <a:buNone/>
              <a:defRPr sz="2000" b="1">
                <a:solidFill>
                  <a:schemeClr val="accent4"/>
                </a:solidFill>
                <a:latin typeface="Patrick Hand"/>
                <a:ea typeface="Patrick Hand"/>
                <a:cs typeface="Patrick Hand"/>
                <a:sym typeface="Patrick Hand"/>
              </a:defRPr>
            </a:lvl3pPr>
            <a:lvl4pPr lvl="3" algn="ctr" rtl="0">
              <a:spcBef>
                <a:spcPts val="1600"/>
              </a:spcBef>
              <a:spcAft>
                <a:spcPts val="0"/>
              </a:spcAft>
              <a:buNone/>
              <a:defRPr sz="2000" b="1">
                <a:solidFill>
                  <a:schemeClr val="accent4"/>
                </a:solidFill>
                <a:latin typeface="Patrick Hand"/>
                <a:ea typeface="Patrick Hand"/>
                <a:cs typeface="Patrick Hand"/>
                <a:sym typeface="Patrick Hand"/>
              </a:defRPr>
            </a:lvl4pPr>
            <a:lvl5pPr lvl="4" algn="ctr" rtl="0">
              <a:spcBef>
                <a:spcPts val="1600"/>
              </a:spcBef>
              <a:spcAft>
                <a:spcPts val="0"/>
              </a:spcAft>
              <a:buNone/>
              <a:defRPr sz="2000" b="1">
                <a:solidFill>
                  <a:schemeClr val="accent4"/>
                </a:solidFill>
                <a:latin typeface="Patrick Hand"/>
                <a:ea typeface="Patrick Hand"/>
                <a:cs typeface="Patrick Hand"/>
                <a:sym typeface="Patrick Hand"/>
              </a:defRPr>
            </a:lvl5pPr>
            <a:lvl6pPr lvl="5" algn="ctr" rtl="0">
              <a:spcBef>
                <a:spcPts val="1600"/>
              </a:spcBef>
              <a:spcAft>
                <a:spcPts val="0"/>
              </a:spcAft>
              <a:buNone/>
              <a:defRPr sz="2000" b="1">
                <a:solidFill>
                  <a:schemeClr val="accent4"/>
                </a:solidFill>
                <a:latin typeface="Patrick Hand"/>
                <a:ea typeface="Patrick Hand"/>
                <a:cs typeface="Patrick Hand"/>
                <a:sym typeface="Patrick Hand"/>
              </a:defRPr>
            </a:lvl6pPr>
            <a:lvl7pPr lvl="6" algn="ctr" rtl="0">
              <a:spcBef>
                <a:spcPts val="1600"/>
              </a:spcBef>
              <a:spcAft>
                <a:spcPts val="0"/>
              </a:spcAft>
              <a:buNone/>
              <a:defRPr sz="2000" b="1">
                <a:solidFill>
                  <a:schemeClr val="accent4"/>
                </a:solidFill>
                <a:latin typeface="Patrick Hand"/>
                <a:ea typeface="Patrick Hand"/>
                <a:cs typeface="Patrick Hand"/>
                <a:sym typeface="Patrick Hand"/>
              </a:defRPr>
            </a:lvl7pPr>
            <a:lvl8pPr lvl="7" algn="ctr" rtl="0">
              <a:spcBef>
                <a:spcPts val="1600"/>
              </a:spcBef>
              <a:spcAft>
                <a:spcPts val="0"/>
              </a:spcAft>
              <a:buNone/>
              <a:defRPr sz="2000" b="1">
                <a:solidFill>
                  <a:schemeClr val="accent4"/>
                </a:solidFill>
                <a:latin typeface="Patrick Hand"/>
                <a:ea typeface="Patrick Hand"/>
                <a:cs typeface="Patrick Hand"/>
                <a:sym typeface="Patrick Hand"/>
              </a:defRPr>
            </a:lvl8pPr>
            <a:lvl9pPr lvl="8" algn="ctr" rtl="0">
              <a:spcBef>
                <a:spcPts val="1600"/>
              </a:spcBef>
              <a:spcAft>
                <a:spcPts val="1600"/>
              </a:spcAft>
              <a:buNone/>
              <a:defRPr sz="2000" b="1">
                <a:solidFill>
                  <a:schemeClr val="accent4"/>
                </a:solidFill>
                <a:latin typeface="Patrick Hand"/>
                <a:ea typeface="Patrick Hand"/>
                <a:cs typeface="Patrick Hand"/>
                <a:sym typeface="Patrick Hand"/>
              </a:defRPr>
            </a:lvl9pPr>
          </a:lstStyle>
          <a:p>
            <a:endParaRPr/>
          </a:p>
        </p:txBody>
      </p:sp>
      <p:sp>
        <p:nvSpPr>
          <p:cNvPr id="199" name="Google Shape;199;p15"/>
          <p:cNvSpPr txBox="1">
            <a:spLocks noGrp="1"/>
          </p:cNvSpPr>
          <p:nvPr>
            <p:ph type="subTitle" idx="5"/>
          </p:nvPr>
        </p:nvSpPr>
        <p:spPr>
          <a:xfrm>
            <a:off x="5943600" y="1383400"/>
            <a:ext cx="2487000" cy="615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500">
                <a:solidFill>
                  <a:schemeClr val="accent6"/>
                </a:solidFill>
                <a:latin typeface="Patrick Hand"/>
                <a:ea typeface="Patrick Hand"/>
                <a:cs typeface="Patrick Hand"/>
                <a:sym typeface="Patrick Hand"/>
              </a:defRPr>
            </a:lvl1pPr>
            <a:lvl2pPr lvl="1" algn="ctr" rtl="0">
              <a:spcBef>
                <a:spcPts val="1600"/>
              </a:spcBef>
              <a:spcAft>
                <a:spcPts val="0"/>
              </a:spcAft>
              <a:buNone/>
              <a:defRPr sz="3500">
                <a:solidFill>
                  <a:schemeClr val="accent6"/>
                </a:solidFill>
                <a:latin typeface="Patrick Hand"/>
                <a:ea typeface="Patrick Hand"/>
                <a:cs typeface="Patrick Hand"/>
                <a:sym typeface="Patrick Hand"/>
              </a:defRPr>
            </a:lvl2pPr>
            <a:lvl3pPr lvl="2" algn="ctr" rtl="0">
              <a:spcBef>
                <a:spcPts val="1600"/>
              </a:spcBef>
              <a:spcAft>
                <a:spcPts val="0"/>
              </a:spcAft>
              <a:buNone/>
              <a:defRPr sz="3500">
                <a:solidFill>
                  <a:schemeClr val="accent6"/>
                </a:solidFill>
                <a:latin typeface="Patrick Hand"/>
                <a:ea typeface="Patrick Hand"/>
                <a:cs typeface="Patrick Hand"/>
                <a:sym typeface="Patrick Hand"/>
              </a:defRPr>
            </a:lvl3pPr>
            <a:lvl4pPr lvl="3" algn="ctr" rtl="0">
              <a:spcBef>
                <a:spcPts val="1600"/>
              </a:spcBef>
              <a:spcAft>
                <a:spcPts val="0"/>
              </a:spcAft>
              <a:buNone/>
              <a:defRPr sz="3500">
                <a:solidFill>
                  <a:schemeClr val="accent6"/>
                </a:solidFill>
                <a:latin typeface="Patrick Hand"/>
                <a:ea typeface="Patrick Hand"/>
                <a:cs typeface="Patrick Hand"/>
                <a:sym typeface="Patrick Hand"/>
              </a:defRPr>
            </a:lvl4pPr>
            <a:lvl5pPr lvl="4" algn="ctr" rtl="0">
              <a:spcBef>
                <a:spcPts val="1600"/>
              </a:spcBef>
              <a:spcAft>
                <a:spcPts val="0"/>
              </a:spcAft>
              <a:buNone/>
              <a:defRPr sz="3500">
                <a:solidFill>
                  <a:schemeClr val="accent6"/>
                </a:solidFill>
                <a:latin typeface="Patrick Hand"/>
                <a:ea typeface="Patrick Hand"/>
                <a:cs typeface="Patrick Hand"/>
                <a:sym typeface="Patrick Hand"/>
              </a:defRPr>
            </a:lvl5pPr>
            <a:lvl6pPr lvl="5" algn="ctr" rtl="0">
              <a:spcBef>
                <a:spcPts val="1600"/>
              </a:spcBef>
              <a:spcAft>
                <a:spcPts val="0"/>
              </a:spcAft>
              <a:buNone/>
              <a:defRPr sz="3500">
                <a:solidFill>
                  <a:schemeClr val="accent6"/>
                </a:solidFill>
                <a:latin typeface="Patrick Hand"/>
                <a:ea typeface="Patrick Hand"/>
                <a:cs typeface="Patrick Hand"/>
                <a:sym typeface="Patrick Hand"/>
              </a:defRPr>
            </a:lvl6pPr>
            <a:lvl7pPr lvl="6" algn="ctr" rtl="0">
              <a:spcBef>
                <a:spcPts val="1600"/>
              </a:spcBef>
              <a:spcAft>
                <a:spcPts val="0"/>
              </a:spcAft>
              <a:buNone/>
              <a:defRPr sz="3500">
                <a:solidFill>
                  <a:schemeClr val="accent6"/>
                </a:solidFill>
                <a:latin typeface="Patrick Hand"/>
                <a:ea typeface="Patrick Hand"/>
                <a:cs typeface="Patrick Hand"/>
                <a:sym typeface="Patrick Hand"/>
              </a:defRPr>
            </a:lvl7pPr>
            <a:lvl8pPr lvl="7" algn="ctr" rtl="0">
              <a:spcBef>
                <a:spcPts val="1600"/>
              </a:spcBef>
              <a:spcAft>
                <a:spcPts val="0"/>
              </a:spcAft>
              <a:buNone/>
              <a:defRPr sz="3500">
                <a:solidFill>
                  <a:schemeClr val="accent6"/>
                </a:solidFill>
                <a:latin typeface="Patrick Hand"/>
                <a:ea typeface="Patrick Hand"/>
                <a:cs typeface="Patrick Hand"/>
                <a:sym typeface="Patrick Hand"/>
              </a:defRPr>
            </a:lvl8pPr>
            <a:lvl9pPr lvl="8" algn="ctr" rtl="0">
              <a:spcBef>
                <a:spcPts val="1600"/>
              </a:spcBef>
              <a:spcAft>
                <a:spcPts val="1600"/>
              </a:spcAft>
              <a:buNone/>
              <a:defRPr sz="3500">
                <a:solidFill>
                  <a:schemeClr val="accent6"/>
                </a:solidFill>
                <a:latin typeface="Patrick Hand"/>
                <a:ea typeface="Patrick Hand"/>
                <a:cs typeface="Patrick Hand"/>
                <a:sym typeface="Patrick Hand"/>
              </a:defRPr>
            </a:lvl9pPr>
          </a:lstStyle>
          <a:p>
            <a:endParaRPr/>
          </a:p>
        </p:txBody>
      </p:sp>
      <p:sp>
        <p:nvSpPr>
          <p:cNvPr id="200" name="Google Shape;200;p15"/>
          <p:cNvSpPr txBox="1">
            <a:spLocks noGrp="1"/>
          </p:cNvSpPr>
          <p:nvPr>
            <p:ph type="subTitle" idx="6"/>
          </p:nvPr>
        </p:nvSpPr>
        <p:spPr>
          <a:xfrm>
            <a:off x="5950675" y="1884100"/>
            <a:ext cx="2487000" cy="45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accent4"/>
                </a:solidFill>
                <a:latin typeface="Patrick Hand"/>
                <a:ea typeface="Patrick Hand"/>
                <a:cs typeface="Patrick Hand"/>
                <a:sym typeface="Patrick Hand"/>
              </a:defRPr>
            </a:lvl1pPr>
            <a:lvl2pPr lvl="1" algn="ctr" rtl="0">
              <a:spcBef>
                <a:spcPts val="1600"/>
              </a:spcBef>
              <a:spcAft>
                <a:spcPts val="0"/>
              </a:spcAft>
              <a:buNone/>
              <a:defRPr sz="2000" b="1">
                <a:solidFill>
                  <a:schemeClr val="accent4"/>
                </a:solidFill>
                <a:latin typeface="Patrick Hand"/>
                <a:ea typeface="Patrick Hand"/>
                <a:cs typeface="Patrick Hand"/>
                <a:sym typeface="Patrick Hand"/>
              </a:defRPr>
            </a:lvl2pPr>
            <a:lvl3pPr lvl="2" algn="ctr" rtl="0">
              <a:spcBef>
                <a:spcPts val="1600"/>
              </a:spcBef>
              <a:spcAft>
                <a:spcPts val="0"/>
              </a:spcAft>
              <a:buNone/>
              <a:defRPr sz="2000" b="1">
                <a:solidFill>
                  <a:schemeClr val="accent4"/>
                </a:solidFill>
                <a:latin typeface="Patrick Hand"/>
                <a:ea typeface="Patrick Hand"/>
                <a:cs typeface="Patrick Hand"/>
                <a:sym typeface="Patrick Hand"/>
              </a:defRPr>
            </a:lvl3pPr>
            <a:lvl4pPr lvl="3" algn="ctr" rtl="0">
              <a:spcBef>
                <a:spcPts val="1600"/>
              </a:spcBef>
              <a:spcAft>
                <a:spcPts val="0"/>
              </a:spcAft>
              <a:buNone/>
              <a:defRPr sz="2000" b="1">
                <a:solidFill>
                  <a:schemeClr val="accent4"/>
                </a:solidFill>
                <a:latin typeface="Patrick Hand"/>
                <a:ea typeface="Patrick Hand"/>
                <a:cs typeface="Patrick Hand"/>
                <a:sym typeface="Patrick Hand"/>
              </a:defRPr>
            </a:lvl4pPr>
            <a:lvl5pPr lvl="4" algn="ctr" rtl="0">
              <a:spcBef>
                <a:spcPts val="1600"/>
              </a:spcBef>
              <a:spcAft>
                <a:spcPts val="0"/>
              </a:spcAft>
              <a:buNone/>
              <a:defRPr sz="2000" b="1">
                <a:solidFill>
                  <a:schemeClr val="accent4"/>
                </a:solidFill>
                <a:latin typeface="Patrick Hand"/>
                <a:ea typeface="Patrick Hand"/>
                <a:cs typeface="Patrick Hand"/>
                <a:sym typeface="Patrick Hand"/>
              </a:defRPr>
            </a:lvl5pPr>
            <a:lvl6pPr lvl="5" algn="ctr" rtl="0">
              <a:spcBef>
                <a:spcPts val="1600"/>
              </a:spcBef>
              <a:spcAft>
                <a:spcPts val="0"/>
              </a:spcAft>
              <a:buNone/>
              <a:defRPr sz="2000" b="1">
                <a:solidFill>
                  <a:schemeClr val="accent4"/>
                </a:solidFill>
                <a:latin typeface="Patrick Hand"/>
                <a:ea typeface="Patrick Hand"/>
                <a:cs typeface="Patrick Hand"/>
                <a:sym typeface="Patrick Hand"/>
              </a:defRPr>
            </a:lvl6pPr>
            <a:lvl7pPr lvl="6" algn="ctr" rtl="0">
              <a:spcBef>
                <a:spcPts val="1600"/>
              </a:spcBef>
              <a:spcAft>
                <a:spcPts val="0"/>
              </a:spcAft>
              <a:buNone/>
              <a:defRPr sz="2000" b="1">
                <a:solidFill>
                  <a:schemeClr val="accent4"/>
                </a:solidFill>
                <a:latin typeface="Patrick Hand"/>
                <a:ea typeface="Patrick Hand"/>
                <a:cs typeface="Patrick Hand"/>
                <a:sym typeface="Patrick Hand"/>
              </a:defRPr>
            </a:lvl7pPr>
            <a:lvl8pPr lvl="7" algn="ctr" rtl="0">
              <a:spcBef>
                <a:spcPts val="1600"/>
              </a:spcBef>
              <a:spcAft>
                <a:spcPts val="0"/>
              </a:spcAft>
              <a:buNone/>
              <a:defRPr sz="2000" b="1">
                <a:solidFill>
                  <a:schemeClr val="accent4"/>
                </a:solidFill>
                <a:latin typeface="Patrick Hand"/>
                <a:ea typeface="Patrick Hand"/>
                <a:cs typeface="Patrick Hand"/>
                <a:sym typeface="Patrick Hand"/>
              </a:defRPr>
            </a:lvl8pPr>
            <a:lvl9pPr lvl="8" algn="ctr" rtl="0">
              <a:spcBef>
                <a:spcPts val="1600"/>
              </a:spcBef>
              <a:spcAft>
                <a:spcPts val="1600"/>
              </a:spcAft>
              <a:buNone/>
              <a:defRPr sz="2000" b="1">
                <a:solidFill>
                  <a:schemeClr val="accent4"/>
                </a:solidFill>
                <a:latin typeface="Patrick Hand"/>
                <a:ea typeface="Patrick Hand"/>
                <a:cs typeface="Patrick Hand"/>
                <a:sym typeface="Patrick Hand"/>
              </a:defRPr>
            </a:lvl9pPr>
          </a:lstStyle>
          <a:p>
            <a:endParaRPr/>
          </a:p>
        </p:txBody>
      </p:sp>
      <p:sp>
        <p:nvSpPr>
          <p:cNvPr id="201" name="Google Shape;201;p15"/>
          <p:cNvSpPr txBox="1">
            <a:spLocks noGrp="1"/>
          </p:cNvSpPr>
          <p:nvPr>
            <p:ph type="subTitle" idx="7"/>
          </p:nvPr>
        </p:nvSpPr>
        <p:spPr>
          <a:xfrm>
            <a:off x="722374" y="2839200"/>
            <a:ext cx="2487000" cy="615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500">
                <a:solidFill>
                  <a:schemeClr val="accent6"/>
                </a:solidFill>
                <a:latin typeface="Patrick Hand"/>
                <a:ea typeface="Patrick Hand"/>
                <a:cs typeface="Patrick Hand"/>
                <a:sym typeface="Patrick Hand"/>
              </a:defRPr>
            </a:lvl1pPr>
            <a:lvl2pPr lvl="1" algn="ctr" rtl="0">
              <a:spcBef>
                <a:spcPts val="1600"/>
              </a:spcBef>
              <a:spcAft>
                <a:spcPts val="0"/>
              </a:spcAft>
              <a:buNone/>
              <a:defRPr sz="3500">
                <a:solidFill>
                  <a:schemeClr val="accent6"/>
                </a:solidFill>
                <a:latin typeface="Patrick Hand"/>
                <a:ea typeface="Patrick Hand"/>
                <a:cs typeface="Patrick Hand"/>
                <a:sym typeface="Patrick Hand"/>
              </a:defRPr>
            </a:lvl2pPr>
            <a:lvl3pPr lvl="2" algn="ctr" rtl="0">
              <a:spcBef>
                <a:spcPts val="1600"/>
              </a:spcBef>
              <a:spcAft>
                <a:spcPts val="0"/>
              </a:spcAft>
              <a:buNone/>
              <a:defRPr sz="3500">
                <a:solidFill>
                  <a:schemeClr val="accent6"/>
                </a:solidFill>
                <a:latin typeface="Patrick Hand"/>
                <a:ea typeface="Patrick Hand"/>
                <a:cs typeface="Patrick Hand"/>
                <a:sym typeface="Patrick Hand"/>
              </a:defRPr>
            </a:lvl3pPr>
            <a:lvl4pPr lvl="3" algn="ctr" rtl="0">
              <a:spcBef>
                <a:spcPts val="1600"/>
              </a:spcBef>
              <a:spcAft>
                <a:spcPts val="0"/>
              </a:spcAft>
              <a:buNone/>
              <a:defRPr sz="3500">
                <a:solidFill>
                  <a:schemeClr val="accent6"/>
                </a:solidFill>
                <a:latin typeface="Patrick Hand"/>
                <a:ea typeface="Patrick Hand"/>
                <a:cs typeface="Patrick Hand"/>
                <a:sym typeface="Patrick Hand"/>
              </a:defRPr>
            </a:lvl4pPr>
            <a:lvl5pPr lvl="4" algn="ctr" rtl="0">
              <a:spcBef>
                <a:spcPts val="1600"/>
              </a:spcBef>
              <a:spcAft>
                <a:spcPts val="0"/>
              </a:spcAft>
              <a:buNone/>
              <a:defRPr sz="3500">
                <a:solidFill>
                  <a:schemeClr val="accent6"/>
                </a:solidFill>
                <a:latin typeface="Patrick Hand"/>
                <a:ea typeface="Patrick Hand"/>
                <a:cs typeface="Patrick Hand"/>
                <a:sym typeface="Patrick Hand"/>
              </a:defRPr>
            </a:lvl5pPr>
            <a:lvl6pPr lvl="5" algn="ctr" rtl="0">
              <a:spcBef>
                <a:spcPts val="1600"/>
              </a:spcBef>
              <a:spcAft>
                <a:spcPts val="0"/>
              </a:spcAft>
              <a:buNone/>
              <a:defRPr sz="3500">
                <a:solidFill>
                  <a:schemeClr val="accent6"/>
                </a:solidFill>
                <a:latin typeface="Patrick Hand"/>
                <a:ea typeface="Patrick Hand"/>
                <a:cs typeface="Patrick Hand"/>
                <a:sym typeface="Patrick Hand"/>
              </a:defRPr>
            </a:lvl6pPr>
            <a:lvl7pPr lvl="6" algn="ctr" rtl="0">
              <a:spcBef>
                <a:spcPts val="1600"/>
              </a:spcBef>
              <a:spcAft>
                <a:spcPts val="0"/>
              </a:spcAft>
              <a:buNone/>
              <a:defRPr sz="3500">
                <a:solidFill>
                  <a:schemeClr val="accent6"/>
                </a:solidFill>
                <a:latin typeface="Patrick Hand"/>
                <a:ea typeface="Patrick Hand"/>
                <a:cs typeface="Patrick Hand"/>
                <a:sym typeface="Patrick Hand"/>
              </a:defRPr>
            </a:lvl7pPr>
            <a:lvl8pPr lvl="7" algn="ctr" rtl="0">
              <a:spcBef>
                <a:spcPts val="1600"/>
              </a:spcBef>
              <a:spcAft>
                <a:spcPts val="0"/>
              </a:spcAft>
              <a:buNone/>
              <a:defRPr sz="3500">
                <a:solidFill>
                  <a:schemeClr val="accent6"/>
                </a:solidFill>
                <a:latin typeface="Patrick Hand"/>
                <a:ea typeface="Patrick Hand"/>
                <a:cs typeface="Patrick Hand"/>
                <a:sym typeface="Patrick Hand"/>
              </a:defRPr>
            </a:lvl8pPr>
            <a:lvl9pPr lvl="8" algn="ctr" rtl="0">
              <a:spcBef>
                <a:spcPts val="1600"/>
              </a:spcBef>
              <a:spcAft>
                <a:spcPts val="1600"/>
              </a:spcAft>
              <a:buNone/>
              <a:defRPr sz="3500">
                <a:solidFill>
                  <a:schemeClr val="accent6"/>
                </a:solidFill>
                <a:latin typeface="Patrick Hand"/>
                <a:ea typeface="Patrick Hand"/>
                <a:cs typeface="Patrick Hand"/>
                <a:sym typeface="Patrick Hand"/>
              </a:defRPr>
            </a:lvl9pPr>
          </a:lstStyle>
          <a:p>
            <a:endParaRPr/>
          </a:p>
        </p:txBody>
      </p:sp>
      <p:sp>
        <p:nvSpPr>
          <p:cNvPr id="202" name="Google Shape;202;p15"/>
          <p:cNvSpPr txBox="1">
            <a:spLocks noGrp="1"/>
          </p:cNvSpPr>
          <p:nvPr>
            <p:ph type="subTitle" idx="8"/>
          </p:nvPr>
        </p:nvSpPr>
        <p:spPr>
          <a:xfrm>
            <a:off x="722375" y="3358950"/>
            <a:ext cx="2487000" cy="59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accent4"/>
                </a:solidFill>
                <a:latin typeface="Patrick Hand"/>
                <a:ea typeface="Patrick Hand"/>
                <a:cs typeface="Patrick Hand"/>
                <a:sym typeface="Patrick Hand"/>
              </a:defRPr>
            </a:lvl1pPr>
            <a:lvl2pPr lvl="1" algn="ctr" rtl="0">
              <a:spcBef>
                <a:spcPts val="1600"/>
              </a:spcBef>
              <a:spcAft>
                <a:spcPts val="0"/>
              </a:spcAft>
              <a:buNone/>
              <a:defRPr sz="2000" b="1">
                <a:solidFill>
                  <a:schemeClr val="accent4"/>
                </a:solidFill>
                <a:latin typeface="Patrick Hand"/>
                <a:ea typeface="Patrick Hand"/>
                <a:cs typeface="Patrick Hand"/>
                <a:sym typeface="Patrick Hand"/>
              </a:defRPr>
            </a:lvl2pPr>
            <a:lvl3pPr lvl="2" algn="ctr" rtl="0">
              <a:spcBef>
                <a:spcPts val="1600"/>
              </a:spcBef>
              <a:spcAft>
                <a:spcPts val="0"/>
              </a:spcAft>
              <a:buNone/>
              <a:defRPr sz="2000" b="1">
                <a:solidFill>
                  <a:schemeClr val="accent4"/>
                </a:solidFill>
                <a:latin typeface="Patrick Hand"/>
                <a:ea typeface="Patrick Hand"/>
                <a:cs typeface="Patrick Hand"/>
                <a:sym typeface="Patrick Hand"/>
              </a:defRPr>
            </a:lvl3pPr>
            <a:lvl4pPr lvl="3" algn="ctr" rtl="0">
              <a:spcBef>
                <a:spcPts val="1600"/>
              </a:spcBef>
              <a:spcAft>
                <a:spcPts val="0"/>
              </a:spcAft>
              <a:buNone/>
              <a:defRPr sz="2000" b="1">
                <a:solidFill>
                  <a:schemeClr val="accent4"/>
                </a:solidFill>
                <a:latin typeface="Patrick Hand"/>
                <a:ea typeface="Patrick Hand"/>
                <a:cs typeface="Patrick Hand"/>
                <a:sym typeface="Patrick Hand"/>
              </a:defRPr>
            </a:lvl4pPr>
            <a:lvl5pPr lvl="4" algn="ctr" rtl="0">
              <a:spcBef>
                <a:spcPts val="1600"/>
              </a:spcBef>
              <a:spcAft>
                <a:spcPts val="0"/>
              </a:spcAft>
              <a:buNone/>
              <a:defRPr sz="2000" b="1">
                <a:solidFill>
                  <a:schemeClr val="accent4"/>
                </a:solidFill>
                <a:latin typeface="Patrick Hand"/>
                <a:ea typeface="Patrick Hand"/>
                <a:cs typeface="Patrick Hand"/>
                <a:sym typeface="Patrick Hand"/>
              </a:defRPr>
            </a:lvl5pPr>
            <a:lvl6pPr lvl="5" algn="ctr" rtl="0">
              <a:spcBef>
                <a:spcPts val="1600"/>
              </a:spcBef>
              <a:spcAft>
                <a:spcPts val="0"/>
              </a:spcAft>
              <a:buNone/>
              <a:defRPr sz="2000" b="1">
                <a:solidFill>
                  <a:schemeClr val="accent4"/>
                </a:solidFill>
                <a:latin typeface="Patrick Hand"/>
                <a:ea typeface="Patrick Hand"/>
                <a:cs typeface="Patrick Hand"/>
                <a:sym typeface="Patrick Hand"/>
              </a:defRPr>
            </a:lvl6pPr>
            <a:lvl7pPr lvl="6" algn="ctr" rtl="0">
              <a:spcBef>
                <a:spcPts val="1600"/>
              </a:spcBef>
              <a:spcAft>
                <a:spcPts val="0"/>
              </a:spcAft>
              <a:buNone/>
              <a:defRPr sz="2000" b="1">
                <a:solidFill>
                  <a:schemeClr val="accent4"/>
                </a:solidFill>
                <a:latin typeface="Patrick Hand"/>
                <a:ea typeface="Patrick Hand"/>
                <a:cs typeface="Patrick Hand"/>
                <a:sym typeface="Patrick Hand"/>
              </a:defRPr>
            </a:lvl7pPr>
            <a:lvl8pPr lvl="7" algn="ctr" rtl="0">
              <a:spcBef>
                <a:spcPts val="1600"/>
              </a:spcBef>
              <a:spcAft>
                <a:spcPts val="0"/>
              </a:spcAft>
              <a:buNone/>
              <a:defRPr sz="2000" b="1">
                <a:solidFill>
                  <a:schemeClr val="accent4"/>
                </a:solidFill>
                <a:latin typeface="Patrick Hand"/>
                <a:ea typeface="Patrick Hand"/>
                <a:cs typeface="Patrick Hand"/>
                <a:sym typeface="Patrick Hand"/>
              </a:defRPr>
            </a:lvl8pPr>
            <a:lvl9pPr lvl="8" algn="ctr" rtl="0">
              <a:spcBef>
                <a:spcPts val="1600"/>
              </a:spcBef>
              <a:spcAft>
                <a:spcPts val="1600"/>
              </a:spcAft>
              <a:buNone/>
              <a:defRPr sz="2000" b="1">
                <a:solidFill>
                  <a:schemeClr val="accent4"/>
                </a:solidFill>
                <a:latin typeface="Patrick Hand"/>
                <a:ea typeface="Patrick Hand"/>
                <a:cs typeface="Patrick Hand"/>
                <a:sym typeface="Patrick Hand"/>
              </a:defRPr>
            </a:lvl9pPr>
          </a:lstStyle>
          <a:p>
            <a:endParaRPr/>
          </a:p>
        </p:txBody>
      </p:sp>
      <p:sp>
        <p:nvSpPr>
          <p:cNvPr id="203" name="Google Shape;203;p15"/>
          <p:cNvSpPr txBox="1">
            <a:spLocks noGrp="1"/>
          </p:cNvSpPr>
          <p:nvPr>
            <p:ph type="subTitle" idx="9"/>
          </p:nvPr>
        </p:nvSpPr>
        <p:spPr>
          <a:xfrm>
            <a:off x="3326925" y="2839200"/>
            <a:ext cx="2487000" cy="615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500">
                <a:solidFill>
                  <a:schemeClr val="accent6"/>
                </a:solidFill>
                <a:latin typeface="Patrick Hand"/>
                <a:ea typeface="Patrick Hand"/>
                <a:cs typeface="Patrick Hand"/>
                <a:sym typeface="Patrick Hand"/>
              </a:defRPr>
            </a:lvl1pPr>
            <a:lvl2pPr lvl="1" algn="ctr" rtl="0">
              <a:spcBef>
                <a:spcPts val="1600"/>
              </a:spcBef>
              <a:spcAft>
                <a:spcPts val="0"/>
              </a:spcAft>
              <a:buNone/>
              <a:defRPr sz="3500">
                <a:solidFill>
                  <a:schemeClr val="accent6"/>
                </a:solidFill>
                <a:latin typeface="Patrick Hand"/>
                <a:ea typeface="Patrick Hand"/>
                <a:cs typeface="Patrick Hand"/>
                <a:sym typeface="Patrick Hand"/>
              </a:defRPr>
            </a:lvl2pPr>
            <a:lvl3pPr lvl="2" algn="ctr" rtl="0">
              <a:spcBef>
                <a:spcPts val="1600"/>
              </a:spcBef>
              <a:spcAft>
                <a:spcPts val="0"/>
              </a:spcAft>
              <a:buNone/>
              <a:defRPr sz="3500">
                <a:solidFill>
                  <a:schemeClr val="accent6"/>
                </a:solidFill>
                <a:latin typeface="Patrick Hand"/>
                <a:ea typeface="Patrick Hand"/>
                <a:cs typeface="Patrick Hand"/>
                <a:sym typeface="Patrick Hand"/>
              </a:defRPr>
            </a:lvl3pPr>
            <a:lvl4pPr lvl="3" algn="ctr" rtl="0">
              <a:spcBef>
                <a:spcPts val="1600"/>
              </a:spcBef>
              <a:spcAft>
                <a:spcPts val="0"/>
              </a:spcAft>
              <a:buNone/>
              <a:defRPr sz="3500">
                <a:solidFill>
                  <a:schemeClr val="accent6"/>
                </a:solidFill>
                <a:latin typeface="Patrick Hand"/>
                <a:ea typeface="Patrick Hand"/>
                <a:cs typeface="Patrick Hand"/>
                <a:sym typeface="Patrick Hand"/>
              </a:defRPr>
            </a:lvl4pPr>
            <a:lvl5pPr lvl="4" algn="ctr" rtl="0">
              <a:spcBef>
                <a:spcPts val="1600"/>
              </a:spcBef>
              <a:spcAft>
                <a:spcPts val="0"/>
              </a:spcAft>
              <a:buNone/>
              <a:defRPr sz="3500">
                <a:solidFill>
                  <a:schemeClr val="accent6"/>
                </a:solidFill>
                <a:latin typeface="Patrick Hand"/>
                <a:ea typeface="Patrick Hand"/>
                <a:cs typeface="Patrick Hand"/>
                <a:sym typeface="Patrick Hand"/>
              </a:defRPr>
            </a:lvl5pPr>
            <a:lvl6pPr lvl="5" algn="ctr" rtl="0">
              <a:spcBef>
                <a:spcPts val="1600"/>
              </a:spcBef>
              <a:spcAft>
                <a:spcPts val="0"/>
              </a:spcAft>
              <a:buNone/>
              <a:defRPr sz="3500">
                <a:solidFill>
                  <a:schemeClr val="accent6"/>
                </a:solidFill>
                <a:latin typeface="Patrick Hand"/>
                <a:ea typeface="Patrick Hand"/>
                <a:cs typeface="Patrick Hand"/>
                <a:sym typeface="Patrick Hand"/>
              </a:defRPr>
            </a:lvl6pPr>
            <a:lvl7pPr lvl="6" algn="ctr" rtl="0">
              <a:spcBef>
                <a:spcPts val="1600"/>
              </a:spcBef>
              <a:spcAft>
                <a:spcPts val="0"/>
              </a:spcAft>
              <a:buNone/>
              <a:defRPr sz="3500">
                <a:solidFill>
                  <a:schemeClr val="accent6"/>
                </a:solidFill>
                <a:latin typeface="Patrick Hand"/>
                <a:ea typeface="Patrick Hand"/>
                <a:cs typeface="Patrick Hand"/>
                <a:sym typeface="Patrick Hand"/>
              </a:defRPr>
            </a:lvl7pPr>
            <a:lvl8pPr lvl="7" algn="ctr" rtl="0">
              <a:spcBef>
                <a:spcPts val="1600"/>
              </a:spcBef>
              <a:spcAft>
                <a:spcPts val="0"/>
              </a:spcAft>
              <a:buNone/>
              <a:defRPr sz="3500">
                <a:solidFill>
                  <a:schemeClr val="accent6"/>
                </a:solidFill>
                <a:latin typeface="Patrick Hand"/>
                <a:ea typeface="Patrick Hand"/>
                <a:cs typeface="Patrick Hand"/>
                <a:sym typeface="Patrick Hand"/>
              </a:defRPr>
            </a:lvl8pPr>
            <a:lvl9pPr lvl="8" algn="ctr" rtl="0">
              <a:spcBef>
                <a:spcPts val="1600"/>
              </a:spcBef>
              <a:spcAft>
                <a:spcPts val="1600"/>
              </a:spcAft>
              <a:buNone/>
              <a:defRPr sz="3500">
                <a:solidFill>
                  <a:schemeClr val="accent6"/>
                </a:solidFill>
                <a:latin typeface="Patrick Hand"/>
                <a:ea typeface="Patrick Hand"/>
                <a:cs typeface="Patrick Hand"/>
                <a:sym typeface="Patrick Hand"/>
              </a:defRPr>
            </a:lvl9pPr>
          </a:lstStyle>
          <a:p>
            <a:endParaRPr/>
          </a:p>
        </p:txBody>
      </p:sp>
      <p:sp>
        <p:nvSpPr>
          <p:cNvPr id="204" name="Google Shape;204;p15"/>
          <p:cNvSpPr txBox="1">
            <a:spLocks noGrp="1"/>
          </p:cNvSpPr>
          <p:nvPr>
            <p:ph type="subTitle" idx="13"/>
          </p:nvPr>
        </p:nvSpPr>
        <p:spPr>
          <a:xfrm>
            <a:off x="3328425" y="3358950"/>
            <a:ext cx="2487000" cy="59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accent4"/>
                </a:solidFill>
                <a:latin typeface="Patrick Hand"/>
                <a:ea typeface="Patrick Hand"/>
                <a:cs typeface="Patrick Hand"/>
                <a:sym typeface="Patrick Hand"/>
              </a:defRPr>
            </a:lvl1pPr>
            <a:lvl2pPr lvl="1" algn="ctr" rtl="0">
              <a:spcBef>
                <a:spcPts val="1600"/>
              </a:spcBef>
              <a:spcAft>
                <a:spcPts val="0"/>
              </a:spcAft>
              <a:buNone/>
              <a:defRPr sz="2000" b="1">
                <a:solidFill>
                  <a:schemeClr val="accent4"/>
                </a:solidFill>
                <a:latin typeface="Patrick Hand"/>
                <a:ea typeface="Patrick Hand"/>
                <a:cs typeface="Patrick Hand"/>
                <a:sym typeface="Patrick Hand"/>
              </a:defRPr>
            </a:lvl2pPr>
            <a:lvl3pPr lvl="2" algn="ctr" rtl="0">
              <a:spcBef>
                <a:spcPts val="1600"/>
              </a:spcBef>
              <a:spcAft>
                <a:spcPts val="0"/>
              </a:spcAft>
              <a:buNone/>
              <a:defRPr sz="2000" b="1">
                <a:solidFill>
                  <a:schemeClr val="accent4"/>
                </a:solidFill>
                <a:latin typeface="Patrick Hand"/>
                <a:ea typeface="Patrick Hand"/>
                <a:cs typeface="Patrick Hand"/>
                <a:sym typeface="Patrick Hand"/>
              </a:defRPr>
            </a:lvl3pPr>
            <a:lvl4pPr lvl="3" algn="ctr" rtl="0">
              <a:spcBef>
                <a:spcPts val="1600"/>
              </a:spcBef>
              <a:spcAft>
                <a:spcPts val="0"/>
              </a:spcAft>
              <a:buNone/>
              <a:defRPr sz="2000" b="1">
                <a:solidFill>
                  <a:schemeClr val="accent4"/>
                </a:solidFill>
                <a:latin typeface="Patrick Hand"/>
                <a:ea typeface="Patrick Hand"/>
                <a:cs typeface="Patrick Hand"/>
                <a:sym typeface="Patrick Hand"/>
              </a:defRPr>
            </a:lvl4pPr>
            <a:lvl5pPr lvl="4" algn="ctr" rtl="0">
              <a:spcBef>
                <a:spcPts val="1600"/>
              </a:spcBef>
              <a:spcAft>
                <a:spcPts val="0"/>
              </a:spcAft>
              <a:buNone/>
              <a:defRPr sz="2000" b="1">
                <a:solidFill>
                  <a:schemeClr val="accent4"/>
                </a:solidFill>
                <a:latin typeface="Patrick Hand"/>
                <a:ea typeface="Patrick Hand"/>
                <a:cs typeface="Patrick Hand"/>
                <a:sym typeface="Patrick Hand"/>
              </a:defRPr>
            </a:lvl5pPr>
            <a:lvl6pPr lvl="5" algn="ctr" rtl="0">
              <a:spcBef>
                <a:spcPts val="1600"/>
              </a:spcBef>
              <a:spcAft>
                <a:spcPts val="0"/>
              </a:spcAft>
              <a:buNone/>
              <a:defRPr sz="2000" b="1">
                <a:solidFill>
                  <a:schemeClr val="accent4"/>
                </a:solidFill>
                <a:latin typeface="Patrick Hand"/>
                <a:ea typeface="Patrick Hand"/>
                <a:cs typeface="Patrick Hand"/>
                <a:sym typeface="Patrick Hand"/>
              </a:defRPr>
            </a:lvl6pPr>
            <a:lvl7pPr lvl="6" algn="ctr" rtl="0">
              <a:spcBef>
                <a:spcPts val="1600"/>
              </a:spcBef>
              <a:spcAft>
                <a:spcPts val="0"/>
              </a:spcAft>
              <a:buNone/>
              <a:defRPr sz="2000" b="1">
                <a:solidFill>
                  <a:schemeClr val="accent4"/>
                </a:solidFill>
                <a:latin typeface="Patrick Hand"/>
                <a:ea typeface="Patrick Hand"/>
                <a:cs typeface="Patrick Hand"/>
                <a:sym typeface="Patrick Hand"/>
              </a:defRPr>
            </a:lvl7pPr>
            <a:lvl8pPr lvl="7" algn="ctr" rtl="0">
              <a:spcBef>
                <a:spcPts val="1600"/>
              </a:spcBef>
              <a:spcAft>
                <a:spcPts val="0"/>
              </a:spcAft>
              <a:buNone/>
              <a:defRPr sz="2000" b="1">
                <a:solidFill>
                  <a:schemeClr val="accent4"/>
                </a:solidFill>
                <a:latin typeface="Patrick Hand"/>
                <a:ea typeface="Patrick Hand"/>
                <a:cs typeface="Patrick Hand"/>
                <a:sym typeface="Patrick Hand"/>
              </a:defRPr>
            </a:lvl8pPr>
            <a:lvl9pPr lvl="8" algn="ctr" rtl="0">
              <a:spcBef>
                <a:spcPts val="1600"/>
              </a:spcBef>
              <a:spcAft>
                <a:spcPts val="1600"/>
              </a:spcAft>
              <a:buNone/>
              <a:defRPr sz="2000" b="1">
                <a:solidFill>
                  <a:schemeClr val="accent4"/>
                </a:solidFill>
                <a:latin typeface="Patrick Hand"/>
                <a:ea typeface="Patrick Hand"/>
                <a:cs typeface="Patrick Hand"/>
                <a:sym typeface="Patrick Hand"/>
              </a:defRPr>
            </a:lvl9pPr>
          </a:lstStyle>
          <a:p>
            <a:endParaRPr/>
          </a:p>
        </p:txBody>
      </p:sp>
      <p:sp>
        <p:nvSpPr>
          <p:cNvPr id="205" name="Google Shape;205;p15"/>
          <p:cNvSpPr txBox="1">
            <a:spLocks noGrp="1"/>
          </p:cNvSpPr>
          <p:nvPr>
            <p:ph type="subTitle" idx="14"/>
          </p:nvPr>
        </p:nvSpPr>
        <p:spPr>
          <a:xfrm>
            <a:off x="5961100" y="2839200"/>
            <a:ext cx="2487000" cy="615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500">
                <a:solidFill>
                  <a:schemeClr val="accent6"/>
                </a:solidFill>
                <a:latin typeface="Patrick Hand"/>
                <a:ea typeface="Patrick Hand"/>
                <a:cs typeface="Patrick Hand"/>
                <a:sym typeface="Patrick Hand"/>
              </a:defRPr>
            </a:lvl1pPr>
            <a:lvl2pPr lvl="1" algn="ctr" rtl="0">
              <a:spcBef>
                <a:spcPts val="1600"/>
              </a:spcBef>
              <a:spcAft>
                <a:spcPts val="0"/>
              </a:spcAft>
              <a:buNone/>
              <a:defRPr sz="3500">
                <a:solidFill>
                  <a:schemeClr val="accent6"/>
                </a:solidFill>
                <a:latin typeface="Patrick Hand"/>
                <a:ea typeface="Patrick Hand"/>
                <a:cs typeface="Patrick Hand"/>
                <a:sym typeface="Patrick Hand"/>
              </a:defRPr>
            </a:lvl2pPr>
            <a:lvl3pPr lvl="2" algn="ctr" rtl="0">
              <a:spcBef>
                <a:spcPts val="1600"/>
              </a:spcBef>
              <a:spcAft>
                <a:spcPts val="0"/>
              </a:spcAft>
              <a:buNone/>
              <a:defRPr sz="3500">
                <a:solidFill>
                  <a:schemeClr val="accent6"/>
                </a:solidFill>
                <a:latin typeface="Patrick Hand"/>
                <a:ea typeface="Patrick Hand"/>
                <a:cs typeface="Patrick Hand"/>
                <a:sym typeface="Patrick Hand"/>
              </a:defRPr>
            </a:lvl3pPr>
            <a:lvl4pPr lvl="3" algn="ctr" rtl="0">
              <a:spcBef>
                <a:spcPts val="1600"/>
              </a:spcBef>
              <a:spcAft>
                <a:spcPts val="0"/>
              </a:spcAft>
              <a:buNone/>
              <a:defRPr sz="3500">
                <a:solidFill>
                  <a:schemeClr val="accent6"/>
                </a:solidFill>
                <a:latin typeface="Patrick Hand"/>
                <a:ea typeface="Patrick Hand"/>
                <a:cs typeface="Patrick Hand"/>
                <a:sym typeface="Patrick Hand"/>
              </a:defRPr>
            </a:lvl4pPr>
            <a:lvl5pPr lvl="4" algn="ctr" rtl="0">
              <a:spcBef>
                <a:spcPts val="1600"/>
              </a:spcBef>
              <a:spcAft>
                <a:spcPts val="0"/>
              </a:spcAft>
              <a:buNone/>
              <a:defRPr sz="3500">
                <a:solidFill>
                  <a:schemeClr val="accent6"/>
                </a:solidFill>
                <a:latin typeface="Patrick Hand"/>
                <a:ea typeface="Patrick Hand"/>
                <a:cs typeface="Patrick Hand"/>
                <a:sym typeface="Patrick Hand"/>
              </a:defRPr>
            </a:lvl5pPr>
            <a:lvl6pPr lvl="5" algn="ctr" rtl="0">
              <a:spcBef>
                <a:spcPts val="1600"/>
              </a:spcBef>
              <a:spcAft>
                <a:spcPts val="0"/>
              </a:spcAft>
              <a:buNone/>
              <a:defRPr sz="3500">
                <a:solidFill>
                  <a:schemeClr val="accent6"/>
                </a:solidFill>
                <a:latin typeface="Patrick Hand"/>
                <a:ea typeface="Patrick Hand"/>
                <a:cs typeface="Patrick Hand"/>
                <a:sym typeface="Patrick Hand"/>
              </a:defRPr>
            </a:lvl6pPr>
            <a:lvl7pPr lvl="6" algn="ctr" rtl="0">
              <a:spcBef>
                <a:spcPts val="1600"/>
              </a:spcBef>
              <a:spcAft>
                <a:spcPts val="0"/>
              </a:spcAft>
              <a:buNone/>
              <a:defRPr sz="3500">
                <a:solidFill>
                  <a:schemeClr val="accent6"/>
                </a:solidFill>
                <a:latin typeface="Patrick Hand"/>
                <a:ea typeface="Patrick Hand"/>
                <a:cs typeface="Patrick Hand"/>
                <a:sym typeface="Patrick Hand"/>
              </a:defRPr>
            </a:lvl7pPr>
            <a:lvl8pPr lvl="7" algn="ctr" rtl="0">
              <a:spcBef>
                <a:spcPts val="1600"/>
              </a:spcBef>
              <a:spcAft>
                <a:spcPts val="0"/>
              </a:spcAft>
              <a:buNone/>
              <a:defRPr sz="3500">
                <a:solidFill>
                  <a:schemeClr val="accent6"/>
                </a:solidFill>
                <a:latin typeface="Patrick Hand"/>
                <a:ea typeface="Patrick Hand"/>
                <a:cs typeface="Patrick Hand"/>
                <a:sym typeface="Patrick Hand"/>
              </a:defRPr>
            </a:lvl8pPr>
            <a:lvl9pPr lvl="8" algn="ctr" rtl="0">
              <a:spcBef>
                <a:spcPts val="1600"/>
              </a:spcBef>
              <a:spcAft>
                <a:spcPts val="1600"/>
              </a:spcAft>
              <a:buNone/>
              <a:defRPr sz="3500">
                <a:solidFill>
                  <a:schemeClr val="accent6"/>
                </a:solidFill>
                <a:latin typeface="Patrick Hand"/>
                <a:ea typeface="Patrick Hand"/>
                <a:cs typeface="Patrick Hand"/>
                <a:sym typeface="Patrick Hand"/>
              </a:defRPr>
            </a:lvl9pPr>
          </a:lstStyle>
          <a:p>
            <a:endParaRPr/>
          </a:p>
        </p:txBody>
      </p:sp>
      <p:sp>
        <p:nvSpPr>
          <p:cNvPr id="206" name="Google Shape;206;p15"/>
          <p:cNvSpPr txBox="1">
            <a:spLocks noGrp="1"/>
          </p:cNvSpPr>
          <p:nvPr>
            <p:ph type="subTitle" idx="15"/>
          </p:nvPr>
        </p:nvSpPr>
        <p:spPr>
          <a:xfrm>
            <a:off x="5961100" y="3358950"/>
            <a:ext cx="2487000" cy="59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accent4"/>
                </a:solidFill>
                <a:latin typeface="Patrick Hand"/>
                <a:ea typeface="Patrick Hand"/>
                <a:cs typeface="Patrick Hand"/>
                <a:sym typeface="Patrick Hand"/>
              </a:defRPr>
            </a:lvl1pPr>
            <a:lvl2pPr lvl="1" algn="ctr" rtl="0">
              <a:spcBef>
                <a:spcPts val="1600"/>
              </a:spcBef>
              <a:spcAft>
                <a:spcPts val="0"/>
              </a:spcAft>
              <a:buNone/>
              <a:defRPr sz="2000" b="1">
                <a:solidFill>
                  <a:schemeClr val="accent4"/>
                </a:solidFill>
                <a:latin typeface="Patrick Hand"/>
                <a:ea typeface="Patrick Hand"/>
                <a:cs typeface="Patrick Hand"/>
                <a:sym typeface="Patrick Hand"/>
              </a:defRPr>
            </a:lvl2pPr>
            <a:lvl3pPr lvl="2" algn="ctr" rtl="0">
              <a:spcBef>
                <a:spcPts val="1600"/>
              </a:spcBef>
              <a:spcAft>
                <a:spcPts val="0"/>
              </a:spcAft>
              <a:buNone/>
              <a:defRPr sz="2000" b="1">
                <a:solidFill>
                  <a:schemeClr val="accent4"/>
                </a:solidFill>
                <a:latin typeface="Patrick Hand"/>
                <a:ea typeface="Patrick Hand"/>
                <a:cs typeface="Patrick Hand"/>
                <a:sym typeface="Patrick Hand"/>
              </a:defRPr>
            </a:lvl3pPr>
            <a:lvl4pPr lvl="3" algn="ctr" rtl="0">
              <a:spcBef>
                <a:spcPts val="1600"/>
              </a:spcBef>
              <a:spcAft>
                <a:spcPts val="0"/>
              </a:spcAft>
              <a:buNone/>
              <a:defRPr sz="2000" b="1">
                <a:solidFill>
                  <a:schemeClr val="accent4"/>
                </a:solidFill>
                <a:latin typeface="Patrick Hand"/>
                <a:ea typeface="Patrick Hand"/>
                <a:cs typeface="Patrick Hand"/>
                <a:sym typeface="Patrick Hand"/>
              </a:defRPr>
            </a:lvl4pPr>
            <a:lvl5pPr lvl="4" algn="ctr" rtl="0">
              <a:spcBef>
                <a:spcPts val="1600"/>
              </a:spcBef>
              <a:spcAft>
                <a:spcPts val="0"/>
              </a:spcAft>
              <a:buNone/>
              <a:defRPr sz="2000" b="1">
                <a:solidFill>
                  <a:schemeClr val="accent4"/>
                </a:solidFill>
                <a:latin typeface="Patrick Hand"/>
                <a:ea typeface="Patrick Hand"/>
                <a:cs typeface="Patrick Hand"/>
                <a:sym typeface="Patrick Hand"/>
              </a:defRPr>
            </a:lvl5pPr>
            <a:lvl6pPr lvl="5" algn="ctr" rtl="0">
              <a:spcBef>
                <a:spcPts val="1600"/>
              </a:spcBef>
              <a:spcAft>
                <a:spcPts val="0"/>
              </a:spcAft>
              <a:buNone/>
              <a:defRPr sz="2000" b="1">
                <a:solidFill>
                  <a:schemeClr val="accent4"/>
                </a:solidFill>
                <a:latin typeface="Patrick Hand"/>
                <a:ea typeface="Patrick Hand"/>
                <a:cs typeface="Patrick Hand"/>
                <a:sym typeface="Patrick Hand"/>
              </a:defRPr>
            </a:lvl6pPr>
            <a:lvl7pPr lvl="6" algn="ctr" rtl="0">
              <a:spcBef>
                <a:spcPts val="1600"/>
              </a:spcBef>
              <a:spcAft>
                <a:spcPts val="0"/>
              </a:spcAft>
              <a:buNone/>
              <a:defRPr sz="2000" b="1">
                <a:solidFill>
                  <a:schemeClr val="accent4"/>
                </a:solidFill>
                <a:latin typeface="Patrick Hand"/>
                <a:ea typeface="Patrick Hand"/>
                <a:cs typeface="Patrick Hand"/>
                <a:sym typeface="Patrick Hand"/>
              </a:defRPr>
            </a:lvl7pPr>
            <a:lvl8pPr lvl="7" algn="ctr" rtl="0">
              <a:spcBef>
                <a:spcPts val="1600"/>
              </a:spcBef>
              <a:spcAft>
                <a:spcPts val="0"/>
              </a:spcAft>
              <a:buNone/>
              <a:defRPr sz="2000" b="1">
                <a:solidFill>
                  <a:schemeClr val="accent4"/>
                </a:solidFill>
                <a:latin typeface="Patrick Hand"/>
                <a:ea typeface="Patrick Hand"/>
                <a:cs typeface="Patrick Hand"/>
                <a:sym typeface="Patrick Hand"/>
              </a:defRPr>
            </a:lvl8pPr>
            <a:lvl9pPr lvl="8" algn="ctr" rtl="0">
              <a:spcBef>
                <a:spcPts val="1600"/>
              </a:spcBef>
              <a:spcAft>
                <a:spcPts val="1600"/>
              </a:spcAft>
              <a:buNone/>
              <a:defRPr sz="2000" b="1">
                <a:solidFill>
                  <a:schemeClr val="accent4"/>
                </a:solidFill>
                <a:latin typeface="Patrick Hand"/>
                <a:ea typeface="Patrick Hand"/>
                <a:cs typeface="Patrick Hand"/>
                <a:sym typeface="Patrick Hand"/>
              </a:defRPr>
            </a:lvl9pPr>
          </a:lstStyle>
          <a:p>
            <a:endParaRPr/>
          </a:p>
        </p:txBody>
      </p:sp>
      <p:sp>
        <p:nvSpPr>
          <p:cNvPr id="207" name="Google Shape;207;p15"/>
          <p:cNvSpPr txBox="1">
            <a:spLocks noGrp="1"/>
          </p:cNvSpPr>
          <p:nvPr>
            <p:ph type="subTitle" idx="16"/>
          </p:nvPr>
        </p:nvSpPr>
        <p:spPr>
          <a:xfrm>
            <a:off x="722375" y="2257900"/>
            <a:ext cx="2487000" cy="45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1"/>
                </a:solidFill>
                <a:latin typeface="Lato"/>
                <a:ea typeface="Lato"/>
                <a:cs typeface="Lato"/>
                <a:sym typeface="Lato"/>
              </a:defRPr>
            </a:lvl1pPr>
            <a:lvl2pPr lvl="1" algn="ctr" rtl="0">
              <a:spcBef>
                <a:spcPts val="1600"/>
              </a:spcBef>
              <a:spcAft>
                <a:spcPts val="0"/>
              </a:spcAft>
              <a:buNone/>
              <a:defRPr sz="1400">
                <a:solidFill>
                  <a:schemeClr val="dk1"/>
                </a:solidFill>
                <a:latin typeface="Lato"/>
                <a:ea typeface="Lato"/>
                <a:cs typeface="Lato"/>
                <a:sym typeface="Lato"/>
              </a:defRPr>
            </a:lvl2pPr>
            <a:lvl3pPr lvl="2" algn="ctr" rtl="0">
              <a:spcBef>
                <a:spcPts val="1600"/>
              </a:spcBef>
              <a:spcAft>
                <a:spcPts val="0"/>
              </a:spcAft>
              <a:buNone/>
              <a:defRPr sz="1400">
                <a:solidFill>
                  <a:schemeClr val="dk1"/>
                </a:solidFill>
                <a:latin typeface="Lato"/>
                <a:ea typeface="Lato"/>
                <a:cs typeface="Lato"/>
                <a:sym typeface="Lato"/>
              </a:defRPr>
            </a:lvl3pPr>
            <a:lvl4pPr lvl="3" algn="ctr" rtl="0">
              <a:spcBef>
                <a:spcPts val="1600"/>
              </a:spcBef>
              <a:spcAft>
                <a:spcPts val="0"/>
              </a:spcAft>
              <a:buNone/>
              <a:defRPr sz="1400">
                <a:solidFill>
                  <a:schemeClr val="dk1"/>
                </a:solidFill>
                <a:latin typeface="Lato"/>
                <a:ea typeface="Lato"/>
                <a:cs typeface="Lato"/>
                <a:sym typeface="Lato"/>
              </a:defRPr>
            </a:lvl4pPr>
            <a:lvl5pPr lvl="4" algn="ctr" rtl="0">
              <a:spcBef>
                <a:spcPts val="1600"/>
              </a:spcBef>
              <a:spcAft>
                <a:spcPts val="0"/>
              </a:spcAft>
              <a:buNone/>
              <a:defRPr sz="1400">
                <a:solidFill>
                  <a:schemeClr val="dk1"/>
                </a:solidFill>
                <a:latin typeface="Lato"/>
                <a:ea typeface="Lato"/>
                <a:cs typeface="Lato"/>
                <a:sym typeface="Lato"/>
              </a:defRPr>
            </a:lvl5pPr>
            <a:lvl6pPr lvl="5" algn="ctr" rtl="0">
              <a:spcBef>
                <a:spcPts val="1600"/>
              </a:spcBef>
              <a:spcAft>
                <a:spcPts val="0"/>
              </a:spcAft>
              <a:buNone/>
              <a:defRPr sz="1400">
                <a:solidFill>
                  <a:schemeClr val="dk1"/>
                </a:solidFill>
                <a:latin typeface="Lato"/>
                <a:ea typeface="Lato"/>
                <a:cs typeface="Lato"/>
                <a:sym typeface="Lato"/>
              </a:defRPr>
            </a:lvl6pPr>
            <a:lvl7pPr lvl="6" algn="ctr" rtl="0">
              <a:spcBef>
                <a:spcPts val="1600"/>
              </a:spcBef>
              <a:spcAft>
                <a:spcPts val="0"/>
              </a:spcAft>
              <a:buNone/>
              <a:defRPr sz="1400">
                <a:solidFill>
                  <a:schemeClr val="dk1"/>
                </a:solidFill>
                <a:latin typeface="Lato"/>
                <a:ea typeface="Lato"/>
                <a:cs typeface="Lato"/>
                <a:sym typeface="Lato"/>
              </a:defRPr>
            </a:lvl7pPr>
            <a:lvl8pPr lvl="7" algn="ctr" rtl="0">
              <a:spcBef>
                <a:spcPts val="1600"/>
              </a:spcBef>
              <a:spcAft>
                <a:spcPts val="0"/>
              </a:spcAft>
              <a:buNone/>
              <a:defRPr sz="1400">
                <a:solidFill>
                  <a:schemeClr val="dk1"/>
                </a:solidFill>
                <a:latin typeface="Lato"/>
                <a:ea typeface="Lato"/>
                <a:cs typeface="Lato"/>
                <a:sym typeface="Lato"/>
              </a:defRPr>
            </a:lvl8pPr>
            <a:lvl9pPr lvl="8" algn="ctr" rtl="0">
              <a:spcBef>
                <a:spcPts val="1600"/>
              </a:spcBef>
              <a:spcAft>
                <a:spcPts val="1600"/>
              </a:spcAft>
              <a:buNone/>
              <a:defRPr sz="1400">
                <a:solidFill>
                  <a:schemeClr val="dk1"/>
                </a:solidFill>
                <a:latin typeface="Lato"/>
                <a:ea typeface="Lato"/>
                <a:cs typeface="Lato"/>
                <a:sym typeface="Lato"/>
              </a:defRPr>
            </a:lvl9pPr>
          </a:lstStyle>
          <a:p>
            <a:endParaRPr/>
          </a:p>
        </p:txBody>
      </p:sp>
      <p:sp>
        <p:nvSpPr>
          <p:cNvPr id="208" name="Google Shape;208;p15"/>
          <p:cNvSpPr txBox="1">
            <a:spLocks noGrp="1"/>
          </p:cNvSpPr>
          <p:nvPr>
            <p:ph type="subTitle" idx="17"/>
          </p:nvPr>
        </p:nvSpPr>
        <p:spPr>
          <a:xfrm>
            <a:off x="3328425" y="2257900"/>
            <a:ext cx="2487000" cy="45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1"/>
                </a:solidFill>
                <a:latin typeface="Lato"/>
                <a:ea typeface="Lato"/>
                <a:cs typeface="Lato"/>
                <a:sym typeface="Lato"/>
              </a:defRPr>
            </a:lvl1pPr>
            <a:lvl2pPr lvl="1" algn="ctr" rtl="0">
              <a:spcBef>
                <a:spcPts val="1600"/>
              </a:spcBef>
              <a:spcAft>
                <a:spcPts val="0"/>
              </a:spcAft>
              <a:buNone/>
              <a:defRPr sz="1400">
                <a:solidFill>
                  <a:schemeClr val="dk1"/>
                </a:solidFill>
                <a:latin typeface="Lato"/>
                <a:ea typeface="Lato"/>
                <a:cs typeface="Lato"/>
                <a:sym typeface="Lato"/>
              </a:defRPr>
            </a:lvl2pPr>
            <a:lvl3pPr lvl="2" algn="ctr" rtl="0">
              <a:spcBef>
                <a:spcPts val="1600"/>
              </a:spcBef>
              <a:spcAft>
                <a:spcPts val="0"/>
              </a:spcAft>
              <a:buNone/>
              <a:defRPr sz="1400">
                <a:solidFill>
                  <a:schemeClr val="dk1"/>
                </a:solidFill>
                <a:latin typeface="Lato"/>
                <a:ea typeface="Lato"/>
                <a:cs typeface="Lato"/>
                <a:sym typeface="Lato"/>
              </a:defRPr>
            </a:lvl3pPr>
            <a:lvl4pPr lvl="3" algn="ctr" rtl="0">
              <a:spcBef>
                <a:spcPts val="1600"/>
              </a:spcBef>
              <a:spcAft>
                <a:spcPts val="0"/>
              </a:spcAft>
              <a:buNone/>
              <a:defRPr sz="1400">
                <a:solidFill>
                  <a:schemeClr val="dk1"/>
                </a:solidFill>
                <a:latin typeface="Lato"/>
                <a:ea typeface="Lato"/>
                <a:cs typeface="Lato"/>
                <a:sym typeface="Lato"/>
              </a:defRPr>
            </a:lvl4pPr>
            <a:lvl5pPr lvl="4" algn="ctr" rtl="0">
              <a:spcBef>
                <a:spcPts val="1600"/>
              </a:spcBef>
              <a:spcAft>
                <a:spcPts val="0"/>
              </a:spcAft>
              <a:buNone/>
              <a:defRPr sz="1400">
                <a:solidFill>
                  <a:schemeClr val="dk1"/>
                </a:solidFill>
                <a:latin typeface="Lato"/>
                <a:ea typeface="Lato"/>
                <a:cs typeface="Lato"/>
                <a:sym typeface="Lato"/>
              </a:defRPr>
            </a:lvl5pPr>
            <a:lvl6pPr lvl="5" algn="ctr" rtl="0">
              <a:spcBef>
                <a:spcPts val="1600"/>
              </a:spcBef>
              <a:spcAft>
                <a:spcPts val="0"/>
              </a:spcAft>
              <a:buNone/>
              <a:defRPr sz="1400">
                <a:solidFill>
                  <a:schemeClr val="dk1"/>
                </a:solidFill>
                <a:latin typeface="Lato"/>
                <a:ea typeface="Lato"/>
                <a:cs typeface="Lato"/>
                <a:sym typeface="Lato"/>
              </a:defRPr>
            </a:lvl6pPr>
            <a:lvl7pPr lvl="6" algn="ctr" rtl="0">
              <a:spcBef>
                <a:spcPts val="1600"/>
              </a:spcBef>
              <a:spcAft>
                <a:spcPts val="0"/>
              </a:spcAft>
              <a:buNone/>
              <a:defRPr sz="1400">
                <a:solidFill>
                  <a:schemeClr val="dk1"/>
                </a:solidFill>
                <a:latin typeface="Lato"/>
                <a:ea typeface="Lato"/>
                <a:cs typeface="Lato"/>
                <a:sym typeface="Lato"/>
              </a:defRPr>
            </a:lvl7pPr>
            <a:lvl8pPr lvl="7" algn="ctr" rtl="0">
              <a:spcBef>
                <a:spcPts val="1600"/>
              </a:spcBef>
              <a:spcAft>
                <a:spcPts val="0"/>
              </a:spcAft>
              <a:buNone/>
              <a:defRPr sz="1400">
                <a:solidFill>
                  <a:schemeClr val="dk1"/>
                </a:solidFill>
                <a:latin typeface="Lato"/>
                <a:ea typeface="Lato"/>
                <a:cs typeface="Lato"/>
                <a:sym typeface="Lato"/>
              </a:defRPr>
            </a:lvl8pPr>
            <a:lvl9pPr lvl="8" algn="ctr" rtl="0">
              <a:spcBef>
                <a:spcPts val="1600"/>
              </a:spcBef>
              <a:spcAft>
                <a:spcPts val="1600"/>
              </a:spcAft>
              <a:buNone/>
              <a:defRPr sz="1400">
                <a:solidFill>
                  <a:schemeClr val="dk1"/>
                </a:solidFill>
                <a:latin typeface="Lato"/>
                <a:ea typeface="Lato"/>
                <a:cs typeface="Lato"/>
                <a:sym typeface="Lato"/>
              </a:defRPr>
            </a:lvl9pPr>
          </a:lstStyle>
          <a:p>
            <a:endParaRPr/>
          </a:p>
        </p:txBody>
      </p:sp>
      <p:sp>
        <p:nvSpPr>
          <p:cNvPr id="209" name="Google Shape;209;p15"/>
          <p:cNvSpPr txBox="1">
            <a:spLocks noGrp="1"/>
          </p:cNvSpPr>
          <p:nvPr>
            <p:ph type="subTitle" idx="18"/>
          </p:nvPr>
        </p:nvSpPr>
        <p:spPr>
          <a:xfrm>
            <a:off x="5950675" y="2257900"/>
            <a:ext cx="2487000" cy="45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1"/>
                </a:solidFill>
                <a:latin typeface="Lato"/>
                <a:ea typeface="Lato"/>
                <a:cs typeface="Lato"/>
                <a:sym typeface="Lato"/>
              </a:defRPr>
            </a:lvl1pPr>
            <a:lvl2pPr lvl="1" algn="ctr" rtl="0">
              <a:spcBef>
                <a:spcPts val="1600"/>
              </a:spcBef>
              <a:spcAft>
                <a:spcPts val="0"/>
              </a:spcAft>
              <a:buNone/>
              <a:defRPr sz="1400">
                <a:solidFill>
                  <a:schemeClr val="dk1"/>
                </a:solidFill>
                <a:latin typeface="Lato"/>
                <a:ea typeface="Lato"/>
                <a:cs typeface="Lato"/>
                <a:sym typeface="Lato"/>
              </a:defRPr>
            </a:lvl2pPr>
            <a:lvl3pPr lvl="2" algn="ctr" rtl="0">
              <a:spcBef>
                <a:spcPts val="1600"/>
              </a:spcBef>
              <a:spcAft>
                <a:spcPts val="0"/>
              </a:spcAft>
              <a:buNone/>
              <a:defRPr sz="1400">
                <a:solidFill>
                  <a:schemeClr val="dk1"/>
                </a:solidFill>
                <a:latin typeface="Lato"/>
                <a:ea typeface="Lato"/>
                <a:cs typeface="Lato"/>
                <a:sym typeface="Lato"/>
              </a:defRPr>
            </a:lvl3pPr>
            <a:lvl4pPr lvl="3" algn="ctr" rtl="0">
              <a:spcBef>
                <a:spcPts val="1600"/>
              </a:spcBef>
              <a:spcAft>
                <a:spcPts val="0"/>
              </a:spcAft>
              <a:buNone/>
              <a:defRPr sz="1400">
                <a:solidFill>
                  <a:schemeClr val="dk1"/>
                </a:solidFill>
                <a:latin typeface="Lato"/>
                <a:ea typeface="Lato"/>
                <a:cs typeface="Lato"/>
                <a:sym typeface="Lato"/>
              </a:defRPr>
            </a:lvl4pPr>
            <a:lvl5pPr lvl="4" algn="ctr" rtl="0">
              <a:spcBef>
                <a:spcPts val="1600"/>
              </a:spcBef>
              <a:spcAft>
                <a:spcPts val="0"/>
              </a:spcAft>
              <a:buNone/>
              <a:defRPr sz="1400">
                <a:solidFill>
                  <a:schemeClr val="dk1"/>
                </a:solidFill>
                <a:latin typeface="Lato"/>
                <a:ea typeface="Lato"/>
                <a:cs typeface="Lato"/>
                <a:sym typeface="Lato"/>
              </a:defRPr>
            </a:lvl5pPr>
            <a:lvl6pPr lvl="5" algn="ctr" rtl="0">
              <a:spcBef>
                <a:spcPts val="1600"/>
              </a:spcBef>
              <a:spcAft>
                <a:spcPts val="0"/>
              </a:spcAft>
              <a:buNone/>
              <a:defRPr sz="1400">
                <a:solidFill>
                  <a:schemeClr val="dk1"/>
                </a:solidFill>
                <a:latin typeface="Lato"/>
                <a:ea typeface="Lato"/>
                <a:cs typeface="Lato"/>
                <a:sym typeface="Lato"/>
              </a:defRPr>
            </a:lvl6pPr>
            <a:lvl7pPr lvl="6" algn="ctr" rtl="0">
              <a:spcBef>
                <a:spcPts val="1600"/>
              </a:spcBef>
              <a:spcAft>
                <a:spcPts val="0"/>
              </a:spcAft>
              <a:buNone/>
              <a:defRPr sz="1400">
                <a:solidFill>
                  <a:schemeClr val="dk1"/>
                </a:solidFill>
                <a:latin typeface="Lato"/>
                <a:ea typeface="Lato"/>
                <a:cs typeface="Lato"/>
                <a:sym typeface="Lato"/>
              </a:defRPr>
            </a:lvl7pPr>
            <a:lvl8pPr lvl="7" algn="ctr" rtl="0">
              <a:spcBef>
                <a:spcPts val="1600"/>
              </a:spcBef>
              <a:spcAft>
                <a:spcPts val="0"/>
              </a:spcAft>
              <a:buNone/>
              <a:defRPr sz="1400">
                <a:solidFill>
                  <a:schemeClr val="dk1"/>
                </a:solidFill>
                <a:latin typeface="Lato"/>
                <a:ea typeface="Lato"/>
                <a:cs typeface="Lato"/>
                <a:sym typeface="Lato"/>
              </a:defRPr>
            </a:lvl8pPr>
            <a:lvl9pPr lvl="8" algn="ctr" rtl="0">
              <a:spcBef>
                <a:spcPts val="1600"/>
              </a:spcBef>
              <a:spcAft>
                <a:spcPts val="1600"/>
              </a:spcAft>
              <a:buNone/>
              <a:defRPr sz="1400">
                <a:solidFill>
                  <a:schemeClr val="dk1"/>
                </a:solidFill>
                <a:latin typeface="Lato"/>
                <a:ea typeface="Lato"/>
                <a:cs typeface="Lato"/>
                <a:sym typeface="Lato"/>
              </a:defRPr>
            </a:lvl9pPr>
          </a:lstStyle>
          <a:p>
            <a:endParaRPr/>
          </a:p>
        </p:txBody>
      </p:sp>
      <p:sp>
        <p:nvSpPr>
          <p:cNvPr id="210" name="Google Shape;210;p15"/>
          <p:cNvSpPr txBox="1">
            <a:spLocks noGrp="1"/>
          </p:cNvSpPr>
          <p:nvPr>
            <p:ph type="subTitle" idx="19"/>
          </p:nvPr>
        </p:nvSpPr>
        <p:spPr>
          <a:xfrm>
            <a:off x="722375" y="3736266"/>
            <a:ext cx="2487000" cy="59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1"/>
                </a:solidFill>
                <a:latin typeface="Lato"/>
                <a:ea typeface="Lato"/>
                <a:cs typeface="Lato"/>
                <a:sym typeface="Lato"/>
              </a:defRPr>
            </a:lvl1pPr>
            <a:lvl2pPr lvl="1" algn="ctr" rtl="0">
              <a:spcBef>
                <a:spcPts val="1600"/>
              </a:spcBef>
              <a:spcAft>
                <a:spcPts val="0"/>
              </a:spcAft>
              <a:buNone/>
              <a:defRPr sz="1400">
                <a:solidFill>
                  <a:schemeClr val="dk1"/>
                </a:solidFill>
                <a:latin typeface="Lato"/>
                <a:ea typeface="Lato"/>
                <a:cs typeface="Lato"/>
                <a:sym typeface="Lato"/>
              </a:defRPr>
            </a:lvl2pPr>
            <a:lvl3pPr lvl="2" algn="ctr" rtl="0">
              <a:spcBef>
                <a:spcPts val="1600"/>
              </a:spcBef>
              <a:spcAft>
                <a:spcPts val="0"/>
              </a:spcAft>
              <a:buNone/>
              <a:defRPr sz="1400">
                <a:solidFill>
                  <a:schemeClr val="dk1"/>
                </a:solidFill>
                <a:latin typeface="Lato"/>
                <a:ea typeface="Lato"/>
                <a:cs typeface="Lato"/>
                <a:sym typeface="Lato"/>
              </a:defRPr>
            </a:lvl3pPr>
            <a:lvl4pPr lvl="3" algn="ctr" rtl="0">
              <a:spcBef>
                <a:spcPts val="1600"/>
              </a:spcBef>
              <a:spcAft>
                <a:spcPts val="0"/>
              </a:spcAft>
              <a:buNone/>
              <a:defRPr sz="1400">
                <a:solidFill>
                  <a:schemeClr val="dk1"/>
                </a:solidFill>
                <a:latin typeface="Lato"/>
                <a:ea typeface="Lato"/>
                <a:cs typeface="Lato"/>
                <a:sym typeface="Lato"/>
              </a:defRPr>
            </a:lvl4pPr>
            <a:lvl5pPr lvl="4" algn="ctr" rtl="0">
              <a:spcBef>
                <a:spcPts val="1600"/>
              </a:spcBef>
              <a:spcAft>
                <a:spcPts val="0"/>
              </a:spcAft>
              <a:buNone/>
              <a:defRPr sz="1400">
                <a:solidFill>
                  <a:schemeClr val="dk1"/>
                </a:solidFill>
                <a:latin typeface="Lato"/>
                <a:ea typeface="Lato"/>
                <a:cs typeface="Lato"/>
                <a:sym typeface="Lato"/>
              </a:defRPr>
            </a:lvl5pPr>
            <a:lvl6pPr lvl="5" algn="ctr" rtl="0">
              <a:spcBef>
                <a:spcPts val="1600"/>
              </a:spcBef>
              <a:spcAft>
                <a:spcPts val="0"/>
              </a:spcAft>
              <a:buNone/>
              <a:defRPr sz="1400">
                <a:solidFill>
                  <a:schemeClr val="dk1"/>
                </a:solidFill>
                <a:latin typeface="Lato"/>
                <a:ea typeface="Lato"/>
                <a:cs typeface="Lato"/>
                <a:sym typeface="Lato"/>
              </a:defRPr>
            </a:lvl6pPr>
            <a:lvl7pPr lvl="6" algn="ctr" rtl="0">
              <a:spcBef>
                <a:spcPts val="1600"/>
              </a:spcBef>
              <a:spcAft>
                <a:spcPts val="0"/>
              </a:spcAft>
              <a:buNone/>
              <a:defRPr sz="1400">
                <a:solidFill>
                  <a:schemeClr val="dk1"/>
                </a:solidFill>
                <a:latin typeface="Lato"/>
                <a:ea typeface="Lato"/>
                <a:cs typeface="Lato"/>
                <a:sym typeface="Lato"/>
              </a:defRPr>
            </a:lvl7pPr>
            <a:lvl8pPr lvl="7" algn="ctr" rtl="0">
              <a:spcBef>
                <a:spcPts val="1600"/>
              </a:spcBef>
              <a:spcAft>
                <a:spcPts val="0"/>
              </a:spcAft>
              <a:buNone/>
              <a:defRPr sz="1400">
                <a:solidFill>
                  <a:schemeClr val="dk1"/>
                </a:solidFill>
                <a:latin typeface="Lato"/>
                <a:ea typeface="Lato"/>
                <a:cs typeface="Lato"/>
                <a:sym typeface="Lato"/>
              </a:defRPr>
            </a:lvl8pPr>
            <a:lvl9pPr lvl="8" algn="ctr" rtl="0">
              <a:spcBef>
                <a:spcPts val="1600"/>
              </a:spcBef>
              <a:spcAft>
                <a:spcPts val="1600"/>
              </a:spcAft>
              <a:buNone/>
              <a:defRPr sz="1400">
                <a:solidFill>
                  <a:schemeClr val="dk1"/>
                </a:solidFill>
                <a:latin typeface="Lato"/>
                <a:ea typeface="Lato"/>
                <a:cs typeface="Lato"/>
                <a:sym typeface="Lato"/>
              </a:defRPr>
            </a:lvl9pPr>
          </a:lstStyle>
          <a:p>
            <a:endParaRPr/>
          </a:p>
        </p:txBody>
      </p:sp>
      <p:sp>
        <p:nvSpPr>
          <p:cNvPr id="211" name="Google Shape;211;p15"/>
          <p:cNvSpPr txBox="1">
            <a:spLocks noGrp="1"/>
          </p:cNvSpPr>
          <p:nvPr>
            <p:ph type="subTitle" idx="20"/>
          </p:nvPr>
        </p:nvSpPr>
        <p:spPr>
          <a:xfrm>
            <a:off x="3328425" y="3736266"/>
            <a:ext cx="2487000" cy="59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1"/>
                </a:solidFill>
                <a:latin typeface="Lato"/>
                <a:ea typeface="Lato"/>
                <a:cs typeface="Lato"/>
                <a:sym typeface="Lato"/>
              </a:defRPr>
            </a:lvl1pPr>
            <a:lvl2pPr lvl="1" algn="ctr" rtl="0">
              <a:spcBef>
                <a:spcPts val="1600"/>
              </a:spcBef>
              <a:spcAft>
                <a:spcPts val="0"/>
              </a:spcAft>
              <a:buNone/>
              <a:defRPr sz="1400">
                <a:solidFill>
                  <a:schemeClr val="dk1"/>
                </a:solidFill>
                <a:latin typeface="Lato"/>
                <a:ea typeface="Lato"/>
                <a:cs typeface="Lato"/>
                <a:sym typeface="Lato"/>
              </a:defRPr>
            </a:lvl2pPr>
            <a:lvl3pPr lvl="2" algn="ctr" rtl="0">
              <a:spcBef>
                <a:spcPts val="1600"/>
              </a:spcBef>
              <a:spcAft>
                <a:spcPts val="0"/>
              </a:spcAft>
              <a:buNone/>
              <a:defRPr sz="1400">
                <a:solidFill>
                  <a:schemeClr val="dk1"/>
                </a:solidFill>
                <a:latin typeface="Lato"/>
                <a:ea typeface="Lato"/>
                <a:cs typeface="Lato"/>
                <a:sym typeface="Lato"/>
              </a:defRPr>
            </a:lvl3pPr>
            <a:lvl4pPr lvl="3" algn="ctr" rtl="0">
              <a:spcBef>
                <a:spcPts val="1600"/>
              </a:spcBef>
              <a:spcAft>
                <a:spcPts val="0"/>
              </a:spcAft>
              <a:buNone/>
              <a:defRPr sz="1400">
                <a:solidFill>
                  <a:schemeClr val="dk1"/>
                </a:solidFill>
                <a:latin typeface="Lato"/>
                <a:ea typeface="Lato"/>
                <a:cs typeface="Lato"/>
                <a:sym typeface="Lato"/>
              </a:defRPr>
            </a:lvl4pPr>
            <a:lvl5pPr lvl="4" algn="ctr" rtl="0">
              <a:spcBef>
                <a:spcPts val="1600"/>
              </a:spcBef>
              <a:spcAft>
                <a:spcPts val="0"/>
              </a:spcAft>
              <a:buNone/>
              <a:defRPr sz="1400">
                <a:solidFill>
                  <a:schemeClr val="dk1"/>
                </a:solidFill>
                <a:latin typeface="Lato"/>
                <a:ea typeface="Lato"/>
                <a:cs typeface="Lato"/>
                <a:sym typeface="Lato"/>
              </a:defRPr>
            </a:lvl5pPr>
            <a:lvl6pPr lvl="5" algn="ctr" rtl="0">
              <a:spcBef>
                <a:spcPts val="1600"/>
              </a:spcBef>
              <a:spcAft>
                <a:spcPts val="0"/>
              </a:spcAft>
              <a:buNone/>
              <a:defRPr sz="1400">
                <a:solidFill>
                  <a:schemeClr val="dk1"/>
                </a:solidFill>
                <a:latin typeface="Lato"/>
                <a:ea typeface="Lato"/>
                <a:cs typeface="Lato"/>
                <a:sym typeface="Lato"/>
              </a:defRPr>
            </a:lvl6pPr>
            <a:lvl7pPr lvl="6" algn="ctr" rtl="0">
              <a:spcBef>
                <a:spcPts val="1600"/>
              </a:spcBef>
              <a:spcAft>
                <a:spcPts val="0"/>
              </a:spcAft>
              <a:buNone/>
              <a:defRPr sz="1400">
                <a:solidFill>
                  <a:schemeClr val="dk1"/>
                </a:solidFill>
                <a:latin typeface="Lato"/>
                <a:ea typeface="Lato"/>
                <a:cs typeface="Lato"/>
                <a:sym typeface="Lato"/>
              </a:defRPr>
            </a:lvl7pPr>
            <a:lvl8pPr lvl="7" algn="ctr" rtl="0">
              <a:spcBef>
                <a:spcPts val="1600"/>
              </a:spcBef>
              <a:spcAft>
                <a:spcPts val="0"/>
              </a:spcAft>
              <a:buNone/>
              <a:defRPr sz="1400">
                <a:solidFill>
                  <a:schemeClr val="dk1"/>
                </a:solidFill>
                <a:latin typeface="Lato"/>
                <a:ea typeface="Lato"/>
                <a:cs typeface="Lato"/>
                <a:sym typeface="Lato"/>
              </a:defRPr>
            </a:lvl8pPr>
            <a:lvl9pPr lvl="8" algn="ctr" rtl="0">
              <a:spcBef>
                <a:spcPts val="1600"/>
              </a:spcBef>
              <a:spcAft>
                <a:spcPts val="1600"/>
              </a:spcAft>
              <a:buNone/>
              <a:defRPr sz="1400">
                <a:solidFill>
                  <a:schemeClr val="dk1"/>
                </a:solidFill>
                <a:latin typeface="Lato"/>
                <a:ea typeface="Lato"/>
                <a:cs typeface="Lato"/>
                <a:sym typeface="Lato"/>
              </a:defRPr>
            </a:lvl9pPr>
          </a:lstStyle>
          <a:p>
            <a:endParaRPr/>
          </a:p>
        </p:txBody>
      </p:sp>
      <p:sp>
        <p:nvSpPr>
          <p:cNvPr id="212" name="Google Shape;212;p15"/>
          <p:cNvSpPr txBox="1">
            <a:spLocks noGrp="1"/>
          </p:cNvSpPr>
          <p:nvPr>
            <p:ph type="subTitle" idx="21"/>
          </p:nvPr>
        </p:nvSpPr>
        <p:spPr>
          <a:xfrm>
            <a:off x="5961100" y="3736266"/>
            <a:ext cx="2487000" cy="59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1"/>
                </a:solidFill>
                <a:latin typeface="Lato"/>
                <a:ea typeface="Lato"/>
                <a:cs typeface="Lato"/>
                <a:sym typeface="Lato"/>
              </a:defRPr>
            </a:lvl1pPr>
            <a:lvl2pPr lvl="1" algn="ctr" rtl="0">
              <a:spcBef>
                <a:spcPts val="1600"/>
              </a:spcBef>
              <a:spcAft>
                <a:spcPts val="0"/>
              </a:spcAft>
              <a:buNone/>
              <a:defRPr sz="1400">
                <a:solidFill>
                  <a:schemeClr val="dk1"/>
                </a:solidFill>
                <a:latin typeface="Lato"/>
                <a:ea typeface="Lato"/>
                <a:cs typeface="Lato"/>
                <a:sym typeface="Lato"/>
              </a:defRPr>
            </a:lvl2pPr>
            <a:lvl3pPr lvl="2" algn="ctr" rtl="0">
              <a:spcBef>
                <a:spcPts val="1600"/>
              </a:spcBef>
              <a:spcAft>
                <a:spcPts val="0"/>
              </a:spcAft>
              <a:buNone/>
              <a:defRPr sz="1400">
                <a:solidFill>
                  <a:schemeClr val="dk1"/>
                </a:solidFill>
                <a:latin typeface="Lato"/>
                <a:ea typeface="Lato"/>
                <a:cs typeface="Lato"/>
                <a:sym typeface="Lato"/>
              </a:defRPr>
            </a:lvl3pPr>
            <a:lvl4pPr lvl="3" algn="ctr" rtl="0">
              <a:spcBef>
                <a:spcPts val="1600"/>
              </a:spcBef>
              <a:spcAft>
                <a:spcPts val="0"/>
              </a:spcAft>
              <a:buNone/>
              <a:defRPr sz="1400">
                <a:solidFill>
                  <a:schemeClr val="dk1"/>
                </a:solidFill>
                <a:latin typeface="Lato"/>
                <a:ea typeface="Lato"/>
                <a:cs typeface="Lato"/>
                <a:sym typeface="Lato"/>
              </a:defRPr>
            </a:lvl4pPr>
            <a:lvl5pPr lvl="4" algn="ctr" rtl="0">
              <a:spcBef>
                <a:spcPts val="1600"/>
              </a:spcBef>
              <a:spcAft>
                <a:spcPts val="0"/>
              </a:spcAft>
              <a:buNone/>
              <a:defRPr sz="1400">
                <a:solidFill>
                  <a:schemeClr val="dk1"/>
                </a:solidFill>
                <a:latin typeface="Lato"/>
                <a:ea typeface="Lato"/>
                <a:cs typeface="Lato"/>
                <a:sym typeface="Lato"/>
              </a:defRPr>
            </a:lvl5pPr>
            <a:lvl6pPr lvl="5" algn="ctr" rtl="0">
              <a:spcBef>
                <a:spcPts val="1600"/>
              </a:spcBef>
              <a:spcAft>
                <a:spcPts val="0"/>
              </a:spcAft>
              <a:buNone/>
              <a:defRPr sz="1400">
                <a:solidFill>
                  <a:schemeClr val="dk1"/>
                </a:solidFill>
                <a:latin typeface="Lato"/>
                <a:ea typeface="Lato"/>
                <a:cs typeface="Lato"/>
                <a:sym typeface="Lato"/>
              </a:defRPr>
            </a:lvl6pPr>
            <a:lvl7pPr lvl="6" algn="ctr" rtl="0">
              <a:spcBef>
                <a:spcPts val="1600"/>
              </a:spcBef>
              <a:spcAft>
                <a:spcPts val="0"/>
              </a:spcAft>
              <a:buNone/>
              <a:defRPr sz="1400">
                <a:solidFill>
                  <a:schemeClr val="dk1"/>
                </a:solidFill>
                <a:latin typeface="Lato"/>
                <a:ea typeface="Lato"/>
                <a:cs typeface="Lato"/>
                <a:sym typeface="Lato"/>
              </a:defRPr>
            </a:lvl7pPr>
            <a:lvl8pPr lvl="7" algn="ctr" rtl="0">
              <a:spcBef>
                <a:spcPts val="1600"/>
              </a:spcBef>
              <a:spcAft>
                <a:spcPts val="0"/>
              </a:spcAft>
              <a:buNone/>
              <a:defRPr sz="1400">
                <a:solidFill>
                  <a:schemeClr val="dk1"/>
                </a:solidFill>
                <a:latin typeface="Lato"/>
                <a:ea typeface="Lato"/>
                <a:cs typeface="Lato"/>
                <a:sym typeface="Lato"/>
              </a:defRPr>
            </a:lvl8pPr>
            <a:lvl9pPr lvl="8" algn="ctr" rtl="0">
              <a:spcBef>
                <a:spcPts val="1600"/>
              </a:spcBef>
              <a:spcAft>
                <a:spcPts val="1600"/>
              </a:spcAft>
              <a:buNone/>
              <a:defRPr sz="1400">
                <a:solidFill>
                  <a:schemeClr val="dk1"/>
                </a:solidFill>
                <a:latin typeface="Lato"/>
                <a:ea typeface="Lato"/>
                <a:cs typeface="Lato"/>
                <a:sym typeface="Lato"/>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
    <p:spTree>
      <p:nvGrpSpPr>
        <p:cNvPr id="1" name="Shape 584"/>
        <p:cNvGrpSpPr/>
        <p:nvPr/>
      </p:nvGrpSpPr>
      <p:grpSpPr>
        <a:xfrm>
          <a:off x="0" y="0"/>
          <a:ext cx="0" cy="0"/>
          <a:chOff x="0" y="0"/>
          <a:chExt cx="0" cy="0"/>
        </a:xfrm>
      </p:grpSpPr>
      <p:sp>
        <p:nvSpPr>
          <p:cNvPr id="585" name="Google Shape;585;p33"/>
          <p:cNvSpPr/>
          <p:nvPr/>
        </p:nvSpPr>
        <p:spPr>
          <a:xfrm>
            <a:off x="6364375" y="4452598"/>
            <a:ext cx="2802246" cy="690902"/>
          </a:xfrm>
          <a:custGeom>
            <a:avLst/>
            <a:gdLst/>
            <a:ahLst/>
            <a:cxnLst/>
            <a:rect l="l" t="t" r="r" b="b"/>
            <a:pathLst>
              <a:path w="9779" h="2411" extrusionOk="0">
                <a:moveTo>
                  <a:pt x="6366" y="1"/>
                </a:moveTo>
                <a:cubicBezTo>
                  <a:pt x="6132" y="1"/>
                  <a:pt x="5911" y="64"/>
                  <a:pt x="5716" y="213"/>
                </a:cubicBezTo>
                <a:cubicBezTo>
                  <a:pt x="4336" y="1258"/>
                  <a:pt x="4760" y="1956"/>
                  <a:pt x="4033" y="2289"/>
                </a:cubicBezTo>
                <a:cubicBezTo>
                  <a:pt x="3871" y="2363"/>
                  <a:pt x="3719" y="2393"/>
                  <a:pt x="3574" y="2393"/>
                </a:cubicBezTo>
                <a:cubicBezTo>
                  <a:pt x="3064" y="2393"/>
                  <a:pt x="2634" y="2033"/>
                  <a:pt x="2138" y="1986"/>
                </a:cubicBezTo>
                <a:cubicBezTo>
                  <a:pt x="2022" y="1975"/>
                  <a:pt x="1894" y="1969"/>
                  <a:pt x="1761" y="1969"/>
                </a:cubicBezTo>
                <a:cubicBezTo>
                  <a:pt x="1165" y="1969"/>
                  <a:pt x="446" y="2089"/>
                  <a:pt x="0" y="2411"/>
                </a:cubicBezTo>
                <a:lnTo>
                  <a:pt x="9779" y="2411"/>
                </a:lnTo>
                <a:cubicBezTo>
                  <a:pt x="9779" y="2411"/>
                  <a:pt x="7806" y="1"/>
                  <a:pt x="6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33"/>
          <p:cNvGrpSpPr/>
          <p:nvPr/>
        </p:nvGrpSpPr>
        <p:grpSpPr>
          <a:xfrm rot="-5400000">
            <a:off x="163980" y="3575045"/>
            <a:ext cx="1547625" cy="1046475"/>
            <a:chOff x="3738975" y="1747175"/>
            <a:chExt cx="1547625" cy="1046475"/>
          </a:xfrm>
        </p:grpSpPr>
        <p:sp>
          <p:nvSpPr>
            <p:cNvPr id="587" name="Google Shape;587;p33"/>
            <p:cNvSpPr/>
            <p:nvPr/>
          </p:nvSpPr>
          <p:spPr>
            <a:xfrm>
              <a:off x="4277750" y="1929125"/>
              <a:ext cx="158900" cy="94775"/>
            </a:xfrm>
            <a:custGeom>
              <a:avLst/>
              <a:gdLst/>
              <a:ahLst/>
              <a:cxnLst/>
              <a:rect l="l" t="t" r="r" b="b"/>
              <a:pathLst>
                <a:path w="6356" h="3791" extrusionOk="0">
                  <a:moveTo>
                    <a:pt x="5064" y="0"/>
                  </a:moveTo>
                  <a:cubicBezTo>
                    <a:pt x="4986" y="0"/>
                    <a:pt x="4904" y="8"/>
                    <a:pt x="4817" y="26"/>
                  </a:cubicBezTo>
                  <a:cubicBezTo>
                    <a:pt x="4446" y="96"/>
                    <a:pt x="4233" y="296"/>
                    <a:pt x="3933" y="511"/>
                  </a:cubicBezTo>
                  <a:cubicBezTo>
                    <a:pt x="3533" y="796"/>
                    <a:pt x="3105" y="1038"/>
                    <a:pt x="2678" y="1266"/>
                  </a:cubicBezTo>
                  <a:cubicBezTo>
                    <a:pt x="2278" y="1480"/>
                    <a:pt x="1837" y="1651"/>
                    <a:pt x="1438" y="1893"/>
                  </a:cubicBezTo>
                  <a:cubicBezTo>
                    <a:pt x="1152" y="2079"/>
                    <a:pt x="924" y="2350"/>
                    <a:pt x="624" y="2492"/>
                  </a:cubicBezTo>
                  <a:cubicBezTo>
                    <a:pt x="1" y="2804"/>
                    <a:pt x="306" y="3791"/>
                    <a:pt x="953" y="3791"/>
                  </a:cubicBezTo>
                  <a:cubicBezTo>
                    <a:pt x="957" y="3791"/>
                    <a:pt x="962" y="3791"/>
                    <a:pt x="966" y="3790"/>
                  </a:cubicBezTo>
                  <a:cubicBezTo>
                    <a:pt x="1708" y="3762"/>
                    <a:pt x="2392" y="3234"/>
                    <a:pt x="3063" y="2963"/>
                  </a:cubicBezTo>
                  <a:cubicBezTo>
                    <a:pt x="3462" y="2792"/>
                    <a:pt x="3847" y="2621"/>
                    <a:pt x="4233" y="2435"/>
                  </a:cubicBezTo>
                  <a:cubicBezTo>
                    <a:pt x="4417" y="2350"/>
                    <a:pt x="4588" y="2264"/>
                    <a:pt x="4760" y="2178"/>
                  </a:cubicBezTo>
                  <a:lnTo>
                    <a:pt x="4760" y="2178"/>
                  </a:lnTo>
                  <a:cubicBezTo>
                    <a:pt x="4759" y="2179"/>
                    <a:pt x="4759" y="2179"/>
                    <a:pt x="4759" y="2179"/>
                  </a:cubicBezTo>
                  <a:cubicBezTo>
                    <a:pt x="4761" y="2179"/>
                    <a:pt x="5326" y="1906"/>
                    <a:pt x="5109" y="1906"/>
                  </a:cubicBezTo>
                  <a:cubicBezTo>
                    <a:pt x="5099" y="1906"/>
                    <a:pt x="5087" y="1907"/>
                    <a:pt x="5073" y="1908"/>
                  </a:cubicBezTo>
                  <a:cubicBezTo>
                    <a:pt x="6355" y="1761"/>
                    <a:pt x="6212" y="0"/>
                    <a:pt x="5064"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3989600" y="1840100"/>
              <a:ext cx="134425" cy="88625"/>
            </a:xfrm>
            <a:custGeom>
              <a:avLst/>
              <a:gdLst/>
              <a:ahLst/>
              <a:cxnLst/>
              <a:rect l="l" t="t" r="r" b="b"/>
              <a:pathLst>
                <a:path w="5377" h="3545" extrusionOk="0">
                  <a:moveTo>
                    <a:pt x="4281" y="0"/>
                  </a:moveTo>
                  <a:cubicBezTo>
                    <a:pt x="4248" y="0"/>
                    <a:pt x="4214" y="2"/>
                    <a:pt x="4179" y="7"/>
                  </a:cubicBezTo>
                  <a:cubicBezTo>
                    <a:pt x="3680" y="64"/>
                    <a:pt x="3537" y="263"/>
                    <a:pt x="3195" y="577"/>
                  </a:cubicBezTo>
                  <a:cubicBezTo>
                    <a:pt x="2938" y="834"/>
                    <a:pt x="2539" y="1048"/>
                    <a:pt x="2240" y="1262"/>
                  </a:cubicBezTo>
                  <a:cubicBezTo>
                    <a:pt x="1584" y="1747"/>
                    <a:pt x="970" y="2317"/>
                    <a:pt x="286" y="2745"/>
                  </a:cubicBezTo>
                  <a:cubicBezTo>
                    <a:pt x="0" y="2931"/>
                    <a:pt x="29" y="3429"/>
                    <a:pt x="386" y="3515"/>
                  </a:cubicBezTo>
                  <a:cubicBezTo>
                    <a:pt x="476" y="3536"/>
                    <a:pt x="568" y="3545"/>
                    <a:pt x="662" y="3545"/>
                  </a:cubicBezTo>
                  <a:cubicBezTo>
                    <a:pt x="1284" y="3545"/>
                    <a:pt x="1976" y="3137"/>
                    <a:pt x="2496" y="2902"/>
                  </a:cubicBezTo>
                  <a:cubicBezTo>
                    <a:pt x="2938" y="2716"/>
                    <a:pt x="3352" y="2474"/>
                    <a:pt x="3765" y="2260"/>
                  </a:cubicBezTo>
                  <a:cubicBezTo>
                    <a:pt x="4065" y="2104"/>
                    <a:pt x="4421" y="1832"/>
                    <a:pt x="4636" y="1718"/>
                  </a:cubicBezTo>
                  <a:cubicBezTo>
                    <a:pt x="5376" y="1334"/>
                    <a:pt x="5114" y="0"/>
                    <a:pt x="4281"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4238450" y="1792575"/>
              <a:ext cx="130400" cy="80250"/>
            </a:xfrm>
            <a:custGeom>
              <a:avLst/>
              <a:gdLst/>
              <a:ahLst/>
              <a:cxnLst/>
              <a:rect l="l" t="t" r="r" b="b"/>
              <a:pathLst>
                <a:path w="5216" h="3210" extrusionOk="0">
                  <a:moveTo>
                    <a:pt x="3928" y="1"/>
                  </a:moveTo>
                  <a:cubicBezTo>
                    <a:pt x="3854" y="1"/>
                    <a:pt x="3776" y="9"/>
                    <a:pt x="3694" y="25"/>
                  </a:cubicBezTo>
                  <a:cubicBezTo>
                    <a:pt x="2924" y="183"/>
                    <a:pt x="2182" y="867"/>
                    <a:pt x="1498" y="1252"/>
                  </a:cubicBezTo>
                  <a:cubicBezTo>
                    <a:pt x="985" y="1537"/>
                    <a:pt x="0" y="2050"/>
                    <a:pt x="329" y="2778"/>
                  </a:cubicBezTo>
                  <a:cubicBezTo>
                    <a:pt x="342" y="2807"/>
                    <a:pt x="357" y="2820"/>
                    <a:pt x="371" y="2849"/>
                  </a:cubicBezTo>
                  <a:cubicBezTo>
                    <a:pt x="450" y="3048"/>
                    <a:pt x="725" y="3209"/>
                    <a:pt x="947" y="3209"/>
                  </a:cubicBezTo>
                  <a:cubicBezTo>
                    <a:pt x="964" y="3209"/>
                    <a:pt x="981" y="3208"/>
                    <a:pt x="998" y="3206"/>
                  </a:cubicBezTo>
                  <a:cubicBezTo>
                    <a:pt x="1583" y="3149"/>
                    <a:pt x="2111" y="2807"/>
                    <a:pt x="2652" y="2564"/>
                  </a:cubicBezTo>
                  <a:cubicBezTo>
                    <a:pt x="3166" y="2336"/>
                    <a:pt x="3665" y="2022"/>
                    <a:pt x="4193" y="1822"/>
                  </a:cubicBezTo>
                  <a:cubicBezTo>
                    <a:pt x="5215" y="1424"/>
                    <a:pt x="4927" y="1"/>
                    <a:pt x="3928"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4551450" y="1895050"/>
              <a:ext cx="134700" cy="76300"/>
            </a:xfrm>
            <a:custGeom>
              <a:avLst/>
              <a:gdLst/>
              <a:ahLst/>
              <a:cxnLst/>
              <a:rect l="l" t="t" r="r" b="b"/>
              <a:pathLst>
                <a:path w="5388" h="3052" extrusionOk="0">
                  <a:moveTo>
                    <a:pt x="4177" y="1"/>
                  </a:moveTo>
                  <a:cubicBezTo>
                    <a:pt x="3994" y="1"/>
                    <a:pt x="3810" y="73"/>
                    <a:pt x="3651" y="248"/>
                  </a:cubicBezTo>
                  <a:cubicBezTo>
                    <a:pt x="3252" y="676"/>
                    <a:pt x="2668" y="832"/>
                    <a:pt x="2154" y="1089"/>
                  </a:cubicBezTo>
                  <a:cubicBezTo>
                    <a:pt x="1569" y="1389"/>
                    <a:pt x="942" y="1731"/>
                    <a:pt x="386" y="2087"/>
                  </a:cubicBezTo>
                  <a:cubicBezTo>
                    <a:pt x="1" y="2330"/>
                    <a:pt x="129" y="2815"/>
                    <a:pt x="500" y="2971"/>
                  </a:cubicBezTo>
                  <a:cubicBezTo>
                    <a:pt x="637" y="3028"/>
                    <a:pt x="782" y="3052"/>
                    <a:pt x="930" y="3052"/>
                  </a:cubicBezTo>
                  <a:cubicBezTo>
                    <a:pt x="1567" y="3052"/>
                    <a:pt x="2278" y="2606"/>
                    <a:pt x="2810" y="2387"/>
                  </a:cubicBezTo>
                  <a:cubicBezTo>
                    <a:pt x="3509" y="2102"/>
                    <a:pt x="4222" y="1916"/>
                    <a:pt x="4792" y="1389"/>
                  </a:cubicBezTo>
                  <a:cubicBezTo>
                    <a:pt x="5388" y="848"/>
                    <a:pt x="4798" y="1"/>
                    <a:pt x="4177"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4619400" y="2042875"/>
              <a:ext cx="112125" cy="86400"/>
            </a:xfrm>
            <a:custGeom>
              <a:avLst/>
              <a:gdLst/>
              <a:ahLst/>
              <a:cxnLst/>
              <a:rect l="l" t="t" r="r" b="b"/>
              <a:pathLst>
                <a:path w="4485" h="3456" extrusionOk="0">
                  <a:moveTo>
                    <a:pt x="3619" y="0"/>
                  </a:moveTo>
                  <a:cubicBezTo>
                    <a:pt x="3450" y="0"/>
                    <a:pt x="3275" y="50"/>
                    <a:pt x="3116" y="138"/>
                  </a:cubicBezTo>
                  <a:cubicBezTo>
                    <a:pt x="2616" y="438"/>
                    <a:pt x="2203" y="895"/>
                    <a:pt x="1747" y="1251"/>
                  </a:cubicBezTo>
                  <a:cubicBezTo>
                    <a:pt x="1275" y="1608"/>
                    <a:pt x="677" y="1921"/>
                    <a:pt x="321" y="2391"/>
                  </a:cubicBezTo>
                  <a:cubicBezTo>
                    <a:pt x="1" y="2823"/>
                    <a:pt x="328" y="3455"/>
                    <a:pt x="819" y="3455"/>
                  </a:cubicBezTo>
                  <a:cubicBezTo>
                    <a:pt x="896" y="3455"/>
                    <a:pt x="978" y="3440"/>
                    <a:pt x="1062" y="3404"/>
                  </a:cubicBezTo>
                  <a:cubicBezTo>
                    <a:pt x="2160" y="2933"/>
                    <a:pt x="3044" y="2049"/>
                    <a:pt x="4070" y="1450"/>
                  </a:cubicBezTo>
                  <a:cubicBezTo>
                    <a:pt x="4456" y="1222"/>
                    <a:pt x="4485" y="652"/>
                    <a:pt x="4256" y="324"/>
                  </a:cubicBezTo>
                  <a:cubicBezTo>
                    <a:pt x="4090" y="99"/>
                    <a:pt x="3859" y="0"/>
                    <a:pt x="3619"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4526150" y="2252150"/>
              <a:ext cx="117000" cy="125200"/>
            </a:xfrm>
            <a:custGeom>
              <a:avLst/>
              <a:gdLst/>
              <a:ahLst/>
              <a:cxnLst/>
              <a:rect l="l" t="t" r="r" b="b"/>
              <a:pathLst>
                <a:path w="4680" h="5008" extrusionOk="0">
                  <a:moveTo>
                    <a:pt x="3236" y="1"/>
                  </a:moveTo>
                  <a:cubicBezTo>
                    <a:pt x="2951" y="1"/>
                    <a:pt x="2662" y="140"/>
                    <a:pt x="2453" y="481"/>
                  </a:cubicBezTo>
                  <a:cubicBezTo>
                    <a:pt x="2239" y="823"/>
                    <a:pt x="1982" y="1108"/>
                    <a:pt x="1797" y="1464"/>
                  </a:cubicBezTo>
                  <a:cubicBezTo>
                    <a:pt x="1583" y="1878"/>
                    <a:pt x="1326" y="2249"/>
                    <a:pt x="1056" y="2634"/>
                  </a:cubicBezTo>
                  <a:cubicBezTo>
                    <a:pt x="642" y="3204"/>
                    <a:pt x="1" y="3889"/>
                    <a:pt x="143" y="4645"/>
                  </a:cubicBezTo>
                  <a:cubicBezTo>
                    <a:pt x="187" y="4876"/>
                    <a:pt x="410" y="5008"/>
                    <a:pt x="630" y="5008"/>
                  </a:cubicBezTo>
                  <a:cubicBezTo>
                    <a:pt x="762" y="5008"/>
                    <a:pt x="893" y="4960"/>
                    <a:pt x="984" y="4858"/>
                  </a:cubicBezTo>
                  <a:cubicBezTo>
                    <a:pt x="1969" y="3789"/>
                    <a:pt x="3024" y="2763"/>
                    <a:pt x="3994" y="1679"/>
                  </a:cubicBezTo>
                  <a:cubicBezTo>
                    <a:pt x="4680" y="910"/>
                    <a:pt x="3967" y="1"/>
                    <a:pt x="3236"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4272325" y="2319775"/>
              <a:ext cx="97625" cy="101100"/>
            </a:xfrm>
            <a:custGeom>
              <a:avLst/>
              <a:gdLst/>
              <a:ahLst/>
              <a:cxnLst/>
              <a:rect l="l" t="t" r="r" b="b"/>
              <a:pathLst>
                <a:path w="3905" h="4044" extrusionOk="0">
                  <a:moveTo>
                    <a:pt x="2659" y="0"/>
                  </a:moveTo>
                  <a:cubicBezTo>
                    <a:pt x="2337" y="0"/>
                    <a:pt x="2027" y="160"/>
                    <a:pt x="1883" y="542"/>
                  </a:cubicBezTo>
                  <a:cubicBezTo>
                    <a:pt x="1483" y="1626"/>
                    <a:pt x="0" y="2311"/>
                    <a:pt x="43" y="3551"/>
                  </a:cubicBezTo>
                  <a:cubicBezTo>
                    <a:pt x="56" y="3809"/>
                    <a:pt x="338" y="4044"/>
                    <a:pt x="602" y="4044"/>
                  </a:cubicBezTo>
                  <a:cubicBezTo>
                    <a:pt x="630" y="4044"/>
                    <a:pt x="658" y="4041"/>
                    <a:pt x="685" y="4036"/>
                  </a:cubicBezTo>
                  <a:cubicBezTo>
                    <a:pt x="1312" y="3908"/>
                    <a:pt x="1911" y="3309"/>
                    <a:pt x="2310" y="2824"/>
                  </a:cubicBezTo>
                  <a:cubicBezTo>
                    <a:pt x="2738" y="2311"/>
                    <a:pt x="3280" y="1868"/>
                    <a:pt x="3579" y="1255"/>
                  </a:cubicBezTo>
                  <a:cubicBezTo>
                    <a:pt x="3905" y="558"/>
                    <a:pt x="3261" y="0"/>
                    <a:pt x="2659"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038075" y="2463400"/>
              <a:ext cx="88325" cy="118250"/>
            </a:xfrm>
            <a:custGeom>
              <a:avLst/>
              <a:gdLst/>
              <a:ahLst/>
              <a:cxnLst/>
              <a:rect l="l" t="t" r="r" b="b"/>
              <a:pathLst>
                <a:path w="3533" h="4730" extrusionOk="0">
                  <a:moveTo>
                    <a:pt x="2343" y="0"/>
                  </a:moveTo>
                  <a:cubicBezTo>
                    <a:pt x="2090" y="0"/>
                    <a:pt x="1848" y="121"/>
                    <a:pt x="1712" y="416"/>
                  </a:cubicBezTo>
                  <a:cubicBezTo>
                    <a:pt x="1313" y="1285"/>
                    <a:pt x="928" y="2112"/>
                    <a:pt x="586" y="3011"/>
                  </a:cubicBezTo>
                  <a:cubicBezTo>
                    <a:pt x="386" y="3538"/>
                    <a:pt x="1" y="4080"/>
                    <a:pt x="415" y="4594"/>
                  </a:cubicBezTo>
                  <a:cubicBezTo>
                    <a:pt x="489" y="4690"/>
                    <a:pt x="582" y="4730"/>
                    <a:pt x="676" y="4730"/>
                  </a:cubicBezTo>
                  <a:cubicBezTo>
                    <a:pt x="888" y="4730"/>
                    <a:pt x="1105" y="4529"/>
                    <a:pt x="1127" y="4313"/>
                  </a:cubicBezTo>
                  <a:lnTo>
                    <a:pt x="1127" y="4313"/>
                  </a:lnTo>
                  <a:cubicBezTo>
                    <a:pt x="1126" y="4328"/>
                    <a:pt x="1129" y="4335"/>
                    <a:pt x="1136" y="4335"/>
                  </a:cubicBezTo>
                  <a:cubicBezTo>
                    <a:pt x="1178" y="4335"/>
                    <a:pt x="1366" y="4040"/>
                    <a:pt x="1427" y="3966"/>
                  </a:cubicBezTo>
                  <a:cubicBezTo>
                    <a:pt x="1613" y="3681"/>
                    <a:pt x="1784" y="3382"/>
                    <a:pt x="1955" y="3082"/>
                  </a:cubicBezTo>
                  <a:cubicBezTo>
                    <a:pt x="2311" y="2441"/>
                    <a:pt x="2767" y="1870"/>
                    <a:pt x="3138" y="1243"/>
                  </a:cubicBezTo>
                  <a:cubicBezTo>
                    <a:pt x="3533" y="612"/>
                    <a:pt x="2910" y="0"/>
                    <a:pt x="2343"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3877025" y="2427300"/>
              <a:ext cx="80900" cy="113600"/>
            </a:xfrm>
            <a:custGeom>
              <a:avLst/>
              <a:gdLst/>
              <a:ahLst/>
              <a:cxnLst/>
              <a:rect l="l" t="t" r="r" b="b"/>
              <a:pathLst>
                <a:path w="3236" h="4544" extrusionOk="0">
                  <a:moveTo>
                    <a:pt x="2588" y="1750"/>
                  </a:moveTo>
                  <a:cubicBezTo>
                    <a:pt x="2580" y="1761"/>
                    <a:pt x="2572" y="1774"/>
                    <a:pt x="2564" y="1788"/>
                  </a:cubicBezTo>
                  <a:cubicBezTo>
                    <a:pt x="2571" y="1775"/>
                    <a:pt x="2579" y="1762"/>
                    <a:pt x="2588" y="1750"/>
                  </a:cubicBezTo>
                  <a:close/>
                  <a:moveTo>
                    <a:pt x="2273" y="0"/>
                  </a:moveTo>
                  <a:cubicBezTo>
                    <a:pt x="2243" y="0"/>
                    <a:pt x="2211" y="2"/>
                    <a:pt x="2179" y="6"/>
                  </a:cubicBezTo>
                  <a:cubicBezTo>
                    <a:pt x="896" y="177"/>
                    <a:pt x="938" y="1689"/>
                    <a:pt x="582" y="2687"/>
                  </a:cubicBezTo>
                  <a:cubicBezTo>
                    <a:pt x="502" y="2903"/>
                    <a:pt x="0" y="4544"/>
                    <a:pt x="655" y="4544"/>
                  </a:cubicBezTo>
                  <a:cubicBezTo>
                    <a:pt x="693" y="4544"/>
                    <a:pt x="735" y="4538"/>
                    <a:pt x="782" y="4526"/>
                  </a:cubicBezTo>
                  <a:cubicBezTo>
                    <a:pt x="1295" y="4383"/>
                    <a:pt x="1680" y="3556"/>
                    <a:pt x="1936" y="3143"/>
                  </a:cubicBezTo>
                  <a:cubicBezTo>
                    <a:pt x="2136" y="2801"/>
                    <a:pt x="2294" y="2444"/>
                    <a:pt x="2478" y="2088"/>
                  </a:cubicBezTo>
                  <a:cubicBezTo>
                    <a:pt x="2489" y="2078"/>
                    <a:pt x="2657" y="1724"/>
                    <a:pt x="2668" y="1657"/>
                  </a:cubicBezTo>
                  <a:lnTo>
                    <a:pt x="2668" y="1657"/>
                  </a:lnTo>
                  <a:cubicBezTo>
                    <a:pt x="2762" y="1563"/>
                    <a:pt x="2880" y="1475"/>
                    <a:pt x="2950" y="1347"/>
                  </a:cubicBezTo>
                  <a:cubicBezTo>
                    <a:pt x="3235" y="842"/>
                    <a:pt x="2923" y="0"/>
                    <a:pt x="2273"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071250" y="2274050"/>
              <a:ext cx="116950" cy="96100"/>
            </a:xfrm>
            <a:custGeom>
              <a:avLst/>
              <a:gdLst/>
              <a:ahLst/>
              <a:cxnLst/>
              <a:rect l="l" t="t" r="r" b="b"/>
              <a:pathLst>
                <a:path w="4678" h="3844" extrusionOk="0">
                  <a:moveTo>
                    <a:pt x="3635" y="0"/>
                  </a:moveTo>
                  <a:cubicBezTo>
                    <a:pt x="3463" y="0"/>
                    <a:pt x="3281" y="61"/>
                    <a:pt x="3109" y="204"/>
                  </a:cubicBezTo>
                  <a:cubicBezTo>
                    <a:pt x="2752" y="489"/>
                    <a:pt x="2467" y="860"/>
                    <a:pt x="2153" y="1187"/>
                  </a:cubicBezTo>
                  <a:cubicBezTo>
                    <a:pt x="1797" y="1558"/>
                    <a:pt x="1412" y="1887"/>
                    <a:pt x="1056" y="2242"/>
                  </a:cubicBezTo>
                  <a:cubicBezTo>
                    <a:pt x="685" y="2613"/>
                    <a:pt x="1" y="3113"/>
                    <a:pt x="299" y="3683"/>
                  </a:cubicBezTo>
                  <a:cubicBezTo>
                    <a:pt x="363" y="3794"/>
                    <a:pt x="466" y="3843"/>
                    <a:pt x="571" y="3843"/>
                  </a:cubicBezTo>
                  <a:cubicBezTo>
                    <a:pt x="656" y="3843"/>
                    <a:pt x="743" y="3811"/>
                    <a:pt x="813" y="3754"/>
                  </a:cubicBezTo>
                  <a:cubicBezTo>
                    <a:pt x="913" y="3668"/>
                    <a:pt x="1155" y="3611"/>
                    <a:pt x="1298" y="3541"/>
                  </a:cubicBezTo>
                  <a:cubicBezTo>
                    <a:pt x="1683" y="3341"/>
                    <a:pt x="2039" y="3084"/>
                    <a:pt x="2396" y="2813"/>
                  </a:cubicBezTo>
                  <a:cubicBezTo>
                    <a:pt x="3009" y="2357"/>
                    <a:pt x="3693" y="1872"/>
                    <a:pt x="4193" y="1288"/>
                  </a:cubicBezTo>
                  <a:cubicBezTo>
                    <a:pt x="4678" y="703"/>
                    <a:pt x="4217" y="0"/>
                    <a:pt x="3635"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910100" y="2240925"/>
              <a:ext cx="51125" cy="98250"/>
            </a:xfrm>
            <a:custGeom>
              <a:avLst/>
              <a:gdLst/>
              <a:ahLst/>
              <a:cxnLst/>
              <a:rect l="l" t="t" r="r" b="b"/>
              <a:pathLst>
                <a:path w="2045" h="3930" extrusionOk="0">
                  <a:moveTo>
                    <a:pt x="1132" y="0"/>
                  </a:moveTo>
                  <a:cubicBezTo>
                    <a:pt x="1010" y="0"/>
                    <a:pt x="886" y="32"/>
                    <a:pt x="771" y="103"/>
                  </a:cubicBezTo>
                  <a:cubicBezTo>
                    <a:pt x="143" y="487"/>
                    <a:pt x="115" y="1200"/>
                    <a:pt x="129" y="1871"/>
                  </a:cubicBezTo>
                  <a:cubicBezTo>
                    <a:pt x="157" y="2470"/>
                    <a:pt x="1" y="3240"/>
                    <a:pt x="258" y="3796"/>
                  </a:cubicBezTo>
                  <a:cubicBezTo>
                    <a:pt x="306" y="3887"/>
                    <a:pt x="403" y="3930"/>
                    <a:pt x="499" y="3930"/>
                  </a:cubicBezTo>
                  <a:cubicBezTo>
                    <a:pt x="599" y="3930"/>
                    <a:pt x="699" y="3883"/>
                    <a:pt x="742" y="3796"/>
                  </a:cubicBezTo>
                  <a:cubicBezTo>
                    <a:pt x="1013" y="3297"/>
                    <a:pt x="1199" y="2797"/>
                    <a:pt x="1355" y="2256"/>
                  </a:cubicBezTo>
                  <a:cubicBezTo>
                    <a:pt x="1498" y="1799"/>
                    <a:pt x="1754" y="1415"/>
                    <a:pt x="1897" y="972"/>
                  </a:cubicBezTo>
                  <a:cubicBezTo>
                    <a:pt x="2044" y="464"/>
                    <a:pt x="1600" y="0"/>
                    <a:pt x="1132"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539000" y="1747175"/>
              <a:ext cx="143325" cy="43125"/>
            </a:xfrm>
            <a:custGeom>
              <a:avLst/>
              <a:gdLst/>
              <a:ahLst/>
              <a:cxnLst/>
              <a:rect l="l" t="t" r="r" b="b"/>
              <a:pathLst>
                <a:path w="5733" h="1725" extrusionOk="0">
                  <a:moveTo>
                    <a:pt x="4161" y="0"/>
                  </a:moveTo>
                  <a:cubicBezTo>
                    <a:pt x="3659" y="0"/>
                    <a:pt x="3134" y="101"/>
                    <a:pt x="2666" y="159"/>
                  </a:cubicBezTo>
                  <a:cubicBezTo>
                    <a:pt x="1996" y="244"/>
                    <a:pt x="1069" y="174"/>
                    <a:pt x="470" y="529"/>
                  </a:cubicBezTo>
                  <a:cubicBezTo>
                    <a:pt x="0" y="801"/>
                    <a:pt x="228" y="1457"/>
                    <a:pt x="727" y="1499"/>
                  </a:cubicBezTo>
                  <a:cubicBezTo>
                    <a:pt x="1483" y="1556"/>
                    <a:pt x="2225" y="1613"/>
                    <a:pt x="2995" y="1628"/>
                  </a:cubicBezTo>
                  <a:cubicBezTo>
                    <a:pt x="3436" y="1642"/>
                    <a:pt x="3881" y="1724"/>
                    <a:pt x="4305" y="1724"/>
                  </a:cubicBezTo>
                  <a:cubicBezTo>
                    <a:pt x="4730" y="1724"/>
                    <a:pt x="5133" y="1642"/>
                    <a:pt x="5490" y="1328"/>
                  </a:cubicBezTo>
                  <a:cubicBezTo>
                    <a:pt x="5733" y="1100"/>
                    <a:pt x="5733" y="644"/>
                    <a:pt x="5490" y="430"/>
                  </a:cubicBezTo>
                  <a:cubicBezTo>
                    <a:pt x="5122" y="98"/>
                    <a:pt x="4653" y="0"/>
                    <a:pt x="4161"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844500" y="1829825"/>
              <a:ext cx="140625" cy="44475"/>
            </a:xfrm>
            <a:custGeom>
              <a:avLst/>
              <a:gdLst/>
              <a:ahLst/>
              <a:cxnLst/>
              <a:rect l="l" t="t" r="r" b="b"/>
              <a:pathLst>
                <a:path w="5625" h="1779" extrusionOk="0">
                  <a:moveTo>
                    <a:pt x="2702" y="0"/>
                  </a:moveTo>
                  <a:cubicBezTo>
                    <a:pt x="2443" y="0"/>
                    <a:pt x="2184" y="7"/>
                    <a:pt x="1926" y="19"/>
                  </a:cubicBezTo>
                  <a:cubicBezTo>
                    <a:pt x="1620" y="29"/>
                    <a:pt x="1150" y="141"/>
                    <a:pt x="771" y="141"/>
                  </a:cubicBezTo>
                  <a:cubicBezTo>
                    <a:pt x="637" y="141"/>
                    <a:pt x="515" y="128"/>
                    <a:pt x="415" y="90"/>
                  </a:cubicBezTo>
                  <a:cubicBezTo>
                    <a:pt x="396" y="82"/>
                    <a:pt x="377" y="79"/>
                    <a:pt x="359" y="79"/>
                  </a:cubicBezTo>
                  <a:cubicBezTo>
                    <a:pt x="280" y="79"/>
                    <a:pt x="210" y="148"/>
                    <a:pt x="186" y="218"/>
                  </a:cubicBezTo>
                  <a:cubicBezTo>
                    <a:pt x="1" y="789"/>
                    <a:pt x="799" y="1032"/>
                    <a:pt x="1198" y="1102"/>
                  </a:cubicBezTo>
                  <a:cubicBezTo>
                    <a:pt x="2225" y="1288"/>
                    <a:pt x="3223" y="1445"/>
                    <a:pt x="4236" y="1745"/>
                  </a:cubicBezTo>
                  <a:cubicBezTo>
                    <a:pt x="4318" y="1768"/>
                    <a:pt x="4396" y="1779"/>
                    <a:pt x="4470" y="1779"/>
                  </a:cubicBezTo>
                  <a:cubicBezTo>
                    <a:pt x="5347" y="1779"/>
                    <a:pt x="5625" y="264"/>
                    <a:pt x="4678" y="133"/>
                  </a:cubicBezTo>
                  <a:cubicBezTo>
                    <a:pt x="4023" y="41"/>
                    <a:pt x="3361" y="0"/>
                    <a:pt x="2702"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4875875" y="1964800"/>
              <a:ext cx="145475" cy="49350"/>
            </a:xfrm>
            <a:custGeom>
              <a:avLst/>
              <a:gdLst/>
              <a:ahLst/>
              <a:cxnLst/>
              <a:rect l="l" t="t" r="r" b="b"/>
              <a:pathLst>
                <a:path w="5819" h="1974" extrusionOk="0">
                  <a:moveTo>
                    <a:pt x="1377" y="1"/>
                  </a:moveTo>
                  <a:cubicBezTo>
                    <a:pt x="1026" y="1"/>
                    <a:pt x="689" y="38"/>
                    <a:pt x="400" y="153"/>
                  </a:cubicBezTo>
                  <a:cubicBezTo>
                    <a:pt x="0" y="310"/>
                    <a:pt x="0" y="795"/>
                    <a:pt x="400" y="951"/>
                  </a:cubicBezTo>
                  <a:cubicBezTo>
                    <a:pt x="1156" y="1251"/>
                    <a:pt x="1869" y="1493"/>
                    <a:pt x="2681" y="1664"/>
                  </a:cubicBezTo>
                  <a:cubicBezTo>
                    <a:pt x="3229" y="1779"/>
                    <a:pt x="3901" y="1973"/>
                    <a:pt x="4475" y="1973"/>
                  </a:cubicBezTo>
                  <a:cubicBezTo>
                    <a:pt x="4544" y="1973"/>
                    <a:pt x="4612" y="1970"/>
                    <a:pt x="4678" y="1964"/>
                  </a:cubicBezTo>
                  <a:cubicBezTo>
                    <a:pt x="5391" y="1907"/>
                    <a:pt x="5819" y="1080"/>
                    <a:pt x="5277" y="523"/>
                  </a:cubicBezTo>
                  <a:cubicBezTo>
                    <a:pt x="4918" y="174"/>
                    <a:pt x="4463" y="115"/>
                    <a:pt x="3990" y="115"/>
                  </a:cubicBezTo>
                  <a:cubicBezTo>
                    <a:pt x="3751" y="115"/>
                    <a:pt x="3508" y="130"/>
                    <a:pt x="3271" y="130"/>
                  </a:cubicBezTo>
                  <a:cubicBezTo>
                    <a:pt x="3193" y="130"/>
                    <a:pt x="3115" y="128"/>
                    <a:pt x="3038" y="124"/>
                  </a:cubicBezTo>
                  <a:cubicBezTo>
                    <a:pt x="2545" y="98"/>
                    <a:pt x="1944" y="1"/>
                    <a:pt x="1377"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965725" y="2108025"/>
              <a:ext cx="165225" cy="50975"/>
            </a:xfrm>
            <a:custGeom>
              <a:avLst/>
              <a:gdLst/>
              <a:ahLst/>
              <a:cxnLst/>
              <a:rect l="l" t="t" r="r" b="b"/>
              <a:pathLst>
                <a:path w="6609" h="2039" extrusionOk="0">
                  <a:moveTo>
                    <a:pt x="5384" y="0"/>
                  </a:moveTo>
                  <a:cubicBezTo>
                    <a:pt x="5285" y="0"/>
                    <a:pt x="5178" y="13"/>
                    <a:pt x="5063" y="42"/>
                  </a:cubicBezTo>
                  <a:cubicBezTo>
                    <a:pt x="3551" y="413"/>
                    <a:pt x="1854" y="14"/>
                    <a:pt x="386" y="627"/>
                  </a:cubicBezTo>
                  <a:cubicBezTo>
                    <a:pt x="0" y="784"/>
                    <a:pt x="0" y="1255"/>
                    <a:pt x="386" y="1426"/>
                  </a:cubicBezTo>
                  <a:cubicBezTo>
                    <a:pt x="1854" y="2025"/>
                    <a:pt x="3551" y="1626"/>
                    <a:pt x="5063" y="1996"/>
                  </a:cubicBezTo>
                  <a:cubicBezTo>
                    <a:pt x="5177" y="2025"/>
                    <a:pt x="5283" y="2038"/>
                    <a:pt x="5381" y="2038"/>
                  </a:cubicBezTo>
                  <a:cubicBezTo>
                    <a:pt x="6598" y="2038"/>
                    <a:pt x="6608" y="0"/>
                    <a:pt x="5384"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333800" y="2469850"/>
              <a:ext cx="101425" cy="103625"/>
            </a:xfrm>
            <a:custGeom>
              <a:avLst/>
              <a:gdLst/>
              <a:ahLst/>
              <a:cxnLst/>
              <a:rect l="l" t="t" r="r" b="b"/>
              <a:pathLst>
                <a:path w="4057" h="4145" extrusionOk="0">
                  <a:moveTo>
                    <a:pt x="3649" y="0"/>
                  </a:moveTo>
                  <a:cubicBezTo>
                    <a:pt x="3642" y="0"/>
                    <a:pt x="3636" y="0"/>
                    <a:pt x="3630" y="0"/>
                  </a:cubicBezTo>
                  <a:cubicBezTo>
                    <a:pt x="3316" y="15"/>
                    <a:pt x="3174" y="143"/>
                    <a:pt x="2945" y="329"/>
                  </a:cubicBezTo>
                  <a:cubicBezTo>
                    <a:pt x="2589" y="643"/>
                    <a:pt x="2219" y="928"/>
                    <a:pt x="1876" y="1242"/>
                  </a:cubicBezTo>
                  <a:cubicBezTo>
                    <a:pt x="1306" y="1755"/>
                    <a:pt x="892" y="2325"/>
                    <a:pt x="436" y="2924"/>
                  </a:cubicBezTo>
                  <a:cubicBezTo>
                    <a:pt x="1" y="3500"/>
                    <a:pt x="604" y="4144"/>
                    <a:pt x="1196" y="4144"/>
                  </a:cubicBezTo>
                  <a:cubicBezTo>
                    <a:pt x="1322" y="4144"/>
                    <a:pt x="1448" y="4115"/>
                    <a:pt x="1563" y="4050"/>
                  </a:cubicBezTo>
                  <a:cubicBezTo>
                    <a:pt x="1890" y="3866"/>
                    <a:pt x="1962" y="3651"/>
                    <a:pt x="2118" y="3337"/>
                  </a:cubicBezTo>
                  <a:cubicBezTo>
                    <a:pt x="2289" y="2981"/>
                    <a:pt x="2561" y="2653"/>
                    <a:pt x="2818" y="2339"/>
                  </a:cubicBezTo>
                  <a:cubicBezTo>
                    <a:pt x="3231" y="1812"/>
                    <a:pt x="3873" y="1198"/>
                    <a:pt x="4016" y="514"/>
                  </a:cubicBezTo>
                  <a:cubicBezTo>
                    <a:pt x="4057" y="278"/>
                    <a:pt x="3909" y="0"/>
                    <a:pt x="3649"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206175" y="2580400"/>
              <a:ext cx="47800" cy="118325"/>
            </a:xfrm>
            <a:custGeom>
              <a:avLst/>
              <a:gdLst/>
              <a:ahLst/>
              <a:cxnLst/>
              <a:rect l="l" t="t" r="r" b="b"/>
              <a:pathLst>
                <a:path w="1912" h="4733" extrusionOk="0">
                  <a:moveTo>
                    <a:pt x="1297" y="0"/>
                  </a:moveTo>
                  <a:cubicBezTo>
                    <a:pt x="1250" y="0"/>
                    <a:pt x="1203" y="13"/>
                    <a:pt x="1163" y="43"/>
                  </a:cubicBezTo>
                  <a:cubicBezTo>
                    <a:pt x="721" y="385"/>
                    <a:pt x="578" y="912"/>
                    <a:pt x="407" y="1425"/>
                  </a:cubicBezTo>
                  <a:cubicBezTo>
                    <a:pt x="165" y="2239"/>
                    <a:pt x="79" y="3009"/>
                    <a:pt x="36" y="3849"/>
                  </a:cubicBezTo>
                  <a:cubicBezTo>
                    <a:pt x="1" y="4440"/>
                    <a:pt x="479" y="4732"/>
                    <a:pt x="955" y="4732"/>
                  </a:cubicBezTo>
                  <a:cubicBezTo>
                    <a:pt x="1435" y="4732"/>
                    <a:pt x="1912" y="4436"/>
                    <a:pt x="1861" y="3849"/>
                  </a:cubicBezTo>
                  <a:cubicBezTo>
                    <a:pt x="1791" y="3051"/>
                    <a:pt x="1734" y="2296"/>
                    <a:pt x="1791" y="1482"/>
                  </a:cubicBezTo>
                  <a:cubicBezTo>
                    <a:pt x="1819" y="1069"/>
                    <a:pt x="1905" y="398"/>
                    <a:pt x="1534" y="100"/>
                  </a:cubicBezTo>
                  <a:cubicBezTo>
                    <a:pt x="1478" y="44"/>
                    <a:pt x="1386" y="0"/>
                    <a:pt x="1297"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981400" y="2680800"/>
              <a:ext cx="88575" cy="112850"/>
            </a:xfrm>
            <a:custGeom>
              <a:avLst/>
              <a:gdLst/>
              <a:ahLst/>
              <a:cxnLst/>
              <a:rect l="l" t="t" r="r" b="b"/>
              <a:pathLst>
                <a:path w="3543" h="4514" extrusionOk="0">
                  <a:moveTo>
                    <a:pt x="714" y="0"/>
                  </a:moveTo>
                  <a:cubicBezTo>
                    <a:pt x="495" y="0"/>
                    <a:pt x="267" y="139"/>
                    <a:pt x="186" y="375"/>
                  </a:cubicBezTo>
                  <a:cubicBezTo>
                    <a:pt x="1" y="961"/>
                    <a:pt x="372" y="1702"/>
                    <a:pt x="499" y="2286"/>
                  </a:cubicBezTo>
                  <a:cubicBezTo>
                    <a:pt x="642" y="2885"/>
                    <a:pt x="785" y="3484"/>
                    <a:pt x="1098" y="4012"/>
                  </a:cubicBezTo>
                  <a:cubicBezTo>
                    <a:pt x="1317" y="4370"/>
                    <a:pt x="1612" y="4513"/>
                    <a:pt x="1906" y="4513"/>
                  </a:cubicBezTo>
                  <a:cubicBezTo>
                    <a:pt x="2725" y="4513"/>
                    <a:pt x="3542" y="3408"/>
                    <a:pt x="2724" y="2757"/>
                  </a:cubicBezTo>
                  <a:cubicBezTo>
                    <a:pt x="2353" y="2457"/>
                    <a:pt x="2168" y="2101"/>
                    <a:pt x="1954" y="1674"/>
                  </a:cubicBezTo>
                  <a:cubicBezTo>
                    <a:pt x="1840" y="1431"/>
                    <a:pt x="1726" y="1174"/>
                    <a:pt x="1612" y="932"/>
                  </a:cubicBezTo>
                  <a:cubicBezTo>
                    <a:pt x="1469" y="675"/>
                    <a:pt x="1270" y="489"/>
                    <a:pt x="1127" y="248"/>
                  </a:cubicBezTo>
                  <a:cubicBezTo>
                    <a:pt x="1036" y="77"/>
                    <a:pt x="877" y="0"/>
                    <a:pt x="714"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3738975" y="2243825"/>
              <a:ext cx="86175" cy="119200"/>
            </a:xfrm>
            <a:custGeom>
              <a:avLst/>
              <a:gdLst/>
              <a:ahLst/>
              <a:cxnLst/>
              <a:rect l="l" t="t" r="r" b="b"/>
              <a:pathLst>
                <a:path w="3447" h="4768" extrusionOk="0">
                  <a:moveTo>
                    <a:pt x="2057" y="1"/>
                  </a:moveTo>
                  <a:cubicBezTo>
                    <a:pt x="1620" y="1"/>
                    <a:pt x="1188" y="225"/>
                    <a:pt x="1028" y="757"/>
                  </a:cubicBezTo>
                  <a:cubicBezTo>
                    <a:pt x="842" y="1369"/>
                    <a:pt x="714" y="1983"/>
                    <a:pt x="543" y="2611"/>
                  </a:cubicBezTo>
                  <a:cubicBezTo>
                    <a:pt x="385" y="3153"/>
                    <a:pt x="1" y="3609"/>
                    <a:pt x="186" y="4193"/>
                  </a:cubicBezTo>
                  <a:cubicBezTo>
                    <a:pt x="298" y="4520"/>
                    <a:pt x="654" y="4767"/>
                    <a:pt x="995" y="4767"/>
                  </a:cubicBezTo>
                  <a:cubicBezTo>
                    <a:pt x="1175" y="4767"/>
                    <a:pt x="1351" y="4698"/>
                    <a:pt x="1484" y="4535"/>
                  </a:cubicBezTo>
                  <a:cubicBezTo>
                    <a:pt x="1826" y="4094"/>
                    <a:pt x="2154" y="3680"/>
                    <a:pt x="2397" y="3153"/>
                  </a:cubicBezTo>
                  <a:cubicBezTo>
                    <a:pt x="2667" y="2567"/>
                    <a:pt x="2882" y="1940"/>
                    <a:pt x="3123" y="1341"/>
                  </a:cubicBezTo>
                  <a:cubicBezTo>
                    <a:pt x="3446" y="556"/>
                    <a:pt x="2745" y="1"/>
                    <a:pt x="2057"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3843075" y="2017975"/>
              <a:ext cx="101150" cy="106350"/>
            </a:xfrm>
            <a:custGeom>
              <a:avLst/>
              <a:gdLst/>
              <a:ahLst/>
              <a:cxnLst/>
              <a:rect l="l" t="t" r="r" b="b"/>
              <a:pathLst>
                <a:path w="4046" h="4254" extrusionOk="0">
                  <a:moveTo>
                    <a:pt x="2474" y="1"/>
                  </a:moveTo>
                  <a:cubicBezTo>
                    <a:pt x="2244" y="1"/>
                    <a:pt x="2007" y="87"/>
                    <a:pt x="1798" y="293"/>
                  </a:cubicBezTo>
                  <a:cubicBezTo>
                    <a:pt x="1570" y="535"/>
                    <a:pt x="1441" y="778"/>
                    <a:pt x="1284" y="1064"/>
                  </a:cubicBezTo>
                  <a:cubicBezTo>
                    <a:pt x="1098" y="1377"/>
                    <a:pt x="857" y="1648"/>
                    <a:pt x="685" y="1976"/>
                  </a:cubicBezTo>
                  <a:cubicBezTo>
                    <a:pt x="357" y="2575"/>
                    <a:pt x="1" y="3088"/>
                    <a:pt x="172" y="3802"/>
                  </a:cubicBezTo>
                  <a:cubicBezTo>
                    <a:pt x="235" y="4082"/>
                    <a:pt x="511" y="4253"/>
                    <a:pt x="781" y="4253"/>
                  </a:cubicBezTo>
                  <a:cubicBezTo>
                    <a:pt x="936" y="4253"/>
                    <a:pt x="1089" y="4197"/>
                    <a:pt x="1199" y="4072"/>
                  </a:cubicBezTo>
                  <a:cubicBezTo>
                    <a:pt x="1541" y="3701"/>
                    <a:pt x="1969" y="3387"/>
                    <a:pt x="2283" y="2988"/>
                  </a:cubicBezTo>
                  <a:cubicBezTo>
                    <a:pt x="2610" y="2604"/>
                    <a:pt x="2882" y="2075"/>
                    <a:pt x="3266" y="1762"/>
                  </a:cubicBezTo>
                  <a:cubicBezTo>
                    <a:pt x="4045" y="1094"/>
                    <a:pt x="3295" y="1"/>
                    <a:pt x="2474"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314275" y="2115525"/>
              <a:ext cx="131200" cy="94225"/>
            </a:xfrm>
            <a:custGeom>
              <a:avLst/>
              <a:gdLst/>
              <a:ahLst/>
              <a:cxnLst/>
              <a:rect l="l" t="t" r="r" b="b"/>
              <a:pathLst>
                <a:path w="5248" h="3769" extrusionOk="0">
                  <a:moveTo>
                    <a:pt x="4107" y="0"/>
                  </a:moveTo>
                  <a:cubicBezTo>
                    <a:pt x="3860" y="0"/>
                    <a:pt x="3613" y="108"/>
                    <a:pt x="3441" y="370"/>
                  </a:cubicBezTo>
                  <a:cubicBezTo>
                    <a:pt x="3356" y="484"/>
                    <a:pt x="3070" y="613"/>
                    <a:pt x="2956" y="712"/>
                  </a:cubicBezTo>
                  <a:cubicBezTo>
                    <a:pt x="2586" y="997"/>
                    <a:pt x="2230" y="1297"/>
                    <a:pt x="1859" y="1582"/>
                  </a:cubicBezTo>
                  <a:cubicBezTo>
                    <a:pt x="1331" y="1995"/>
                    <a:pt x="547" y="2252"/>
                    <a:pt x="218" y="2879"/>
                  </a:cubicBezTo>
                  <a:cubicBezTo>
                    <a:pt x="1" y="3278"/>
                    <a:pt x="291" y="3768"/>
                    <a:pt x="726" y="3768"/>
                  </a:cubicBezTo>
                  <a:cubicBezTo>
                    <a:pt x="774" y="3768"/>
                    <a:pt x="823" y="3762"/>
                    <a:pt x="874" y="3750"/>
                  </a:cubicBezTo>
                  <a:cubicBezTo>
                    <a:pt x="1659" y="3535"/>
                    <a:pt x="2458" y="3107"/>
                    <a:pt x="3099" y="2623"/>
                  </a:cubicBezTo>
                  <a:cubicBezTo>
                    <a:pt x="3656" y="2195"/>
                    <a:pt x="4439" y="1782"/>
                    <a:pt x="4839" y="1183"/>
                  </a:cubicBezTo>
                  <a:cubicBezTo>
                    <a:pt x="5248" y="585"/>
                    <a:pt x="4680" y="0"/>
                    <a:pt x="4107"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060550" y="2068100"/>
              <a:ext cx="101375" cy="103800"/>
            </a:xfrm>
            <a:custGeom>
              <a:avLst/>
              <a:gdLst/>
              <a:ahLst/>
              <a:cxnLst/>
              <a:rect l="l" t="t" r="r" b="b"/>
              <a:pathLst>
                <a:path w="4055" h="4152" extrusionOk="0">
                  <a:moveTo>
                    <a:pt x="2944" y="1"/>
                  </a:moveTo>
                  <a:cubicBezTo>
                    <a:pt x="2761" y="1"/>
                    <a:pt x="2566" y="64"/>
                    <a:pt x="2382" y="213"/>
                  </a:cubicBezTo>
                  <a:cubicBezTo>
                    <a:pt x="1769" y="726"/>
                    <a:pt x="1256" y="1496"/>
                    <a:pt x="856" y="2196"/>
                  </a:cubicBezTo>
                  <a:cubicBezTo>
                    <a:pt x="585" y="2709"/>
                    <a:pt x="1" y="3379"/>
                    <a:pt x="300" y="3964"/>
                  </a:cubicBezTo>
                  <a:cubicBezTo>
                    <a:pt x="361" y="4094"/>
                    <a:pt x="485" y="4151"/>
                    <a:pt x="611" y="4151"/>
                  </a:cubicBezTo>
                  <a:cubicBezTo>
                    <a:pt x="749" y="4151"/>
                    <a:pt x="889" y="4083"/>
                    <a:pt x="956" y="3964"/>
                  </a:cubicBezTo>
                  <a:cubicBezTo>
                    <a:pt x="1098" y="3736"/>
                    <a:pt x="1370" y="3607"/>
                    <a:pt x="1555" y="3422"/>
                  </a:cubicBezTo>
                  <a:cubicBezTo>
                    <a:pt x="1783" y="3208"/>
                    <a:pt x="1940" y="2966"/>
                    <a:pt x="2140" y="2723"/>
                  </a:cubicBezTo>
                  <a:cubicBezTo>
                    <a:pt x="2553" y="2224"/>
                    <a:pt x="3109" y="1867"/>
                    <a:pt x="3537" y="1369"/>
                  </a:cubicBezTo>
                  <a:cubicBezTo>
                    <a:pt x="4055" y="740"/>
                    <a:pt x="3568" y="1"/>
                    <a:pt x="2944"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749675" y="2147575"/>
              <a:ext cx="111200" cy="46850"/>
            </a:xfrm>
            <a:custGeom>
              <a:avLst/>
              <a:gdLst/>
              <a:ahLst/>
              <a:cxnLst/>
              <a:rect l="l" t="t" r="r" b="b"/>
              <a:pathLst>
                <a:path w="4448" h="1874" extrusionOk="0">
                  <a:moveTo>
                    <a:pt x="3397" y="0"/>
                  </a:moveTo>
                  <a:cubicBezTo>
                    <a:pt x="3320" y="0"/>
                    <a:pt x="3238" y="14"/>
                    <a:pt x="3152" y="44"/>
                  </a:cubicBezTo>
                  <a:cubicBezTo>
                    <a:pt x="2738" y="186"/>
                    <a:pt x="2325" y="243"/>
                    <a:pt x="1926" y="386"/>
                  </a:cubicBezTo>
                  <a:cubicBezTo>
                    <a:pt x="1527" y="542"/>
                    <a:pt x="1127" y="827"/>
                    <a:pt x="713" y="871"/>
                  </a:cubicBezTo>
                  <a:cubicBezTo>
                    <a:pt x="228" y="928"/>
                    <a:pt x="0" y="1726"/>
                    <a:pt x="586" y="1825"/>
                  </a:cubicBezTo>
                  <a:cubicBezTo>
                    <a:pt x="752" y="1859"/>
                    <a:pt x="913" y="1873"/>
                    <a:pt x="1073" y="1873"/>
                  </a:cubicBezTo>
                  <a:cubicBezTo>
                    <a:pt x="1391" y="1873"/>
                    <a:pt x="1702" y="1816"/>
                    <a:pt x="2025" y="1740"/>
                  </a:cubicBezTo>
                  <a:cubicBezTo>
                    <a:pt x="2539" y="1626"/>
                    <a:pt x="3052" y="1626"/>
                    <a:pt x="3565" y="1540"/>
                  </a:cubicBezTo>
                  <a:cubicBezTo>
                    <a:pt x="4448" y="1385"/>
                    <a:pt x="4173" y="0"/>
                    <a:pt x="3397" y="0"/>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5166600" y="1990675"/>
              <a:ext cx="120000" cy="77675"/>
            </a:xfrm>
            <a:custGeom>
              <a:avLst/>
              <a:gdLst/>
              <a:ahLst/>
              <a:cxnLst/>
              <a:rect l="l" t="t" r="r" b="b"/>
              <a:pathLst>
                <a:path w="4800" h="3107" extrusionOk="0">
                  <a:moveTo>
                    <a:pt x="573" y="1"/>
                  </a:moveTo>
                  <a:cubicBezTo>
                    <a:pt x="300" y="1"/>
                    <a:pt x="1" y="267"/>
                    <a:pt x="36" y="544"/>
                  </a:cubicBezTo>
                  <a:cubicBezTo>
                    <a:pt x="150" y="1428"/>
                    <a:pt x="1092" y="1770"/>
                    <a:pt x="1805" y="2127"/>
                  </a:cubicBezTo>
                  <a:cubicBezTo>
                    <a:pt x="2061" y="2255"/>
                    <a:pt x="2333" y="2369"/>
                    <a:pt x="2590" y="2511"/>
                  </a:cubicBezTo>
                  <a:cubicBezTo>
                    <a:pt x="2586" y="2510"/>
                    <a:pt x="2584" y="2509"/>
                    <a:pt x="2583" y="2509"/>
                  </a:cubicBezTo>
                  <a:lnTo>
                    <a:pt x="2583" y="2509"/>
                  </a:lnTo>
                  <a:cubicBezTo>
                    <a:pt x="2578" y="2509"/>
                    <a:pt x="2735" y="2604"/>
                    <a:pt x="2794" y="2632"/>
                  </a:cubicBezTo>
                  <a:lnTo>
                    <a:pt x="2794" y="2632"/>
                  </a:lnTo>
                  <a:cubicBezTo>
                    <a:pt x="2881" y="2718"/>
                    <a:pt x="3161" y="2962"/>
                    <a:pt x="3202" y="2983"/>
                  </a:cubicBezTo>
                  <a:cubicBezTo>
                    <a:pt x="3362" y="3066"/>
                    <a:pt x="3535" y="3106"/>
                    <a:pt x="3706" y="3106"/>
                  </a:cubicBezTo>
                  <a:cubicBezTo>
                    <a:pt x="4144" y="3106"/>
                    <a:pt x="4566" y="2841"/>
                    <a:pt x="4700" y="2369"/>
                  </a:cubicBezTo>
                  <a:cubicBezTo>
                    <a:pt x="4700" y="2355"/>
                    <a:pt x="4700" y="2327"/>
                    <a:pt x="4714" y="2312"/>
                  </a:cubicBezTo>
                  <a:cubicBezTo>
                    <a:pt x="4799" y="1970"/>
                    <a:pt x="4714" y="1513"/>
                    <a:pt x="4443" y="1271"/>
                  </a:cubicBezTo>
                  <a:cubicBezTo>
                    <a:pt x="3959" y="872"/>
                    <a:pt x="3445" y="787"/>
                    <a:pt x="2860" y="686"/>
                  </a:cubicBezTo>
                  <a:cubicBezTo>
                    <a:pt x="2118" y="558"/>
                    <a:pt x="1420" y="302"/>
                    <a:pt x="721" y="30"/>
                  </a:cubicBezTo>
                  <a:cubicBezTo>
                    <a:pt x="674" y="10"/>
                    <a:pt x="624" y="1"/>
                    <a:pt x="573"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3793900" y="2573625"/>
              <a:ext cx="70600" cy="102925"/>
            </a:xfrm>
            <a:custGeom>
              <a:avLst/>
              <a:gdLst/>
              <a:ahLst/>
              <a:cxnLst/>
              <a:rect l="l" t="t" r="r" b="b"/>
              <a:pathLst>
                <a:path w="2824" h="4117" extrusionOk="0">
                  <a:moveTo>
                    <a:pt x="530" y="1"/>
                  </a:moveTo>
                  <a:cubicBezTo>
                    <a:pt x="289" y="1"/>
                    <a:pt x="60" y="174"/>
                    <a:pt x="42" y="470"/>
                  </a:cubicBezTo>
                  <a:cubicBezTo>
                    <a:pt x="0" y="1211"/>
                    <a:pt x="299" y="2067"/>
                    <a:pt x="556" y="2738"/>
                  </a:cubicBezTo>
                  <a:cubicBezTo>
                    <a:pt x="801" y="3421"/>
                    <a:pt x="1232" y="4116"/>
                    <a:pt x="1967" y="4116"/>
                  </a:cubicBezTo>
                  <a:cubicBezTo>
                    <a:pt x="2044" y="4116"/>
                    <a:pt x="2125" y="4108"/>
                    <a:pt x="2210" y="4092"/>
                  </a:cubicBezTo>
                  <a:cubicBezTo>
                    <a:pt x="2652" y="4006"/>
                    <a:pt x="2824" y="3522"/>
                    <a:pt x="2752" y="3137"/>
                  </a:cubicBezTo>
                  <a:cubicBezTo>
                    <a:pt x="2695" y="2795"/>
                    <a:pt x="2495" y="2681"/>
                    <a:pt x="2295" y="2438"/>
                  </a:cubicBezTo>
                  <a:cubicBezTo>
                    <a:pt x="2153" y="2267"/>
                    <a:pt x="2039" y="2025"/>
                    <a:pt x="1939" y="1825"/>
                  </a:cubicBezTo>
                  <a:cubicBezTo>
                    <a:pt x="1797" y="1582"/>
                    <a:pt x="1668" y="1340"/>
                    <a:pt x="1540" y="1097"/>
                  </a:cubicBezTo>
                  <a:cubicBezTo>
                    <a:pt x="1369" y="770"/>
                    <a:pt x="1155" y="527"/>
                    <a:pt x="955" y="228"/>
                  </a:cubicBezTo>
                  <a:cubicBezTo>
                    <a:pt x="844" y="72"/>
                    <a:pt x="684" y="1"/>
                    <a:pt x="530" y="1"/>
                  </a:cubicBezTo>
                  <a:close/>
                </a:path>
              </a:pathLst>
            </a:custGeom>
            <a:solidFill>
              <a:srgbClr val="ADD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33"/>
          <p:cNvSpPr/>
          <p:nvPr/>
        </p:nvSpPr>
        <p:spPr>
          <a:xfrm rot="10800000" flipH="1">
            <a:off x="-11303" y="-16967"/>
            <a:ext cx="1048608" cy="1746535"/>
          </a:xfrm>
          <a:custGeom>
            <a:avLst/>
            <a:gdLst/>
            <a:ahLst/>
            <a:cxnLst/>
            <a:rect l="l" t="t" r="r" b="b"/>
            <a:pathLst>
              <a:path w="14191" h="23566" extrusionOk="0">
                <a:moveTo>
                  <a:pt x="3056" y="1"/>
                </a:moveTo>
                <a:cubicBezTo>
                  <a:pt x="2014" y="1"/>
                  <a:pt x="982" y="388"/>
                  <a:pt x="1" y="765"/>
                </a:cubicBezTo>
                <a:lnTo>
                  <a:pt x="1" y="781"/>
                </a:lnTo>
                <a:lnTo>
                  <a:pt x="1" y="23566"/>
                </a:lnTo>
                <a:lnTo>
                  <a:pt x="14191" y="23566"/>
                </a:lnTo>
                <a:lnTo>
                  <a:pt x="14191" y="21065"/>
                </a:lnTo>
                <a:lnTo>
                  <a:pt x="14175" y="21065"/>
                </a:lnTo>
                <a:lnTo>
                  <a:pt x="14175" y="20988"/>
                </a:lnTo>
                <a:cubicBezTo>
                  <a:pt x="14175" y="20792"/>
                  <a:pt x="14160" y="20580"/>
                  <a:pt x="14023" y="20443"/>
                </a:cubicBezTo>
                <a:cubicBezTo>
                  <a:pt x="13932" y="20337"/>
                  <a:pt x="13781" y="20307"/>
                  <a:pt x="13645" y="20277"/>
                </a:cubicBezTo>
                <a:cubicBezTo>
                  <a:pt x="12894" y="20133"/>
                  <a:pt x="12123" y="20058"/>
                  <a:pt x="11354" y="20058"/>
                </a:cubicBezTo>
                <a:cubicBezTo>
                  <a:pt x="10989" y="20058"/>
                  <a:pt x="10625" y="20075"/>
                  <a:pt x="10263" y="20109"/>
                </a:cubicBezTo>
                <a:cubicBezTo>
                  <a:pt x="10131" y="20117"/>
                  <a:pt x="9991" y="20126"/>
                  <a:pt x="9852" y="20126"/>
                </a:cubicBezTo>
                <a:cubicBezTo>
                  <a:pt x="9479" y="20126"/>
                  <a:pt x="9109" y="20067"/>
                  <a:pt x="8899" y="19791"/>
                </a:cubicBezTo>
                <a:cubicBezTo>
                  <a:pt x="8763" y="19609"/>
                  <a:pt x="8717" y="19397"/>
                  <a:pt x="8717" y="19185"/>
                </a:cubicBezTo>
                <a:cubicBezTo>
                  <a:pt x="8672" y="18169"/>
                  <a:pt x="9293" y="17259"/>
                  <a:pt x="9566" y="16289"/>
                </a:cubicBezTo>
                <a:cubicBezTo>
                  <a:pt x="9748" y="15638"/>
                  <a:pt x="9764" y="14955"/>
                  <a:pt x="9718" y="14273"/>
                </a:cubicBezTo>
                <a:cubicBezTo>
                  <a:pt x="9673" y="13424"/>
                  <a:pt x="9521" y="12545"/>
                  <a:pt x="9097" y="11802"/>
                </a:cubicBezTo>
                <a:cubicBezTo>
                  <a:pt x="8672" y="11059"/>
                  <a:pt x="7945" y="10453"/>
                  <a:pt x="7096" y="10332"/>
                </a:cubicBezTo>
                <a:cubicBezTo>
                  <a:pt x="6977" y="10317"/>
                  <a:pt x="6856" y="10313"/>
                  <a:pt x="6735" y="10313"/>
                </a:cubicBezTo>
                <a:cubicBezTo>
                  <a:pt x="6500" y="10313"/>
                  <a:pt x="6262" y="10330"/>
                  <a:pt x="6027" y="10330"/>
                </a:cubicBezTo>
                <a:cubicBezTo>
                  <a:pt x="5736" y="10330"/>
                  <a:pt x="5452" y="10303"/>
                  <a:pt x="5185" y="10180"/>
                </a:cubicBezTo>
                <a:cubicBezTo>
                  <a:pt x="4563" y="9877"/>
                  <a:pt x="4276" y="9103"/>
                  <a:pt x="4351" y="8421"/>
                </a:cubicBezTo>
                <a:cubicBezTo>
                  <a:pt x="4427" y="7739"/>
                  <a:pt x="4791" y="7118"/>
                  <a:pt x="5200" y="6556"/>
                </a:cubicBezTo>
                <a:cubicBezTo>
                  <a:pt x="5594" y="5996"/>
                  <a:pt x="6049" y="5450"/>
                  <a:pt x="6307" y="4813"/>
                </a:cubicBezTo>
                <a:cubicBezTo>
                  <a:pt x="6701" y="3843"/>
                  <a:pt x="6641" y="2721"/>
                  <a:pt x="6140" y="1812"/>
                </a:cubicBezTo>
                <a:cubicBezTo>
                  <a:pt x="5640" y="902"/>
                  <a:pt x="4715" y="235"/>
                  <a:pt x="3700" y="53"/>
                </a:cubicBezTo>
                <a:cubicBezTo>
                  <a:pt x="3485" y="17"/>
                  <a:pt x="3270" y="1"/>
                  <a:pt x="3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rot="-5400000">
            <a:off x="7303770" y="-746358"/>
            <a:ext cx="1116510" cy="2609205"/>
          </a:xfrm>
          <a:custGeom>
            <a:avLst/>
            <a:gdLst/>
            <a:ahLst/>
            <a:cxnLst/>
            <a:rect l="l" t="t" r="r" b="b"/>
            <a:pathLst>
              <a:path w="14736" h="34437" extrusionOk="0">
                <a:moveTo>
                  <a:pt x="11662" y="0"/>
                </a:moveTo>
                <a:cubicBezTo>
                  <a:pt x="10698" y="0"/>
                  <a:pt x="9527" y="497"/>
                  <a:pt x="8990" y="903"/>
                </a:cubicBezTo>
                <a:cubicBezTo>
                  <a:pt x="7974" y="1677"/>
                  <a:pt x="7352" y="2934"/>
                  <a:pt x="7352" y="4208"/>
                </a:cubicBezTo>
                <a:cubicBezTo>
                  <a:pt x="7368" y="5406"/>
                  <a:pt x="7898" y="6528"/>
                  <a:pt x="8369" y="7634"/>
                </a:cubicBezTo>
                <a:cubicBezTo>
                  <a:pt x="8990" y="9059"/>
                  <a:pt x="9551" y="10545"/>
                  <a:pt x="9778" y="12076"/>
                </a:cubicBezTo>
                <a:cubicBezTo>
                  <a:pt x="9990" y="13623"/>
                  <a:pt x="9869" y="15260"/>
                  <a:pt x="9157" y="16639"/>
                </a:cubicBezTo>
                <a:cubicBezTo>
                  <a:pt x="8035" y="18852"/>
                  <a:pt x="5700" y="20111"/>
                  <a:pt x="3760" y="21642"/>
                </a:cubicBezTo>
                <a:cubicBezTo>
                  <a:pt x="2531" y="22628"/>
                  <a:pt x="1410" y="23780"/>
                  <a:pt x="758" y="25205"/>
                </a:cubicBezTo>
                <a:cubicBezTo>
                  <a:pt x="122" y="26630"/>
                  <a:pt x="0" y="28358"/>
                  <a:pt x="742" y="29737"/>
                </a:cubicBezTo>
                <a:cubicBezTo>
                  <a:pt x="1122" y="30434"/>
                  <a:pt x="1698" y="31071"/>
                  <a:pt x="1789" y="31859"/>
                </a:cubicBezTo>
                <a:cubicBezTo>
                  <a:pt x="1834" y="32391"/>
                  <a:pt x="1652" y="32951"/>
                  <a:pt x="1850" y="33436"/>
                </a:cubicBezTo>
                <a:cubicBezTo>
                  <a:pt x="2032" y="33891"/>
                  <a:pt x="2501" y="34164"/>
                  <a:pt x="2972" y="34255"/>
                </a:cubicBezTo>
                <a:cubicBezTo>
                  <a:pt x="3093" y="34285"/>
                  <a:pt x="3198" y="34285"/>
                  <a:pt x="3320" y="34301"/>
                </a:cubicBezTo>
                <a:lnTo>
                  <a:pt x="3320" y="34437"/>
                </a:lnTo>
                <a:lnTo>
                  <a:pt x="14736" y="34437"/>
                </a:lnTo>
                <a:lnTo>
                  <a:pt x="14736" y="39"/>
                </a:lnTo>
                <a:lnTo>
                  <a:pt x="12098" y="39"/>
                </a:lnTo>
                <a:cubicBezTo>
                  <a:pt x="11960" y="12"/>
                  <a:pt x="11813" y="0"/>
                  <a:pt x="11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
    <p:spTree>
      <p:nvGrpSpPr>
        <p:cNvPr id="1" name="Shape 614"/>
        <p:cNvGrpSpPr/>
        <p:nvPr/>
      </p:nvGrpSpPr>
      <p:grpSpPr>
        <a:xfrm>
          <a:off x="0" y="0"/>
          <a:ext cx="0" cy="0"/>
          <a:chOff x="0" y="0"/>
          <a:chExt cx="0" cy="0"/>
        </a:xfrm>
      </p:grpSpPr>
      <p:sp>
        <p:nvSpPr>
          <p:cNvPr id="615" name="Google Shape;615;p34"/>
          <p:cNvSpPr/>
          <p:nvPr/>
        </p:nvSpPr>
        <p:spPr>
          <a:xfrm flipH="1">
            <a:off x="-12" y="-9575"/>
            <a:ext cx="1945187" cy="1619275"/>
          </a:xfrm>
          <a:custGeom>
            <a:avLst/>
            <a:gdLst/>
            <a:ahLst/>
            <a:cxnLst/>
            <a:rect l="l" t="t" r="r" b="b"/>
            <a:pathLst>
              <a:path w="31579" h="26288" extrusionOk="0">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34"/>
          <p:cNvGrpSpPr/>
          <p:nvPr/>
        </p:nvGrpSpPr>
        <p:grpSpPr>
          <a:xfrm rot="10800000" flipH="1">
            <a:off x="8068692" y="-9534"/>
            <a:ext cx="1084571" cy="1857380"/>
            <a:chOff x="6126610" y="324750"/>
            <a:chExt cx="3026990" cy="4828125"/>
          </a:xfrm>
        </p:grpSpPr>
        <p:sp>
          <p:nvSpPr>
            <p:cNvPr id="617" name="Google Shape;617;p34"/>
            <p:cNvSpPr/>
            <p:nvPr/>
          </p:nvSpPr>
          <p:spPr>
            <a:xfrm flipH="1">
              <a:off x="6126610" y="324750"/>
              <a:ext cx="3026915" cy="4818730"/>
            </a:xfrm>
            <a:custGeom>
              <a:avLst/>
              <a:gdLst/>
              <a:ahLst/>
              <a:cxnLst/>
              <a:rect l="l" t="t" r="r" b="b"/>
              <a:pathLst>
                <a:path w="16495" h="26486" extrusionOk="0">
                  <a:moveTo>
                    <a:pt x="7984" y="0"/>
                  </a:moveTo>
                  <a:cubicBezTo>
                    <a:pt x="6856" y="0"/>
                    <a:pt x="5728" y="69"/>
                    <a:pt x="4609" y="205"/>
                  </a:cubicBezTo>
                  <a:cubicBezTo>
                    <a:pt x="3578" y="342"/>
                    <a:pt x="2562" y="509"/>
                    <a:pt x="1547" y="751"/>
                  </a:cubicBezTo>
                  <a:cubicBezTo>
                    <a:pt x="1031" y="872"/>
                    <a:pt x="530" y="1054"/>
                    <a:pt x="0" y="1145"/>
                  </a:cubicBezTo>
                  <a:lnTo>
                    <a:pt x="0" y="26387"/>
                  </a:lnTo>
                  <a:cubicBezTo>
                    <a:pt x="4670" y="26387"/>
                    <a:pt x="9323" y="26387"/>
                    <a:pt x="13993" y="26478"/>
                  </a:cubicBezTo>
                  <a:cubicBezTo>
                    <a:pt x="14040" y="26482"/>
                    <a:pt x="14087" y="26485"/>
                    <a:pt x="14132" y="26485"/>
                  </a:cubicBezTo>
                  <a:cubicBezTo>
                    <a:pt x="14245" y="26485"/>
                    <a:pt x="14350" y="26467"/>
                    <a:pt x="14447" y="26402"/>
                  </a:cubicBezTo>
                  <a:cubicBezTo>
                    <a:pt x="14766" y="26205"/>
                    <a:pt x="14629" y="25720"/>
                    <a:pt x="14493" y="25387"/>
                  </a:cubicBezTo>
                  <a:cubicBezTo>
                    <a:pt x="13507" y="23052"/>
                    <a:pt x="13295" y="20459"/>
                    <a:pt x="13796" y="17973"/>
                  </a:cubicBezTo>
                  <a:cubicBezTo>
                    <a:pt x="14326" y="15305"/>
                    <a:pt x="15630" y="12864"/>
                    <a:pt x="16100" y="10181"/>
                  </a:cubicBezTo>
                  <a:cubicBezTo>
                    <a:pt x="16495" y="7998"/>
                    <a:pt x="16357" y="5406"/>
                    <a:pt x="15478" y="3344"/>
                  </a:cubicBezTo>
                  <a:cubicBezTo>
                    <a:pt x="14629" y="1373"/>
                    <a:pt x="13038" y="387"/>
                    <a:pt x="10961" y="160"/>
                  </a:cubicBezTo>
                  <a:cubicBezTo>
                    <a:pt x="9973" y="54"/>
                    <a:pt x="8979" y="0"/>
                    <a:pt x="7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6553200" y="5019675"/>
              <a:ext cx="2600400" cy="133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34"/>
          <p:cNvSpPr/>
          <p:nvPr/>
        </p:nvSpPr>
        <p:spPr>
          <a:xfrm>
            <a:off x="437500" y="4756534"/>
            <a:ext cx="1596237" cy="393601"/>
          </a:xfrm>
          <a:custGeom>
            <a:avLst/>
            <a:gdLst/>
            <a:ahLst/>
            <a:cxnLst/>
            <a:rect l="l" t="t" r="r" b="b"/>
            <a:pathLst>
              <a:path w="9441" h="2328" extrusionOk="0">
                <a:moveTo>
                  <a:pt x="6135" y="1"/>
                </a:moveTo>
                <a:cubicBezTo>
                  <a:pt x="5912" y="1"/>
                  <a:pt x="5704" y="61"/>
                  <a:pt x="5520" y="202"/>
                </a:cubicBezTo>
                <a:cubicBezTo>
                  <a:pt x="4179" y="1228"/>
                  <a:pt x="4592" y="1884"/>
                  <a:pt x="3894" y="2213"/>
                </a:cubicBezTo>
                <a:cubicBezTo>
                  <a:pt x="3739" y="2282"/>
                  <a:pt x="3593" y="2310"/>
                  <a:pt x="3452" y="2310"/>
                </a:cubicBezTo>
                <a:cubicBezTo>
                  <a:pt x="2957" y="2310"/>
                  <a:pt x="2532" y="1969"/>
                  <a:pt x="2054" y="1913"/>
                </a:cubicBezTo>
                <a:cubicBezTo>
                  <a:pt x="1952" y="1903"/>
                  <a:pt x="1840" y="1898"/>
                  <a:pt x="1722" y="1898"/>
                </a:cubicBezTo>
                <a:cubicBezTo>
                  <a:pt x="1150" y="1898"/>
                  <a:pt x="438" y="2020"/>
                  <a:pt x="0" y="2327"/>
                </a:cubicBezTo>
                <a:lnTo>
                  <a:pt x="9441" y="2327"/>
                </a:lnTo>
                <a:cubicBezTo>
                  <a:pt x="9441" y="2327"/>
                  <a:pt x="7516" y="1"/>
                  <a:pt x="61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rot="-7377703">
            <a:off x="8098092" y="285133"/>
            <a:ext cx="442657" cy="508735"/>
          </a:xfrm>
          <a:custGeom>
            <a:avLst/>
            <a:gdLst/>
            <a:ahLst/>
            <a:cxnLst/>
            <a:rect l="l" t="t" r="r" b="b"/>
            <a:pathLst>
              <a:path w="12621" h="14505" extrusionOk="0">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rot="494550">
            <a:off x="8128424" y="4056111"/>
            <a:ext cx="875942" cy="896388"/>
          </a:xfrm>
          <a:custGeom>
            <a:avLst/>
            <a:gdLst/>
            <a:ahLst/>
            <a:cxnLst/>
            <a:rect l="l" t="t" r="r" b="b"/>
            <a:pathLst>
              <a:path w="30760" h="31478" extrusionOk="0">
                <a:moveTo>
                  <a:pt x="7036" y="1"/>
                </a:moveTo>
                <a:cubicBezTo>
                  <a:pt x="6440" y="1"/>
                  <a:pt x="5843" y="74"/>
                  <a:pt x="5249" y="244"/>
                </a:cubicBezTo>
                <a:cubicBezTo>
                  <a:pt x="1341" y="1357"/>
                  <a:pt x="885" y="7445"/>
                  <a:pt x="543" y="10639"/>
                </a:cubicBezTo>
                <a:cubicBezTo>
                  <a:pt x="1" y="15931"/>
                  <a:pt x="300" y="21235"/>
                  <a:pt x="43" y="26525"/>
                </a:cubicBezTo>
                <a:cubicBezTo>
                  <a:pt x="29" y="26626"/>
                  <a:pt x="58" y="26697"/>
                  <a:pt x="100" y="26740"/>
                </a:cubicBezTo>
                <a:cubicBezTo>
                  <a:pt x="72" y="28265"/>
                  <a:pt x="286" y="29735"/>
                  <a:pt x="1056" y="30818"/>
                </a:cubicBezTo>
                <a:cubicBezTo>
                  <a:pt x="1386" y="31288"/>
                  <a:pt x="1856" y="31477"/>
                  <a:pt x="2403" y="31477"/>
                </a:cubicBezTo>
                <a:cubicBezTo>
                  <a:pt x="4365" y="31477"/>
                  <a:pt x="7310" y="29039"/>
                  <a:pt x="8257" y="28337"/>
                </a:cubicBezTo>
                <a:cubicBezTo>
                  <a:pt x="11565" y="25913"/>
                  <a:pt x="14774" y="23546"/>
                  <a:pt x="18225" y="21306"/>
                </a:cubicBezTo>
                <a:cubicBezTo>
                  <a:pt x="20365" y="19937"/>
                  <a:pt x="22432" y="18469"/>
                  <a:pt x="24485" y="16971"/>
                </a:cubicBezTo>
                <a:cubicBezTo>
                  <a:pt x="25940" y="15902"/>
                  <a:pt x="27594" y="14704"/>
                  <a:pt x="28407" y="13050"/>
                </a:cubicBezTo>
                <a:cubicBezTo>
                  <a:pt x="30760" y="8187"/>
                  <a:pt x="23302" y="5920"/>
                  <a:pt x="20207" y="4522"/>
                </a:cubicBezTo>
                <a:cubicBezTo>
                  <a:pt x="17484" y="3296"/>
                  <a:pt x="14660" y="2226"/>
                  <a:pt x="11865" y="1157"/>
                </a:cubicBezTo>
                <a:cubicBezTo>
                  <a:pt x="10325" y="559"/>
                  <a:pt x="8685" y="1"/>
                  <a:pt x="7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trick Hand"/>
              <a:buNone/>
              <a:defRPr sz="2800">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Patrick Hand"/>
              <a:buChar char="●"/>
              <a:defRPr sz="1800">
                <a:solidFill>
                  <a:schemeClr val="dk2"/>
                </a:solidFill>
                <a:latin typeface="Patrick Hand"/>
                <a:ea typeface="Patrick Hand"/>
                <a:cs typeface="Patrick Hand"/>
                <a:sym typeface="Patrick Hand"/>
              </a:defRPr>
            </a:lvl1pPr>
            <a:lvl2pPr marL="914400" lvl="1" indent="-3175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2pPr>
            <a:lvl3pPr marL="1371600" lvl="2" indent="-3175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3pPr>
            <a:lvl4pPr marL="1828800" lvl="3" indent="-3175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4pPr>
            <a:lvl5pPr marL="2286000" lvl="4" indent="-3175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5pPr>
            <a:lvl6pPr marL="2743200" lvl="5" indent="-3175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6pPr>
            <a:lvl7pPr marL="3200400" lvl="6" indent="-3175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7pPr>
            <a:lvl8pPr marL="3657600" lvl="7" indent="-3175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8pPr>
            <a:lvl9pPr marL="4114800" lvl="8" indent="-317500">
              <a:lnSpc>
                <a:spcPct val="100000"/>
              </a:lnSpc>
              <a:spcBef>
                <a:spcPts val="1600"/>
              </a:spcBef>
              <a:spcAft>
                <a:spcPts val="1600"/>
              </a:spcAft>
              <a:buClr>
                <a:schemeClr val="dk2"/>
              </a:buClr>
              <a:buSzPts val="1400"/>
              <a:buFont typeface="Patrick Hand"/>
              <a:buChar char="■"/>
              <a:defRPr>
                <a:solidFill>
                  <a:schemeClr val="dk2"/>
                </a:solidFill>
                <a:latin typeface="Patrick Hand"/>
                <a:ea typeface="Patrick Hand"/>
                <a:cs typeface="Patrick Hand"/>
                <a:sym typeface="Patrick Han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8" r:id="rId6"/>
    <p:sldLayoutId id="2147483661" r:id="rId7"/>
    <p:sldLayoutId id="2147483679" r:id="rId8"/>
    <p:sldLayoutId id="2147483680" r:id="rId9"/>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88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pic>
        <p:nvPicPr>
          <p:cNvPr id="6" name="Google Shape;632;p37">
            <a:extLst>
              <a:ext uri="{FF2B5EF4-FFF2-40B4-BE49-F238E27FC236}">
                <a16:creationId xmlns:a16="http://schemas.microsoft.com/office/drawing/2014/main" id="{B583DDA1-15D6-DD64-6181-DEF79E449D3C}"/>
              </a:ext>
            </a:extLst>
          </p:cNvPr>
          <p:cNvPicPr preferRelativeResize="0"/>
          <p:nvPr/>
        </p:nvPicPr>
        <p:blipFill rotWithShape="1">
          <a:blip r:embed="rId3">
            <a:alphaModFix/>
          </a:blip>
          <a:srcRect l="4796" t="6208" r="33551" b="6217"/>
          <a:stretch/>
        </p:blipFill>
        <p:spPr>
          <a:xfrm>
            <a:off x="89587" y="537150"/>
            <a:ext cx="4290300" cy="4069200"/>
          </a:xfrm>
          <a:prstGeom prst="round2DiagRect">
            <a:avLst>
              <a:gd name="adj1" fmla="val 50000"/>
              <a:gd name="adj2" fmla="val 50000"/>
            </a:avLst>
          </a:prstGeom>
          <a:noFill/>
          <a:ln>
            <a:noFill/>
          </a:ln>
        </p:spPr>
      </p:pic>
      <p:pic>
        <p:nvPicPr>
          <p:cNvPr id="7" name="Picture 6">
            <a:extLst>
              <a:ext uri="{FF2B5EF4-FFF2-40B4-BE49-F238E27FC236}">
                <a16:creationId xmlns:a16="http://schemas.microsoft.com/office/drawing/2014/main" id="{C45925B5-EA97-60E2-2B16-576FB571FCF7}"/>
              </a:ext>
            </a:extLst>
          </p:cNvPr>
          <p:cNvPicPr>
            <a:picLocks noChangeAspect="1"/>
          </p:cNvPicPr>
          <p:nvPr/>
        </p:nvPicPr>
        <p:blipFill>
          <a:blip r:embed="rId4"/>
          <a:stretch>
            <a:fillRect/>
          </a:stretch>
        </p:blipFill>
        <p:spPr>
          <a:xfrm>
            <a:off x="4379887" y="2804971"/>
            <a:ext cx="5474682" cy="1664352"/>
          </a:xfrm>
          <a:prstGeom prst="rect">
            <a:avLst/>
          </a:prstGeom>
        </p:spPr>
      </p:pic>
      <p:sp>
        <p:nvSpPr>
          <p:cNvPr id="9" name="Google Shape;630;p37">
            <a:extLst>
              <a:ext uri="{FF2B5EF4-FFF2-40B4-BE49-F238E27FC236}">
                <a16:creationId xmlns:a16="http://schemas.microsoft.com/office/drawing/2014/main" id="{FE5C3AB5-0D10-2328-B9D1-D4CC98C75D7C}"/>
              </a:ext>
            </a:extLst>
          </p:cNvPr>
          <p:cNvSpPr txBox="1">
            <a:spLocks/>
          </p:cNvSpPr>
          <p:nvPr/>
        </p:nvSpPr>
        <p:spPr>
          <a:xfrm>
            <a:off x="4379887" y="674177"/>
            <a:ext cx="3372300" cy="21039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atrick Hand"/>
              <a:buNone/>
              <a:defRPr sz="4000" b="0" i="0" u="none" strike="noStrike" cap="none">
                <a:solidFill>
                  <a:schemeClr val="accent1"/>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6600" dirty="0">
                <a:solidFill>
                  <a:schemeClr val="accent4"/>
                </a:solidFill>
                <a:effectLst>
                  <a:outerShdw blurRad="38100" dist="38100" dir="2700000" algn="tl">
                    <a:srgbClr val="000000">
                      <a:alpha val="43137"/>
                    </a:srgbClr>
                  </a:outerShdw>
                </a:effectLst>
              </a:rPr>
              <a:t>PET </a:t>
            </a:r>
          </a:p>
          <a:p>
            <a:r>
              <a:rPr lang="en-IN" sz="6600" dirty="0">
                <a:solidFill>
                  <a:schemeClr val="accent4"/>
                </a:solidFill>
                <a:effectLst>
                  <a:outerShdw blurRad="38100" dist="38100" dir="2700000" algn="tl">
                    <a:srgbClr val="000000">
                      <a:alpha val="43137"/>
                    </a:srgbClr>
                  </a:outerShdw>
                </a:effectLst>
              </a:rPr>
              <a:t>SITTER</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727427" y="444392"/>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DEPLOYMENT DIAGRAM</a:t>
            </a:r>
            <a:endParaRPr dirty="0"/>
          </a:p>
        </p:txBody>
      </p:sp>
      <p:sp>
        <p:nvSpPr>
          <p:cNvPr id="830" name="Google Shape;830;p48"/>
          <p:cNvSpPr txBox="1">
            <a:spLocks noGrp="1"/>
          </p:cNvSpPr>
          <p:nvPr>
            <p:ph type="title" idx="2"/>
          </p:nvPr>
        </p:nvSpPr>
        <p:spPr>
          <a:xfrm>
            <a:off x="2324675"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2" name="TextBox 1">
            <a:extLst>
              <a:ext uri="{FF2B5EF4-FFF2-40B4-BE49-F238E27FC236}">
                <a16:creationId xmlns:a16="http://schemas.microsoft.com/office/drawing/2014/main" id="{9C479191-58E2-77FB-EACE-CADC87541F6A}"/>
              </a:ext>
            </a:extLst>
          </p:cNvPr>
          <p:cNvSpPr txBox="1"/>
          <p:nvPr/>
        </p:nvSpPr>
        <p:spPr>
          <a:xfrm>
            <a:off x="4855017" y="2357516"/>
            <a:ext cx="4147215" cy="2031325"/>
          </a:xfrm>
          <a:prstGeom prst="rect">
            <a:avLst/>
          </a:prstGeom>
          <a:noFill/>
        </p:spPr>
        <p:txBody>
          <a:bodyPr wrap="square" rtlCol="0">
            <a:spAutoFit/>
          </a:bodyPr>
          <a:lstStyle/>
          <a:p>
            <a:pPr algn="just"/>
            <a:r>
              <a:rPr lang="en-US" b="0" i="0" dirty="0">
                <a:solidFill>
                  <a:srgbClr val="000000"/>
                </a:solidFill>
                <a:effectLst/>
                <a:latin typeface="Poppins" panose="00000500000000000000" pitchFamily="2" charset="0"/>
              </a:rPr>
              <a:t>This provides the actual </a:t>
            </a:r>
            <a:r>
              <a:rPr lang="en-US" dirty="0">
                <a:latin typeface="Poppins" panose="00000500000000000000" pitchFamily="2" charset="0"/>
              </a:rPr>
              <a:t>software</a:t>
            </a:r>
            <a:r>
              <a:rPr lang="en-US" b="0" i="0" dirty="0">
                <a:solidFill>
                  <a:srgbClr val="000000"/>
                </a:solidFill>
                <a:effectLst/>
                <a:latin typeface="Poppins" panose="00000500000000000000" pitchFamily="2" charset="0"/>
              </a:rPr>
              <a:t> representation of the system (with the inclusion of </a:t>
            </a:r>
            <a:r>
              <a:rPr lang="en-US" dirty="0">
                <a:latin typeface="Poppins" panose="00000500000000000000" pitchFamily="2" charset="0"/>
              </a:rPr>
              <a:t>Hardware</a:t>
            </a:r>
            <a:r>
              <a:rPr lang="en-US" b="0" i="0" dirty="0">
                <a:solidFill>
                  <a:srgbClr val="000000"/>
                </a:solidFill>
                <a:effectLst/>
                <a:latin typeface="Poppins" panose="00000500000000000000" pitchFamily="2" charset="0"/>
              </a:rPr>
              <a:t> component in it). This UML diagram follows a more real-world approach on how the system would be deployed. It consists of two major units – nodes and artifacts. Nodes represent the database server or hardware unit while artifacts represent clients or schemas.</a:t>
            </a:r>
            <a:endParaRPr lang="en-IN" dirty="0">
              <a:latin typeface="Patrick Hand" panose="00000500000000000000" pitchFamily="2" charset="0"/>
            </a:endParaRPr>
          </a:p>
        </p:txBody>
      </p:sp>
    </p:spTree>
    <p:extLst>
      <p:ext uri="{BB962C8B-B14F-4D97-AF65-F5344CB8AC3E}">
        <p14:creationId xmlns:p14="http://schemas.microsoft.com/office/powerpoint/2010/main" val="18003890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A96BAD52-A7D4-382C-2F8D-B4BCE9CB3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092" y="318347"/>
            <a:ext cx="7720028" cy="4716179"/>
          </a:xfrm>
          <a:prstGeom prst="rect">
            <a:avLst/>
          </a:prstGeom>
          <a:ln>
            <a:solidFill>
              <a:schemeClr val="tx1"/>
            </a:solidFill>
          </a:ln>
        </p:spPr>
      </p:pic>
    </p:spTree>
    <p:extLst>
      <p:ext uri="{BB962C8B-B14F-4D97-AF65-F5344CB8AC3E}">
        <p14:creationId xmlns:p14="http://schemas.microsoft.com/office/powerpoint/2010/main" val="35994977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727427" y="436643"/>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PROFILE</a:t>
            </a:r>
            <a:br>
              <a:rPr lang="en" dirty="0"/>
            </a:br>
            <a:r>
              <a:rPr lang="en" dirty="0"/>
              <a:t>DIAGRAM</a:t>
            </a:r>
            <a:endParaRPr dirty="0"/>
          </a:p>
        </p:txBody>
      </p:sp>
      <p:sp>
        <p:nvSpPr>
          <p:cNvPr id="830" name="Google Shape;830;p48"/>
          <p:cNvSpPr txBox="1">
            <a:spLocks noGrp="1"/>
          </p:cNvSpPr>
          <p:nvPr>
            <p:ph type="title" idx="2"/>
          </p:nvPr>
        </p:nvSpPr>
        <p:spPr>
          <a:xfrm>
            <a:off x="2324675"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2" name="TextBox 1">
            <a:extLst>
              <a:ext uri="{FF2B5EF4-FFF2-40B4-BE49-F238E27FC236}">
                <a16:creationId xmlns:a16="http://schemas.microsoft.com/office/drawing/2014/main" id="{58C1E350-86D6-3BA1-43B4-1D459CF17F10}"/>
              </a:ext>
            </a:extLst>
          </p:cNvPr>
          <p:cNvSpPr txBox="1"/>
          <p:nvPr/>
        </p:nvSpPr>
        <p:spPr>
          <a:xfrm>
            <a:off x="4784133" y="2173730"/>
            <a:ext cx="4147215" cy="1815882"/>
          </a:xfrm>
          <a:prstGeom prst="rect">
            <a:avLst/>
          </a:prstGeom>
          <a:noFill/>
        </p:spPr>
        <p:txBody>
          <a:bodyPr wrap="square" rtlCol="0">
            <a:spAutoFit/>
          </a:bodyPr>
          <a:lstStyle/>
          <a:p>
            <a:pPr algn="just"/>
            <a:r>
              <a:rPr lang="en-IN" dirty="0">
                <a:latin typeface="Patrick Hand" panose="00000500000000000000" pitchFamily="2" charset="0"/>
              </a:rPr>
              <a:t>T</a:t>
            </a:r>
            <a:r>
              <a:rPr lang="en-US" b="0" i="0" dirty="0">
                <a:solidFill>
                  <a:srgbClr val="000000"/>
                </a:solidFill>
                <a:effectLst/>
                <a:latin typeface="Poppins" panose="00000500000000000000" pitchFamily="2" charset="0"/>
              </a:rPr>
              <a:t>his a brand new type of UML diagram that was introduced in UML 2. While these types of UML diagrams are not that popular, they can be used to depict the meta-structure of the system. That is, what are the major profiles, meta classes, and so on. There can be connections within a profile’s elements and among different profiles.</a:t>
            </a:r>
            <a:endParaRPr lang="en-IN" dirty="0">
              <a:latin typeface="Patrick Hand" panose="00000500000000000000" pitchFamily="2" charset="0"/>
            </a:endParaRPr>
          </a:p>
        </p:txBody>
      </p:sp>
    </p:spTree>
    <p:extLst>
      <p:ext uri="{BB962C8B-B14F-4D97-AF65-F5344CB8AC3E}">
        <p14:creationId xmlns:p14="http://schemas.microsoft.com/office/powerpoint/2010/main" val="15482881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8237480F-FE82-72D6-0F1E-17698226A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22" y="870781"/>
            <a:ext cx="8500575" cy="3525111"/>
          </a:xfrm>
          <a:prstGeom prst="rect">
            <a:avLst/>
          </a:prstGeom>
          <a:ln>
            <a:solidFill>
              <a:schemeClr val="tx1"/>
            </a:solidFill>
          </a:ln>
        </p:spPr>
      </p:pic>
    </p:spTree>
    <p:extLst>
      <p:ext uri="{BB962C8B-B14F-4D97-AF65-F5344CB8AC3E}">
        <p14:creationId xmlns:p14="http://schemas.microsoft.com/office/powerpoint/2010/main" val="8341115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892217" y="452141"/>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a:t>
            </a:r>
            <a:br>
              <a:rPr lang="en" dirty="0"/>
            </a:br>
            <a:r>
              <a:rPr lang="en" dirty="0"/>
              <a:t>DIAGRAM</a:t>
            </a:r>
            <a:endParaRPr dirty="0"/>
          </a:p>
        </p:txBody>
      </p:sp>
      <p:sp>
        <p:nvSpPr>
          <p:cNvPr id="830" name="Google Shape;830;p48"/>
          <p:cNvSpPr txBox="1">
            <a:spLocks noGrp="1"/>
          </p:cNvSpPr>
          <p:nvPr>
            <p:ph type="title" idx="2"/>
          </p:nvPr>
        </p:nvSpPr>
        <p:spPr>
          <a:xfrm>
            <a:off x="2324675"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2" name="TextBox 1">
            <a:extLst>
              <a:ext uri="{FF2B5EF4-FFF2-40B4-BE49-F238E27FC236}">
                <a16:creationId xmlns:a16="http://schemas.microsoft.com/office/drawing/2014/main" id="{12B07ABD-412B-550D-5E19-84BEBC014E4C}"/>
              </a:ext>
            </a:extLst>
          </p:cNvPr>
          <p:cNvSpPr txBox="1"/>
          <p:nvPr/>
        </p:nvSpPr>
        <p:spPr>
          <a:xfrm>
            <a:off x="4948924" y="2161653"/>
            <a:ext cx="4010778" cy="1600438"/>
          </a:xfrm>
          <a:prstGeom prst="rect">
            <a:avLst/>
          </a:prstGeom>
          <a:noFill/>
        </p:spPr>
        <p:txBody>
          <a:bodyPr wrap="square" rtlCol="0">
            <a:spAutoFit/>
          </a:bodyPr>
          <a:lstStyle/>
          <a:p>
            <a:pPr algn="just"/>
            <a:r>
              <a:rPr lang="en-US" b="0" i="0" dirty="0">
                <a:solidFill>
                  <a:srgbClr val="000000"/>
                </a:solidFill>
                <a:effectLst/>
                <a:latin typeface="Poppins" panose="00000500000000000000" pitchFamily="2" charset="0"/>
              </a:rPr>
              <a:t>Consider this as a breakdown of a class diagram (since a class is a collection of different objects). Though, these UML diagram types are mostly based on real-world entities. It features different objects and their links. Each entity has an object name and its set of attributes.</a:t>
            </a:r>
            <a:endParaRPr lang="en-IN" dirty="0">
              <a:latin typeface="Patrick Hand" panose="00000500000000000000" pitchFamily="2" charset="0"/>
            </a:endParaRPr>
          </a:p>
        </p:txBody>
      </p:sp>
    </p:spTree>
    <p:extLst>
      <p:ext uri="{BB962C8B-B14F-4D97-AF65-F5344CB8AC3E}">
        <p14:creationId xmlns:p14="http://schemas.microsoft.com/office/powerpoint/2010/main" val="36511603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07820279-8F88-5761-6554-EA7B0152B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082" y="703852"/>
            <a:ext cx="7567835" cy="3856813"/>
          </a:xfrm>
          <a:prstGeom prst="rect">
            <a:avLst/>
          </a:prstGeom>
          <a:ln>
            <a:solidFill>
              <a:schemeClr val="tx1"/>
            </a:solidFill>
          </a:ln>
        </p:spPr>
      </p:pic>
    </p:spTree>
    <p:extLst>
      <p:ext uri="{BB962C8B-B14F-4D97-AF65-F5344CB8AC3E}">
        <p14:creationId xmlns:p14="http://schemas.microsoft.com/office/powerpoint/2010/main" val="39759310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837974" y="351402"/>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COMPOSITE DIAGRAM</a:t>
            </a:r>
            <a:endParaRPr dirty="0"/>
          </a:p>
        </p:txBody>
      </p:sp>
      <p:sp>
        <p:nvSpPr>
          <p:cNvPr id="830" name="Google Shape;830;p48"/>
          <p:cNvSpPr txBox="1">
            <a:spLocks noGrp="1"/>
          </p:cNvSpPr>
          <p:nvPr>
            <p:ph type="title" idx="2"/>
          </p:nvPr>
        </p:nvSpPr>
        <p:spPr>
          <a:xfrm>
            <a:off x="2324675"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07</a:t>
            </a:r>
            <a:endParaRPr dirty="0"/>
          </a:p>
        </p:txBody>
      </p:sp>
      <p:sp>
        <p:nvSpPr>
          <p:cNvPr id="2" name="TextBox 1">
            <a:extLst>
              <a:ext uri="{FF2B5EF4-FFF2-40B4-BE49-F238E27FC236}">
                <a16:creationId xmlns:a16="http://schemas.microsoft.com/office/drawing/2014/main" id="{A6D6F1D4-8F7E-6CC6-0450-9A734623B669}"/>
              </a:ext>
            </a:extLst>
          </p:cNvPr>
          <p:cNvSpPr txBox="1"/>
          <p:nvPr/>
        </p:nvSpPr>
        <p:spPr>
          <a:xfrm>
            <a:off x="4837974" y="2149580"/>
            <a:ext cx="4164259" cy="1600438"/>
          </a:xfrm>
          <a:prstGeom prst="rect">
            <a:avLst/>
          </a:prstGeom>
          <a:noFill/>
        </p:spPr>
        <p:txBody>
          <a:bodyPr wrap="square" rtlCol="0">
            <a:spAutoFit/>
          </a:bodyPr>
          <a:lstStyle/>
          <a:p>
            <a:pPr algn="just"/>
            <a:r>
              <a:rPr lang="en-US" b="0" i="0" dirty="0">
                <a:solidFill>
                  <a:srgbClr val="000000"/>
                </a:solidFill>
                <a:effectLst/>
                <a:latin typeface="Poppins" panose="00000500000000000000" pitchFamily="2" charset="0"/>
              </a:rPr>
              <a:t>These UML diagram types are used to represent the internal structure of a class. They let us know how different entities in a class relate to each other and how the class itself is associated with the outside entity/system. Every element has a “role” assigned here.</a:t>
            </a:r>
            <a:endParaRPr lang="en-IN" dirty="0">
              <a:latin typeface="Patrick Hand" panose="00000500000000000000" pitchFamily="2" charset="0"/>
            </a:endParaRPr>
          </a:p>
        </p:txBody>
      </p:sp>
    </p:spTree>
    <p:extLst>
      <p:ext uri="{BB962C8B-B14F-4D97-AF65-F5344CB8AC3E}">
        <p14:creationId xmlns:p14="http://schemas.microsoft.com/office/powerpoint/2010/main" val="3836351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761ADA6D-1A1C-AA31-D119-329813088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28" y="857700"/>
            <a:ext cx="8102343" cy="3763918"/>
          </a:xfrm>
          <a:prstGeom prst="rect">
            <a:avLst/>
          </a:prstGeom>
          <a:ln>
            <a:solidFill>
              <a:schemeClr val="tx1"/>
            </a:solidFill>
          </a:ln>
        </p:spPr>
      </p:pic>
    </p:spTree>
    <p:extLst>
      <p:ext uri="{BB962C8B-B14F-4D97-AF65-F5344CB8AC3E}">
        <p14:creationId xmlns:p14="http://schemas.microsoft.com/office/powerpoint/2010/main" val="5810847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791478" y="537382"/>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ACTIVITY DIAGRAM</a:t>
            </a:r>
            <a:endParaRPr dirty="0"/>
          </a:p>
        </p:txBody>
      </p:sp>
      <p:sp>
        <p:nvSpPr>
          <p:cNvPr id="830" name="Google Shape;830;p48"/>
          <p:cNvSpPr txBox="1">
            <a:spLocks noGrp="1"/>
          </p:cNvSpPr>
          <p:nvPr>
            <p:ph type="title" idx="2"/>
          </p:nvPr>
        </p:nvSpPr>
        <p:spPr>
          <a:xfrm>
            <a:off x="2324675"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08</a:t>
            </a:r>
            <a:endParaRPr dirty="0"/>
          </a:p>
        </p:txBody>
      </p:sp>
      <p:sp>
        <p:nvSpPr>
          <p:cNvPr id="2" name="TextBox 1">
            <a:extLst>
              <a:ext uri="{FF2B5EF4-FFF2-40B4-BE49-F238E27FC236}">
                <a16:creationId xmlns:a16="http://schemas.microsoft.com/office/drawing/2014/main" id="{CC26527D-11D1-2500-0C46-18E2EB86DB2E}"/>
              </a:ext>
            </a:extLst>
          </p:cNvPr>
          <p:cNvSpPr txBox="1"/>
          <p:nvPr/>
        </p:nvSpPr>
        <p:spPr>
          <a:xfrm>
            <a:off x="4791478" y="2379036"/>
            <a:ext cx="4139871" cy="1815882"/>
          </a:xfrm>
          <a:prstGeom prst="rect">
            <a:avLst/>
          </a:prstGeom>
          <a:noFill/>
        </p:spPr>
        <p:txBody>
          <a:bodyPr wrap="square" rtlCol="0">
            <a:spAutoFit/>
          </a:bodyPr>
          <a:lstStyle/>
          <a:p>
            <a:pPr algn="just"/>
            <a:r>
              <a:rPr lang="en-US" b="0" i="0" dirty="0">
                <a:solidFill>
                  <a:srgbClr val="000000"/>
                </a:solidFill>
                <a:effectLst/>
                <a:latin typeface="Poppins" panose="00000500000000000000" pitchFamily="2" charset="0"/>
              </a:rPr>
              <a:t>These types of UML diagrams are extensively used as they represent the overall flow in the system with respect to numerous activities. It takes an instance of the system and covers how it would flow. These diagrams are more focused on the real-world implementation of the system rather than its structure.</a:t>
            </a:r>
            <a:endParaRPr lang="en-IN" dirty="0">
              <a:latin typeface="Patrick Hand" panose="00000500000000000000" pitchFamily="2" charset="0"/>
            </a:endParaRPr>
          </a:p>
        </p:txBody>
      </p:sp>
    </p:spTree>
    <p:extLst>
      <p:ext uri="{BB962C8B-B14F-4D97-AF65-F5344CB8AC3E}">
        <p14:creationId xmlns:p14="http://schemas.microsoft.com/office/powerpoint/2010/main" val="7721885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2" name="Picture 1" descr="Diagram&#10;&#10;Description automatically generated with medium confidence">
            <a:extLst>
              <a:ext uri="{FF2B5EF4-FFF2-40B4-BE49-F238E27FC236}">
                <a16:creationId xmlns:a16="http://schemas.microsoft.com/office/drawing/2014/main" id="{B7403BF6-F829-BEE7-05CF-54F7A2595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331" y="88053"/>
            <a:ext cx="6146424" cy="5011249"/>
          </a:xfrm>
          <a:prstGeom prst="rect">
            <a:avLst/>
          </a:prstGeom>
          <a:ln>
            <a:solidFill>
              <a:schemeClr val="tx1"/>
            </a:solidFill>
          </a:ln>
        </p:spPr>
      </p:pic>
    </p:spTree>
    <p:extLst>
      <p:ext uri="{BB962C8B-B14F-4D97-AF65-F5344CB8AC3E}">
        <p14:creationId xmlns:p14="http://schemas.microsoft.com/office/powerpoint/2010/main" val="28494047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39"/>
          <p:cNvSpPr txBox="1">
            <a:spLocks noGrp="1"/>
          </p:cNvSpPr>
          <p:nvPr>
            <p:ph type="title"/>
          </p:nvPr>
        </p:nvSpPr>
        <p:spPr>
          <a:xfrm>
            <a:off x="1869950" y="414147"/>
            <a:ext cx="5257800" cy="95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673" name="Google Shape;673;p39"/>
          <p:cNvSpPr txBox="1">
            <a:spLocks noGrp="1"/>
          </p:cNvSpPr>
          <p:nvPr>
            <p:ph type="subTitle" idx="1"/>
          </p:nvPr>
        </p:nvSpPr>
        <p:spPr>
          <a:xfrm>
            <a:off x="722375" y="1383400"/>
            <a:ext cx="2487000" cy="615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600" dirty="0"/>
              <a:t>01</a:t>
            </a:r>
            <a:endParaRPr sz="3600" dirty="0"/>
          </a:p>
        </p:txBody>
      </p:sp>
      <p:sp>
        <p:nvSpPr>
          <p:cNvPr id="674" name="Google Shape;674;p39"/>
          <p:cNvSpPr txBox="1">
            <a:spLocks noGrp="1"/>
          </p:cNvSpPr>
          <p:nvPr>
            <p:ph type="subTitle" idx="2"/>
          </p:nvPr>
        </p:nvSpPr>
        <p:spPr>
          <a:xfrm>
            <a:off x="722375" y="1884100"/>
            <a:ext cx="2487000" cy="45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2400" dirty="0"/>
              <a:t>UML DIAGRAMS</a:t>
            </a:r>
            <a:endParaRPr sz="2400" dirty="0"/>
          </a:p>
        </p:txBody>
      </p:sp>
      <p:sp>
        <p:nvSpPr>
          <p:cNvPr id="675" name="Google Shape;675;p39"/>
          <p:cNvSpPr txBox="1">
            <a:spLocks noGrp="1"/>
          </p:cNvSpPr>
          <p:nvPr>
            <p:ph type="subTitle" idx="3"/>
          </p:nvPr>
        </p:nvSpPr>
        <p:spPr>
          <a:xfrm>
            <a:off x="3328425" y="1383400"/>
            <a:ext cx="2487000" cy="615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600"/>
              <a:t>02</a:t>
            </a:r>
            <a:endParaRPr sz="3600"/>
          </a:p>
        </p:txBody>
      </p:sp>
      <p:sp>
        <p:nvSpPr>
          <p:cNvPr id="676" name="Google Shape;676;p39"/>
          <p:cNvSpPr txBox="1">
            <a:spLocks noGrp="1"/>
          </p:cNvSpPr>
          <p:nvPr>
            <p:ph type="subTitle" idx="4"/>
          </p:nvPr>
        </p:nvSpPr>
        <p:spPr>
          <a:xfrm>
            <a:off x="3200150" y="1884100"/>
            <a:ext cx="2743500" cy="45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dirty="0"/>
              <a:t>ARCHITECTURE DIAGRAMS</a:t>
            </a:r>
            <a:endParaRPr sz="2400" dirty="0"/>
          </a:p>
        </p:txBody>
      </p:sp>
      <p:sp>
        <p:nvSpPr>
          <p:cNvPr id="677" name="Google Shape;677;p39"/>
          <p:cNvSpPr txBox="1">
            <a:spLocks noGrp="1"/>
          </p:cNvSpPr>
          <p:nvPr>
            <p:ph type="subTitle" idx="5"/>
          </p:nvPr>
        </p:nvSpPr>
        <p:spPr>
          <a:xfrm>
            <a:off x="5943600" y="1383400"/>
            <a:ext cx="2487000" cy="615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600"/>
              <a:t>03</a:t>
            </a:r>
            <a:endParaRPr sz="3600"/>
          </a:p>
        </p:txBody>
      </p:sp>
      <p:sp>
        <p:nvSpPr>
          <p:cNvPr id="678" name="Google Shape;678;p39"/>
          <p:cNvSpPr txBox="1">
            <a:spLocks noGrp="1"/>
          </p:cNvSpPr>
          <p:nvPr>
            <p:ph type="subTitle" idx="6"/>
          </p:nvPr>
        </p:nvSpPr>
        <p:spPr>
          <a:xfrm>
            <a:off x="5950675" y="1884100"/>
            <a:ext cx="2487000" cy="45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2400" dirty="0"/>
              <a:t>METHODOLOGY</a:t>
            </a:r>
            <a:endParaRPr sz="2400" dirty="0"/>
          </a:p>
        </p:txBody>
      </p:sp>
      <p:sp>
        <p:nvSpPr>
          <p:cNvPr id="2" name="Google Shape;673;p39">
            <a:extLst>
              <a:ext uri="{FF2B5EF4-FFF2-40B4-BE49-F238E27FC236}">
                <a16:creationId xmlns:a16="http://schemas.microsoft.com/office/drawing/2014/main" id="{5E32BC05-4F50-7D79-3180-65731008E1FC}"/>
              </a:ext>
            </a:extLst>
          </p:cNvPr>
          <p:cNvSpPr txBox="1">
            <a:spLocks/>
          </p:cNvSpPr>
          <p:nvPr/>
        </p:nvSpPr>
        <p:spPr>
          <a:xfrm>
            <a:off x="1737514" y="2941907"/>
            <a:ext cx="2487000" cy="61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Patrick Hand"/>
              <a:buNone/>
              <a:defRPr sz="3500" b="0" i="0" u="none" strike="noStrike" cap="none">
                <a:solidFill>
                  <a:schemeClr val="accent6"/>
                </a:solidFill>
                <a:latin typeface="Patrick Hand"/>
                <a:ea typeface="Patrick Hand"/>
                <a:cs typeface="Patrick Hand"/>
                <a:sym typeface="Patrick Hand"/>
              </a:defRPr>
            </a:lvl1pPr>
            <a:lvl2pPr marL="914400" marR="0" lvl="1" indent="-317500" algn="ctr" rtl="0">
              <a:lnSpc>
                <a:spcPct val="100000"/>
              </a:lnSpc>
              <a:spcBef>
                <a:spcPts val="1600"/>
              </a:spcBef>
              <a:spcAft>
                <a:spcPts val="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2pPr>
            <a:lvl3pPr marL="1371600" marR="0" lvl="2" indent="-317500" algn="ctr" rtl="0">
              <a:lnSpc>
                <a:spcPct val="100000"/>
              </a:lnSpc>
              <a:spcBef>
                <a:spcPts val="1600"/>
              </a:spcBef>
              <a:spcAft>
                <a:spcPts val="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3pPr>
            <a:lvl4pPr marL="1828800" marR="0" lvl="3" indent="-317500" algn="ctr" rtl="0">
              <a:lnSpc>
                <a:spcPct val="100000"/>
              </a:lnSpc>
              <a:spcBef>
                <a:spcPts val="1600"/>
              </a:spcBef>
              <a:spcAft>
                <a:spcPts val="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4pPr>
            <a:lvl5pPr marL="2286000" marR="0" lvl="4" indent="-317500" algn="ctr" rtl="0">
              <a:lnSpc>
                <a:spcPct val="100000"/>
              </a:lnSpc>
              <a:spcBef>
                <a:spcPts val="1600"/>
              </a:spcBef>
              <a:spcAft>
                <a:spcPts val="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5pPr>
            <a:lvl6pPr marL="2743200" marR="0" lvl="5" indent="-317500" algn="ctr" rtl="0">
              <a:lnSpc>
                <a:spcPct val="100000"/>
              </a:lnSpc>
              <a:spcBef>
                <a:spcPts val="1600"/>
              </a:spcBef>
              <a:spcAft>
                <a:spcPts val="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6pPr>
            <a:lvl7pPr marL="3200400" marR="0" lvl="6" indent="-317500" algn="ctr" rtl="0">
              <a:lnSpc>
                <a:spcPct val="100000"/>
              </a:lnSpc>
              <a:spcBef>
                <a:spcPts val="1600"/>
              </a:spcBef>
              <a:spcAft>
                <a:spcPts val="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7pPr>
            <a:lvl8pPr marL="3657600" marR="0" lvl="7" indent="-317500" algn="ctr" rtl="0">
              <a:lnSpc>
                <a:spcPct val="100000"/>
              </a:lnSpc>
              <a:spcBef>
                <a:spcPts val="1600"/>
              </a:spcBef>
              <a:spcAft>
                <a:spcPts val="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8pPr>
            <a:lvl9pPr marL="4114800" marR="0" lvl="8" indent="-317500" algn="ctr" rtl="0">
              <a:lnSpc>
                <a:spcPct val="100000"/>
              </a:lnSpc>
              <a:spcBef>
                <a:spcPts val="1600"/>
              </a:spcBef>
              <a:spcAft>
                <a:spcPts val="160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9pPr>
          </a:lstStyle>
          <a:p>
            <a:pPr marL="0" indent="0">
              <a:spcAft>
                <a:spcPts val="1600"/>
              </a:spcAft>
            </a:pPr>
            <a:r>
              <a:rPr lang="en" sz="3600" dirty="0"/>
              <a:t>04</a:t>
            </a:r>
          </a:p>
        </p:txBody>
      </p:sp>
      <p:sp>
        <p:nvSpPr>
          <p:cNvPr id="4" name="Google Shape;674;p39">
            <a:extLst>
              <a:ext uri="{FF2B5EF4-FFF2-40B4-BE49-F238E27FC236}">
                <a16:creationId xmlns:a16="http://schemas.microsoft.com/office/drawing/2014/main" id="{3E5517BA-5D29-A554-D553-A94A6A4E42B8}"/>
              </a:ext>
            </a:extLst>
          </p:cNvPr>
          <p:cNvSpPr txBox="1">
            <a:spLocks/>
          </p:cNvSpPr>
          <p:nvPr/>
        </p:nvSpPr>
        <p:spPr>
          <a:xfrm>
            <a:off x="4741255" y="3498506"/>
            <a:ext cx="2487000" cy="45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Patrick Hand"/>
              <a:buNone/>
              <a:defRPr sz="2000" b="1" i="0" u="none" strike="noStrike" cap="none">
                <a:solidFill>
                  <a:schemeClr val="accent4"/>
                </a:solidFill>
                <a:latin typeface="Patrick Hand"/>
                <a:ea typeface="Patrick Hand"/>
                <a:cs typeface="Patrick Hand"/>
                <a:sym typeface="Patrick Hand"/>
              </a:defRPr>
            </a:lvl1pPr>
            <a:lvl2pPr marL="914400" marR="0" lvl="1" indent="-317500" algn="ctr" rtl="0">
              <a:lnSpc>
                <a:spcPct val="100000"/>
              </a:lnSpc>
              <a:spcBef>
                <a:spcPts val="1600"/>
              </a:spcBef>
              <a:spcAft>
                <a:spcPts val="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2pPr>
            <a:lvl3pPr marL="1371600" marR="0" lvl="2" indent="-317500" algn="ctr" rtl="0">
              <a:lnSpc>
                <a:spcPct val="100000"/>
              </a:lnSpc>
              <a:spcBef>
                <a:spcPts val="1600"/>
              </a:spcBef>
              <a:spcAft>
                <a:spcPts val="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3pPr>
            <a:lvl4pPr marL="1828800" marR="0" lvl="3" indent="-317500" algn="ctr" rtl="0">
              <a:lnSpc>
                <a:spcPct val="100000"/>
              </a:lnSpc>
              <a:spcBef>
                <a:spcPts val="1600"/>
              </a:spcBef>
              <a:spcAft>
                <a:spcPts val="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4pPr>
            <a:lvl5pPr marL="2286000" marR="0" lvl="4" indent="-317500" algn="ctr" rtl="0">
              <a:lnSpc>
                <a:spcPct val="100000"/>
              </a:lnSpc>
              <a:spcBef>
                <a:spcPts val="1600"/>
              </a:spcBef>
              <a:spcAft>
                <a:spcPts val="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5pPr>
            <a:lvl6pPr marL="2743200" marR="0" lvl="5" indent="-317500" algn="ctr" rtl="0">
              <a:lnSpc>
                <a:spcPct val="100000"/>
              </a:lnSpc>
              <a:spcBef>
                <a:spcPts val="1600"/>
              </a:spcBef>
              <a:spcAft>
                <a:spcPts val="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6pPr>
            <a:lvl7pPr marL="3200400" marR="0" lvl="6" indent="-317500" algn="ctr" rtl="0">
              <a:lnSpc>
                <a:spcPct val="100000"/>
              </a:lnSpc>
              <a:spcBef>
                <a:spcPts val="1600"/>
              </a:spcBef>
              <a:spcAft>
                <a:spcPts val="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7pPr>
            <a:lvl8pPr marL="3657600" marR="0" lvl="7" indent="-317500" algn="ctr" rtl="0">
              <a:lnSpc>
                <a:spcPct val="100000"/>
              </a:lnSpc>
              <a:spcBef>
                <a:spcPts val="1600"/>
              </a:spcBef>
              <a:spcAft>
                <a:spcPts val="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8pPr>
            <a:lvl9pPr marL="4114800" marR="0" lvl="8" indent="-317500" algn="ctr" rtl="0">
              <a:lnSpc>
                <a:spcPct val="100000"/>
              </a:lnSpc>
              <a:spcBef>
                <a:spcPts val="1600"/>
              </a:spcBef>
              <a:spcAft>
                <a:spcPts val="160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9pPr>
          </a:lstStyle>
          <a:p>
            <a:pPr marL="0" indent="0">
              <a:spcAft>
                <a:spcPts val="1600"/>
              </a:spcAft>
            </a:pPr>
            <a:r>
              <a:rPr lang="en-IN" sz="2400" dirty="0"/>
              <a:t>FLOWCHART</a:t>
            </a:r>
          </a:p>
        </p:txBody>
      </p:sp>
      <p:sp>
        <p:nvSpPr>
          <p:cNvPr id="5" name="Google Shape;674;p39">
            <a:extLst>
              <a:ext uri="{FF2B5EF4-FFF2-40B4-BE49-F238E27FC236}">
                <a16:creationId xmlns:a16="http://schemas.microsoft.com/office/drawing/2014/main" id="{E0B91068-3E10-E0E2-9FDC-C3EDD5848EED}"/>
              </a:ext>
            </a:extLst>
          </p:cNvPr>
          <p:cNvSpPr txBox="1">
            <a:spLocks/>
          </p:cNvSpPr>
          <p:nvPr/>
        </p:nvSpPr>
        <p:spPr>
          <a:xfrm>
            <a:off x="1810218" y="3498506"/>
            <a:ext cx="2487000" cy="45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Patrick Hand"/>
              <a:buNone/>
              <a:defRPr sz="2000" b="1" i="0" u="none" strike="noStrike" cap="none">
                <a:solidFill>
                  <a:schemeClr val="accent4"/>
                </a:solidFill>
                <a:latin typeface="Patrick Hand"/>
                <a:ea typeface="Patrick Hand"/>
                <a:cs typeface="Patrick Hand"/>
                <a:sym typeface="Patrick Hand"/>
              </a:defRPr>
            </a:lvl1pPr>
            <a:lvl2pPr marL="914400" marR="0" lvl="1" indent="-317500" algn="ctr" rtl="0">
              <a:lnSpc>
                <a:spcPct val="100000"/>
              </a:lnSpc>
              <a:spcBef>
                <a:spcPts val="1600"/>
              </a:spcBef>
              <a:spcAft>
                <a:spcPts val="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2pPr>
            <a:lvl3pPr marL="1371600" marR="0" lvl="2" indent="-317500" algn="ctr" rtl="0">
              <a:lnSpc>
                <a:spcPct val="100000"/>
              </a:lnSpc>
              <a:spcBef>
                <a:spcPts val="1600"/>
              </a:spcBef>
              <a:spcAft>
                <a:spcPts val="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3pPr>
            <a:lvl4pPr marL="1828800" marR="0" lvl="3" indent="-317500" algn="ctr" rtl="0">
              <a:lnSpc>
                <a:spcPct val="100000"/>
              </a:lnSpc>
              <a:spcBef>
                <a:spcPts val="1600"/>
              </a:spcBef>
              <a:spcAft>
                <a:spcPts val="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4pPr>
            <a:lvl5pPr marL="2286000" marR="0" lvl="4" indent="-317500" algn="ctr" rtl="0">
              <a:lnSpc>
                <a:spcPct val="100000"/>
              </a:lnSpc>
              <a:spcBef>
                <a:spcPts val="1600"/>
              </a:spcBef>
              <a:spcAft>
                <a:spcPts val="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5pPr>
            <a:lvl6pPr marL="2743200" marR="0" lvl="5" indent="-317500" algn="ctr" rtl="0">
              <a:lnSpc>
                <a:spcPct val="100000"/>
              </a:lnSpc>
              <a:spcBef>
                <a:spcPts val="1600"/>
              </a:spcBef>
              <a:spcAft>
                <a:spcPts val="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6pPr>
            <a:lvl7pPr marL="3200400" marR="0" lvl="6" indent="-317500" algn="ctr" rtl="0">
              <a:lnSpc>
                <a:spcPct val="100000"/>
              </a:lnSpc>
              <a:spcBef>
                <a:spcPts val="1600"/>
              </a:spcBef>
              <a:spcAft>
                <a:spcPts val="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7pPr>
            <a:lvl8pPr marL="3657600" marR="0" lvl="7" indent="-317500" algn="ctr" rtl="0">
              <a:lnSpc>
                <a:spcPct val="100000"/>
              </a:lnSpc>
              <a:spcBef>
                <a:spcPts val="1600"/>
              </a:spcBef>
              <a:spcAft>
                <a:spcPts val="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8pPr>
            <a:lvl9pPr marL="4114800" marR="0" lvl="8" indent="-317500" algn="ctr" rtl="0">
              <a:lnSpc>
                <a:spcPct val="100000"/>
              </a:lnSpc>
              <a:spcBef>
                <a:spcPts val="1600"/>
              </a:spcBef>
              <a:spcAft>
                <a:spcPts val="1600"/>
              </a:spcAft>
              <a:buClr>
                <a:schemeClr val="dk2"/>
              </a:buClr>
              <a:buSzPts val="1400"/>
              <a:buFont typeface="Patrick Hand"/>
              <a:buNone/>
              <a:defRPr sz="2000" b="1" i="0" u="none" strike="noStrike" cap="none">
                <a:solidFill>
                  <a:schemeClr val="accent4"/>
                </a:solidFill>
                <a:latin typeface="Patrick Hand"/>
                <a:ea typeface="Patrick Hand"/>
                <a:cs typeface="Patrick Hand"/>
                <a:sym typeface="Patrick Hand"/>
              </a:defRPr>
            </a:lvl9pPr>
          </a:lstStyle>
          <a:p>
            <a:pPr marL="0" indent="0">
              <a:spcAft>
                <a:spcPts val="1600"/>
              </a:spcAft>
            </a:pPr>
            <a:r>
              <a:rPr lang="en-IN" sz="2400" dirty="0"/>
              <a:t>ALGORITHM</a:t>
            </a:r>
          </a:p>
        </p:txBody>
      </p:sp>
      <p:sp>
        <p:nvSpPr>
          <p:cNvPr id="6" name="Google Shape;673;p39">
            <a:extLst>
              <a:ext uri="{FF2B5EF4-FFF2-40B4-BE49-F238E27FC236}">
                <a16:creationId xmlns:a16="http://schemas.microsoft.com/office/drawing/2014/main" id="{EED2C98D-2E6D-54E6-459D-18E2AFC75BC7}"/>
              </a:ext>
            </a:extLst>
          </p:cNvPr>
          <p:cNvSpPr txBox="1">
            <a:spLocks/>
          </p:cNvSpPr>
          <p:nvPr/>
        </p:nvSpPr>
        <p:spPr>
          <a:xfrm>
            <a:off x="4622834" y="2941907"/>
            <a:ext cx="2487000" cy="61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Patrick Hand"/>
              <a:buNone/>
              <a:defRPr sz="3500" b="0" i="0" u="none" strike="noStrike" cap="none">
                <a:solidFill>
                  <a:schemeClr val="accent6"/>
                </a:solidFill>
                <a:latin typeface="Patrick Hand"/>
                <a:ea typeface="Patrick Hand"/>
                <a:cs typeface="Patrick Hand"/>
                <a:sym typeface="Patrick Hand"/>
              </a:defRPr>
            </a:lvl1pPr>
            <a:lvl2pPr marL="914400" marR="0" lvl="1" indent="-317500" algn="ctr" rtl="0">
              <a:lnSpc>
                <a:spcPct val="100000"/>
              </a:lnSpc>
              <a:spcBef>
                <a:spcPts val="1600"/>
              </a:spcBef>
              <a:spcAft>
                <a:spcPts val="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2pPr>
            <a:lvl3pPr marL="1371600" marR="0" lvl="2" indent="-317500" algn="ctr" rtl="0">
              <a:lnSpc>
                <a:spcPct val="100000"/>
              </a:lnSpc>
              <a:spcBef>
                <a:spcPts val="1600"/>
              </a:spcBef>
              <a:spcAft>
                <a:spcPts val="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3pPr>
            <a:lvl4pPr marL="1828800" marR="0" lvl="3" indent="-317500" algn="ctr" rtl="0">
              <a:lnSpc>
                <a:spcPct val="100000"/>
              </a:lnSpc>
              <a:spcBef>
                <a:spcPts val="1600"/>
              </a:spcBef>
              <a:spcAft>
                <a:spcPts val="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4pPr>
            <a:lvl5pPr marL="2286000" marR="0" lvl="4" indent="-317500" algn="ctr" rtl="0">
              <a:lnSpc>
                <a:spcPct val="100000"/>
              </a:lnSpc>
              <a:spcBef>
                <a:spcPts val="1600"/>
              </a:spcBef>
              <a:spcAft>
                <a:spcPts val="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5pPr>
            <a:lvl6pPr marL="2743200" marR="0" lvl="5" indent="-317500" algn="ctr" rtl="0">
              <a:lnSpc>
                <a:spcPct val="100000"/>
              </a:lnSpc>
              <a:spcBef>
                <a:spcPts val="1600"/>
              </a:spcBef>
              <a:spcAft>
                <a:spcPts val="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6pPr>
            <a:lvl7pPr marL="3200400" marR="0" lvl="6" indent="-317500" algn="ctr" rtl="0">
              <a:lnSpc>
                <a:spcPct val="100000"/>
              </a:lnSpc>
              <a:spcBef>
                <a:spcPts val="1600"/>
              </a:spcBef>
              <a:spcAft>
                <a:spcPts val="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7pPr>
            <a:lvl8pPr marL="3657600" marR="0" lvl="7" indent="-317500" algn="ctr" rtl="0">
              <a:lnSpc>
                <a:spcPct val="100000"/>
              </a:lnSpc>
              <a:spcBef>
                <a:spcPts val="1600"/>
              </a:spcBef>
              <a:spcAft>
                <a:spcPts val="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8pPr>
            <a:lvl9pPr marL="4114800" marR="0" lvl="8" indent="-317500" algn="ctr" rtl="0">
              <a:lnSpc>
                <a:spcPct val="100000"/>
              </a:lnSpc>
              <a:spcBef>
                <a:spcPts val="1600"/>
              </a:spcBef>
              <a:spcAft>
                <a:spcPts val="1600"/>
              </a:spcAft>
              <a:buClr>
                <a:schemeClr val="dk2"/>
              </a:buClr>
              <a:buSzPts val="1400"/>
              <a:buFont typeface="Patrick Hand"/>
              <a:buNone/>
              <a:defRPr sz="3500" b="0" i="0" u="none" strike="noStrike" cap="none">
                <a:solidFill>
                  <a:schemeClr val="accent6"/>
                </a:solidFill>
                <a:latin typeface="Patrick Hand"/>
                <a:ea typeface="Patrick Hand"/>
                <a:cs typeface="Patrick Hand"/>
                <a:sym typeface="Patrick Hand"/>
              </a:defRPr>
            </a:lvl9pPr>
          </a:lstStyle>
          <a:p>
            <a:pPr marL="0" indent="0">
              <a:spcAft>
                <a:spcPts val="1600"/>
              </a:spcAft>
            </a:pPr>
            <a:r>
              <a:rPr lang="en" sz="3600" dirty="0"/>
              <a:t>05</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735176" y="607124"/>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SEQUENCE DIAGRAM</a:t>
            </a:r>
            <a:endParaRPr dirty="0"/>
          </a:p>
        </p:txBody>
      </p:sp>
      <p:sp>
        <p:nvSpPr>
          <p:cNvPr id="830" name="Google Shape;830;p48"/>
          <p:cNvSpPr txBox="1">
            <a:spLocks noGrp="1"/>
          </p:cNvSpPr>
          <p:nvPr>
            <p:ph type="title" idx="2"/>
          </p:nvPr>
        </p:nvSpPr>
        <p:spPr>
          <a:xfrm>
            <a:off x="2316926"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09</a:t>
            </a:r>
            <a:endParaRPr dirty="0"/>
          </a:p>
        </p:txBody>
      </p:sp>
      <p:sp>
        <p:nvSpPr>
          <p:cNvPr id="2" name="TextBox 1">
            <a:extLst>
              <a:ext uri="{FF2B5EF4-FFF2-40B4-BE49-F238E27FC236}">
                <a16:creationId xmlns:a16="http://schemas.microsoft.com/office/drawing/2014/main" id="{3E08DDE4-9DEE-E5BE-93C0-074B7D2B549D}"/>
              </a:ext>
            </a:extLst>
          </p:cNvPr>
          <p:cNvSpPr txBox="1"/>
          <p:nvPr/>
        </p:nvSpPr>
        <p:spPr>
          <a:xfrm>
            <a:off x="4793902" y="2308516"/>
            <a:ext cx="4243771" cy="1815882"/>
          </a:xfrm>
          <a:prstGeom prst="rect">
            <a:avLst/>
          </a:prstGeom>
          <a:noFill/>
        </p:spPr>
        <p:txBody>
          <a:bodyPr wrap="square" rtlCol="0">
            <a:spAutoFit/>
          </a:bodyPr>
          <a:lstStyle/>
          <a:p>
            <a:pPr algn="just"/>
            <a:r>
              <a:rPr lang="en-US" b="0" i="0" dirty="0">
                <a:solidFill>
                  <a:srgbClr val="000000"/>
                </a:solidFill>
                <a:effectLst/>
                <a:latin typeface="Poppins" panose="00000500000000000000" pitchFamily="2" charset="0"/>
              </a:rPr>
              <a:t>As the name suggests, this describes the flow of a process among various components in a sequential manner. This is mostly used in architecture development and real-world implementation of the system. It features different components and describes how the flow is switched from one component to another.</a:t>
            </a:r>
            <a:endParaRPr lang="en-IN" dirty="0">
              <a:latin typeface="Patrick Hand" panose="00000500000000000000" pitchFamily="2" charset="0"/>
            </a:endParaRPr>
          </a:p>
        </p:txBody>
      </p:sp>
    </p:spTree>
    <p:extLst>
      <p:ext uri="{BB962C8B-B14F-4D97-AF65-F5344CB8AC3E}">
        <p14:creationId xmlns:p14="http://schemas.microsoft.com/office/powerpoint/2010/main" val="36671350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18FD92D-BDA0-1D8D-CB76-C20FBB55E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276" y="264029"/>
            <a:ext cx="5247448" cy="4773146"/>
          </a:xfrm>
          <a:prstGeom prst="rect">
            <a:avLst/>
          </a:prstGeom>
          <a:ln>
            <a:solidFill>
              <a:schemeClr val="tx1"/>
            </a:solidFill>
          </a:ln>
        </p:spPr>
      </p:pic>
    </p:spTree>
    <p:extLst>
      <p:ext uri="{BB962C8B-B14F-4D97-AF65-F5344CB8AC3E}">
        <p14:creationId xmlns:p14="http://schemas.microsoft.com/office/powerpoint/2010/main" val="11199791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735176" y="607124"/>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STATE MACHINE DIAGRAM</a:t>
            </a:r>
            <a:endParaRPr dirty="0"/>
          </a:p>
        </p:txBody>
      </p:sp>
      <p:sp>
        <p:nvSpPr>
          <p:cNvPr id="830" name="Google Shape;830;p48"/>
          <p:cNvSpPr txBox="1">
            <a:spLocks noGrp="1"/>
          </p:cNvSpPr>
          <p:nvPr>
            <p:ph type="title" idx="2"/>
          </p:nvPr>
        </p:nvSpPr>
        <p:spPr>
          <a:xfrm>
            <a:off x="2316926"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10</a:t>
            </a:r>
            <a:endParaRPr dirty="0"/>
          </a:p>
        </p:txBody>
      </p:sp>
      <p:sp>
        <p:nvSpPr>
          <p:cNvPr id="2" name="TextBox 1">
            <a:extLst>
              <a:ext uri="{FF2B5EF4-FFF2-40B4-BE49-F238E27FC236}">
                <a16:creationId xmlns:a16="http://schemas.microsoft.com/office/drawing/2014/main" id="{3E08DDE4-9DEE-E5BE-93C0-074B7D2B549D}"/>
              </a:ext>
            </a:extLst>
          </p:cNvPr>
          <p:cNvSpPr txBox="1"/>
          <p:nvPr/>
        </p:nvSpPr>
        <p:spPr>
          <a:xfrm>
            <a:off x="4735176" y="2195216"/>
            <a:ext cx="4243771" cy="1815882"/>
          </a:xfrm>
          <a:prstGeom prst="rect">
            <a:avLst/>
          </a:prstGeom>
          <a:noFill/>
        </p:spPr>
        <p:txBody>
          <a:bodyPr wrap="square" rtlCol="0">
            <a:spAutoFit/>
          </a:bodyPr>
          <a:lstStyle/>
          <a:p>
            <a:pPr algn="l"/>
            <a:r>
              <a:rPr lang="en-US" b="0" i="0" dirty="0">
                <a:solidFill>
                  <a:srgbClr val="000000"/>
                </a:solidFill>
                <a:effectLst/>
                <a:latin typeface="Poppins" panose="00000500000000000000" pitchFamily="2" charset="0"/>
              </a:rPr>
              <a:t>This is a dynamic diagram which describes the different states of the system. It features all sorts of actions and how a class would respond to it. Accordingly, a flow is established that is focused on the state of the core entities.</a:t>
            </a:r>
          </a:p>
          <a:p>
            <a:br>
              <a:rPr lang="en-US" dirty="0"/>
            </a:br>
            <a:endParaRPr lang="en-IN" dirty="0">
              <a:latin typeface="Patrick Hand" panose="00000500000000000000" pitchFamily="2" charset="0"/>
            </a:endParaRPr>
          </a:p>
        </p:txBody>
      </p:sp>
    </p:spTree>
    <p:extLst>
      <p:ext uri="{BB962C8B-B14F-4D97-AF65-F5344CB8AC3E}">
        <p14:creationId xmlns:p14="http://schemas.microsoft.com/office/powerpoint/2010/main" val="155631892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3" name="Picture 2">
            <a:extLst>
              <a:ext uri="{FF2B5EF4-FFF2-40B4-BE49-F238E27FC236}">
                <a16:creationId xmlns:a16="http://schemas.microsoft.com/office/drawing/2014/main" id="{E10D474B-2EC9-25BF-850E-17DCE1E15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52" y="414528"/>
            <a:ext cx="7827003" cy="4291584"/>
          </a:xfrm>
          <a:prstGeom prst="rect">
            <a:avLst/>
          </a:prstGeom>
        </p:spPr>
      </p:pic>
    </p:spTree>
    <p:extLst>
      <p:ext uri="{BB962C8B-B14F-4D97-AF65-F5344CB8AC3E}">
        <p14:creationId xmlns:p14="http://schemas.microsoft.com/office/powerpoint/2010/main" val="126637641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43"/>
          <p:cNvSpPr txBox="1">
            <a:spLocks noGrp="1"/>
          </p:cNvSpPr>
          <p:nvPr>
            <p:ph type="title"/>
          </p:nvPr>
        </p:nvSpPr>
        <p:spPr>
          <a:xfrm>
            <a:off x="3533531" y="1287827"/>
            <a:ext cx="5254007"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000" dirty="0"/>
              <a:t>ARCHITECTURE DIAGRAMS</a:t>
            </a:r>
            <a:endParaRPr sz="6000" dirty="0"/>
          </a:p>
        </p:txBody>
      </p:sp>
      <p:sp>
        <p:nvSpPr>
          <p:cNvPr id="741" name="Google Shape;741;p43"/>
          <p:cNvSpPr txBox="1">
            <a:spLocks noGrp="1"/>
          </p:cNvSpPr>
          <p:nvPr>
            <p:ph type="title" idx="2"/>
          </p:nvPr>
        </p:nvSpPr>
        <p:spPr>
          <a:xfrm>
            <a:off x="1384444" y="1862248"/>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41961795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868970" y="568378"/>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SYSTEM</a:t>
            </a:r>
            <a:br>
              <a:rPr lang="en" dirty="0"/>
            </a:br>
            <a:r>
              <a:rPr lang="en" dirty="0"/>
              <a:t>DIAGRAM</a:t>
            </a:r>
            <a:endParaRPr dirty="0"/>
          </a:p>
        </p:txBody>
      </p:sp>
      <p:sp>
        <p:nvSpPr>
          <p:cNvPr id="830" name="Google Shape;830;p48"/>
          <p:cNvSpPr txBox="1">
            <a:spLocks noGrp="1"/>
          </p:cNvSpPr>
          <p:nvPr>
            <p:ph type="title" idx="2"/>
          </p:nvPr>
        </p:nvSpPr>
        <p:spPr>
          <a:xfrm>
            <a:off x="2324675"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2" name="TextBox 1">
            <a:extLst>
              <a:ext uri="{FF2B5EF4-FFF2-40B4-BE49-F238E27FC236}">
                <a16:creationId xmlns:a16="http://schemas.microsoft.com/office/drawing/2014/main" id="{5F5F0B18-FD41-093A-AD9D-693063503743}"/>
              </a:ext>
            </a:extLst>
          </p:cNvPr>
          <p:cNvSpPr txBox="1"/>
          <p:nvPr/>
        </p:nvSpPr>
        <p:spPr>
          <a:xfrm>
            <a:off x="4868970" y="2321698"/>
            <a:ext cx="4079539" cy="2031325"/>
          </a:xfrm>
          <a:prstGeom prst="rect">
            <a:avLst/>
          </a:prstGeom>
          <a:noFill/>
        </p:spPr>
        <p:txBody>
          <a:bodyPr wrap="square" rtlCol="0">
            <a:spAutoFit/>
          </a:bodyPr>
          <a:lstStyle/>
          <a:p>
            <a:pPr algn="just"/>
            <a:r>
              <a:rPr lang="en-US" b="0" i="0" dirty="0">
                <a:solidFill>
                  <a:srgbClr val="000000"/>
                </a:solidFill>
                <a:effectLst/>
                <a:latin typeface="Poppins" panose="00000500000000000000" pitchFamily="2" charset="0"/>
                <a:cs typeface="Poppins" panose="00000500000000000000" pitchFamily="2" charset="0"/>
              </a:rPr>
              <a:t>A system architecture diagram (SAD) is a diagram that shows the relationship between software modules. The term often denotes the arrangement of system components, such as hardware, software, networks, storage, and people, efficiently to meet organizational requirements.</a:t>
            </a:r>
          </a:p>
          <a:p>
            <a:pPr algn="just"/>
            <a:br>
              <a:rPr lang="en-US" dirty="0">
                <a:latin typeface="Poppins" panose="00000500000000000000" pitchFamily="2" charset="0"/>
                <a:cs typeface="Poppins" panose="00000500000000000000" pitchFamily="2" charset="0"/>
              </a:rPr>
            </a:br>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6359709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B7DACD1A-F555-F89A-2D80-4DBBFF45B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568" y="149013"/>
            <a:ext cx="6360460" cy="4811569"/>
          </a:xfrm>
          <a:prstGeom prst="rect">
            <a:avLst/>
          </a:prstGeom>
          <a:ln>
            <a:solidFill>
              <a:schemeClr val="tx1"/>
            </a:solidFill>
          </a:ln>
        </p:spPr>
      </p:pic>
    </p:spTree>
    <p:extLst>
      <p:ext uri="{BB962C8B-B14F-4D97-AF65-F5344CB8AC3E}">
        <p14:creationId xmlns:p14="http://schemas.microsoft.com/office/powerpoint/2010/main" val="36461233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830224" y="653619"/>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WEBSITE DIAGRAM</a:t>
            </a:r>
            <a:endParaRPr dirty="0"/>
          </a:p>
        </p:txBody>
      </p:sp>
      <p:sp>
        <p:nvSpPr>
          <p:cNvPr id="830" name="Google Shape;830;p48"/>
          <p:cNvSpPr txBox="1">
            <a:spLocks noGrp="1"/>
          </p:cNvSpPr>
          <p:nvPr>
            <p:ph type="title" idx="2"/>
          </p:nvPr>
        </p:nvSpPr>
        <p:spPr>
          <a:xfrm>
            <a:off x="2324675"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 name="TextBox 1">
            <a:extLst>
              <a:ext uri="{FF2B5EF4-FFF2-40B4-BE49-F238E27FC236}">
                <a16:creationId xmlns:a16="http://schemas.microsoft.com/office/drawing/2014/main" id="{E5CDB22C-A78F-E6FA-EEE3-4A0061059EE9}"/>
              </a:ext>
            </a:extLst>
          </p:cNvPr>
          <p:cNvSpPr txBox="1"/>
          <p:nvPr/>
        </p:nvSpPr>
        <p:spPr>
          <a:xfrm>
            <a:off x="4894020" y="2493693"/>
            <a:ext cx="3480300" cy="1600438"/>
          </a:xfrm>
          <a:prstGeom prst="rect">
            <a:avLst/>
          </a:prstGeom>
          <a:noFill/>
        </p:spPr>
        <p:txBody>
          <a:bodyPr wrap="square" rtlCol="0">
            <a:spAutoFit/>
          </a:bodyPr>
          <a:lstStyle/>
          <a:p>
            <a:pPr algn="just"/>
            <a:r>
              <a:rPr lang="en-US" b="0" i="0" dirty="0">
                <a:solidFill>
                  <a:srgbClr val="000000"/>
                </a:solidFill>
                <a:effectLst/>
                <a:latin typeface="Poppins" panose="00000500000000000000" pitchFamily="2" charset="0"/>
              </a:rPr>
              <a:t>This diagram helps in website planning and design, including artistic, technological, and practical considerations. It uses a hierarchy structure to show website content management and website directory structure.</a:t>
            </a:r>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797464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2" name="Picture 1" descr="Graphical user interface, application&#10;&#10;Description automatically generated">
            <a:extLst>
              <a:ext uri="{FF2B5EF4-FFF2-40B4-BE49-F238E27FC236}">
                <a16:creationId xmlns:a16="http://schemas.microsoft.com/office/drawing/2014/main" id="{C0F50760-56F8-5F7C-4FA1-040EC4730A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05" y="338667"/>
            <a:ext cx="8877303" cy="4402666"/>
          </a:xfrm>
          <a:prstGeom prst="rect">
            <a:avLst/>
          </a:prstGeom>
          <a:ln>
            <a:solidFill>
              <a:schemeClr val="tx1"/>
            </a:solidFill>
          </a:ln>
        </p:spPr>
      </p:pic>
    </p:spTree>
    <p:extLst>
      <p:ext uri="{BB962C8B-B14F-4D97-AF65-F5344CB8AC3E}">
        <p14:creationId xmlns:p14="http://schemas.microsoft.com/office/powerpoint/2010/main" val="19169316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814725" y="583877"/>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APPLICATION DIAGRAM</a:t>
            </a:r>
            <a:endParaRPr dirty="0"/>
          </a:p>
        </p:txBody>
      </p:sp>
      <p:sp>
        <p:nvSpPr>
          <p:cNvPr id="830" name="Google Shape;830;p48"/>
          <p:cNvSpPr txBox="1">
            <a:spLocks noGrp="1"/>
          </p:cNvSpPr>
          <p:nvPr>
            <p:ph type="title" idx="2"/>
          </p:nvPr>
        </p:nvSpPr>
        <p:spPr>
          <a:xfrm>
            <a:off x="2324675"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2" name="TextBox 1">
            <a:extLst>
              <a:ext uri="{FF2B5EF4-FFF2-40B4-BE49-F238E27FC236}">
                <a16:creationId xmlns:a16="http://schemas.microsoft.com/office/drawing/2014/main" id="{BADD7106-6F73-5D62-B422-399838451986}"/>
              </a:ext>
            </a:extLst>
          </p:cNvPr>
          <p:cNvSpPr txBox="1"/>
          <p:nvPr/>
        </p:nvSpPr>
        <p:spPr>
          <a:xfrm>
            <a:off x="4814724" y="2668668"/>
            <a:ext cx="3677145" cy="954107"/>
          </a:xfrm>
          <a:prstGeom prst="rect">
            <a:avLst/>
          </a:prstGeom>
          <a:noFill/>
        </p:spPr>
        <p:txBody>
          <a:bodyPr wrap="square" rtlCol="0">
            <a:spAutoFit/>
          </a:bodyPr>
          <a:lstStyle/>
          <a:p>
            <a:pPr algn="just"/>
            <a:r>
              <a:rPr lang="en-US" b="0" i="0" dirty="0">
                <a:solidFill>
                  <a:srgbClr val="000000"/>
                </a:solidFill>
                <a:effectLst/>
                <a:latin typeface="Poppins" panose="00000500000000000000" pitchFamily="2" charset="0"/>
              </a:rPr>
              <a:t>This kind of diagram involves a plan, system, and processes. It has a functional application as the framework for system procedures.</a:t>
            </a:r>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986429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43"/>
          <p:cNvSpPr txBox="1">
            <a:spLocks noGrp="1"/>
          </p:cNvSpPr>
          <p:nvPr>
            <p:ph type="title"/>
          </p:nvPr>
        </p:nvSpPr>
        <p:spPr>
          <a:xfrm>
            <a:off x="3549030" y="1481556"/>
            <a:ext cx="4409349"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000" dirty="0"/>
              <a:t>UML DIAGRAMS</a:t>
            </a:r>
            <a:endParaRPr sz="6000" dirty="0"/>
          </a:p>
        </p:txBody>
      </p:sp>
      <p:sp>
        <p:nvSpPr>
          <p:cNvPr id="741" name="Google Shape;741;p43"/>
          <p:cNvSpPr txBox="1">
            <a:spLocks noGrp="1"/>
          </p:cNvSpPr>
          <p:nvPr>
            <p:ph type="title" idx="2"/>
          </p:nvPr>
        </p:nvSpPr>
        <p:spPr>
          <a:xfrm>
            <a:off x="1384444" y="1862248"/>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89426341-01B5-4F3C-AC26-0EDF068B8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24" y="686073"/>
            <a:ext cx="8068620" cy="3988720"/>
          </a:xfrm>
          <a:prstGeom prst="rect">
            <a:avLst/>
          </a:prstGeom>
          <a:ln>
            <a:solidFill>
              <a:schemeClr val="tx1"/>
            </a:solidFill>
          </a:ln>
        </p:spPr>
      </p:pic>
    </p:spTree>
    <p:extLst>
      <p:ext uri="{BB962C8B-B14F-4D97-AF65-F5344CB8AC3E}">
        <p14:creationId xmlns:p14="http://schemas.microsoft.com/office/powerpoint/2010/main" val="32372036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876719" y="599375"/>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SOFTWARE DIAGRAM</a:t>
            </a:r>
            <a:endParaRPr dirty="0"/>
          </a:p>
        </p:txBody>
      </p:sp>
      <p:sp>
        <p:nvSpPr>
          <p:cNvPr id="830" name="Google Shape;830;p48"/>
          <p:cNvSpPr txBox="1">
            <a:spLocks noGrp="1"/>
          </p:cNvSpPr>
          <p:nvPr>
            <p:ph type="title" idx="2"/>
          </p:nvPr>
        </p:nvSpPr>
        <p:spPr>
          <a:xfrm>
            <a:off x="2324675"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2" name="TextBox 1">
            <a:extLst>
              <a:ext uri="{FF2B5EF4-FFF2-40B4-BE49-F238E27FC236}">
                <a16:creationId xmlns:a16="http://schemas.microsoft.com/office/drawing/2014/main" id="{52F0C961-8033-3EB8-E1E3-97EC9A1B8B36}"/>
              </a:ext>
            </a:extLst>
          </p:cNvPr>
          <p:cNvSpPr txBox="1"/>
          <p:nvPr/>
        </p:nvSpPr>
        <p:spPr>
          <a:xfrm>
            <a:off x="4876719" y="2255038"/>
            <a:ext cx="4049202" cy="2462213"/>
          </a:xfrm>
          <a:prstGeom prst="rect">
            <a:avLst/>
          </a:prstGeom>
          <a:noFill/>
        </p:spPr>
        <p:txBody>
          <a:bodyPr wrap="square" rtlCol="0">
            <a:spAutoFit/>
          </a:bodyPr>
          <a:lstStyle/>
          <a:p>
            <a:pPr algn="just"/>
            <a:r>
              <a:rPr lang="en-US" b="0" i="0" dirty="0">
                <a:solidFill>
                  <a:srgbClr val="000000"/>
                </a:solidFill>
                <a:effectLst/>
                <a:latin typeface="Poppins" panose="00000500000000000000" pitchFamily="2" charset="0"/>
              </a:rPr>
              <a:t>The physical view is about cartography. It draws the map for physical hardware and system software.</a:t>
            </a:r>
          </a:p>
          <a:p>
            <a:pPr algn="just"/>
            <a:r>
              <a:rPr lang="en-US" b="0" i="0" dirty="0">
                <a:solidFill>
                  <a:srgbClr val="000000"/>
                </a:solidFill>
                <a:effectLst/>
                <a:latin typeface="Poppins" panose="00000500000000000000" pitchFamily="2" charset="0"/>
              </a:rPr>
              <a:t>The system components are bound to a group of computable physical nodes.</a:t>
            </a:r>
          </a:p>
          <a:p>
            <a:pPr algn="just"/>
            <a:r>
              <a:rPr lang="en-US" b="0" i="0" dirty="0">
                <a:solidFill>
                  <a:srgbClr val="000000"/>
                </a:solidFill>
                <a:effectLst/>
                <a:latin typeface="Poppins" panose="00000500000000000000" pitchFamily="2" charset="0"/>
              </a:rPr>
              <a:t>The physical view helps a software architecture diagram and includes the service layer, business layer, and data layer. It establishes relations amongst both internal and external systems, users, and services.</a:t>
            </a:r>
          </a:p>
        </p:txBody>
      </p:sp>
    </p:spTree>
    <p:extLst>
      <p:ext uri="{BB962C8B-B14F-4D97-AF65-F5344CB8AC3E}">
        <p14:creationId xmlns:p14="http://schemas.microsoft.com/office/powerpoint/2010/main" val="1766289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2" name="Picture 1" descr="Diagram, schematic&#10;&#10;Description automatically generated">
            <a:extLst>
              <a:ext uri="{FF2B5EF4-FFF2-40B4-BE49-F238E27FC236}">
                <a16:creationId xmlns:a16="http://schemas.microsoft.com/office/drawing/2014/main" id="{87E5C1DB-BD6F-7A34-BE10-23F813C17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644" y="655800"/>
            <a:ext cx="7293701" cy="3831900"/>
          </a:xfrm>
          <a:prstGeom prst="rect">
            <a:avLst/>
          </a:prstGeom>
          <a:ln>
            <a:solidFill>
              <a:schemeClr val="tx1"/>
            </a:solidFill>
          </a:ln>
        </p:spPr>
      </p:pic>
    </p:spTree>
    <p:extLst>
      <p:ext uri="{BB962C8B-B14F-4D97-AF65-F5344CB8AC3E}">
        <p14:creationId xmlns:p14="http://schemas.microsoft.com/office/powerpoint/2010/main" val="1331541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830225" y="436643"/>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ENTERPRISE</a:t>
            </a:r>
            <a:br>
              <a:rPr lang="en" dirty="0"/>
            </a:br>
            <a:r>
              <a:rPr lang="en" dirty="0"/>
              <a:t>DIAGRAM</a:t>
            </a:r>
            <a:endParaRPr dirty="0"/>
          </a:p>
        </p:txBody>
      </p:sp>
      <p:sp>
        <p:nvSpPr>
          <p:cNvPr id="830" name="Google Shape;830;p48"/>
          <p:cNvSpPr txBox="1">
            <a:spLocks noGrp="1"/>
          </p:cNvSpPr>
          <p:nvPr>
            <p:ph type="title" idx="2"/>
          </p:nvPr>
        </p:nvSpPr>
        <p:spPr>
          <a:xfrm>
            <a:off x="2324675"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2" name="TextBox 1">
            <a:extLst>
              <a:ext uri="{FF2B5EF4-FFF2-40B4-BE49-F238E27FC236}">
                <a16:creationId xmlns:a16="http://schemas.microsoft.com/office/drawing/2014/main" id="{EF17AB77-6E03-D94D-1103-73128B51E708}"/>
              </a:ext>
            </a:extLst>
          </p:cNvPr>
          <p:cNvSpPr txBox="1"/>
          <p:nvPr/>
        </p:nvSpPr>
        <p:spPr>
          <a:xfrm>
            <a:off x="4895096" y="2383675"/>
            <a:ext cx="3908662" cy="1384995"/>
          </a:xfrm>
          <a:prstGeom prst="rect">
            <a:avLst/>
          </a:prstGeom>
          <a:noFill/>
        </p:spPr>
        <p:txBody>
          <a:bodyPr wrap="square" rtlCol="0">
            <a:spAutoFit/>
          </a:bodyPr>
          <a:lstStyle/>
          <a:p>
            <a:pPr algn="just"/>
            <a:r>
              <a:rPr lang="en-US" b="0" i="0" dirty="0">
                <a:solidFill>
                  <a:srgbClr val="000000"/>
                </a:solidFill>
                <a:effectLst/>
                <a:latin typeface="Poppins" panose="00000500000000000000" pitchFamily="2" charset="0"/>
              </a:rPr>
              <a:t>The Enterprise architecture diagram help manage the business and organizational model of a project. The diagram shows security policies, management tools, business plans, teams, roles, interaction, and workflow.</a:t>
            </a:r>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019521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2" name="Picture 1" descr="Diagram&#10;&#10;Description automatically generated with medium confidence">
            <a:extLst>
              <a:ext uri="{FF2B5EF4-FFF2-40B4-BE49-F238E27FC236}">
                <a16:creationId xmlns:a16="http://schemas.microsoft.com/office/drawing/2014/main" id="{9F864EE7-EBCB-BB45-BB46-DAF2634C1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30" y="197875"/>
            <a:ext cx="7012454" cy="4542635"/>
          </a:xfrm>
          <a:prstGeom prst="rect">
            <a:avLst/>
          </a:prstGeom>
          <a:ln>
            <a:solidFill>
              <a:schemeClr val="tx1"/>
            </a:solidFill>
          </a:ln>
        </p:spPr>
      </p:pic>
    </p:spTree>
    <p:extLst>
      <p:ext uri="{BB962C8B-B14F-4D97-AF65-F5344CB8AC3E}">
        <p14:creationId xmlns:p14="http://schemas.microsoft.com/office/powerpoint/2010/main" val="10781387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43"/>
          <p:cNvSpPr txBox="1">
            <a:spLocks noGrp="1"/>
          </p:cNvSpPr>
          <p:nvPr>
            <p:ph type="title"/>
          </p:nvPr>
        </p:nvSpPr>
        <p:spPr>
          <a:xfrm>
            <a:off x="3549030" y="1481556"/>
            <a:ext cx="4409349"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000" dirty="0"/>
              <a:t>METHODOLOGY</a:t>
            </a:r>
            <a:endParaRPr sz="6000" dirty="0"/>
          </a:p>
        </p:txBody>
      </p:sp>
      <p:sp>
        <p:nvSpPr>
          <p:cNvPr id="741" name="Google Shape;741;p43"/>
          <p:cNvSpPr txBox="1">
            <a:spLocks noGrp="1"/>
          </p:cNvSpPr>
          <p:nvPr>
            <p:ph type="title" idx="2"/>
          </p:nvPr>
        </p:nvSpPr>
        <p:spPr>
          <a:xfrm>
            <a:off x="1384444" y="1862248"/>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5452113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2" name="TextBox 1">
            <a:extLst>
              <a:ext uri="{FF2B5EF4-FFF2-40B4-BE49-F238E27FC236}">
                <a16:creationId xmlns:a16="http://schemas.microsoft.com/office/drawing/2014/main" id="{F3AD7F2C-141C-579C-2761-D2569EB681A9}"/>
              </a:ext>
            </a:extLst>
          </p:cNvPr>
          <p:cNvSpPr txBox="1"/>
          <p:nvPr/>
        </p:nvSpPr>
        <p:spPr>
          <a:xfrm>
            <a:off x="531628" y="652130"/>
            <a:ext cx="8321749" cy="4247317"/>
          </a:xfrm>
          <a:prstGeom prst="rect">
            <a:avLst/>
          </a:prstGeom>
          <a:noFill/>
        </p:spPr>
        <p:txBody>
          <a:bodyPr wrap="square" rtlCol="0">
            <a:spAutoFit/>
          </a:bodyPr>
          <a:lstStyle/>
          <a:p>
            <a:pPr algn="just"/>
            <a:r>
              <a:rPr lang="en-US" sz="1500" dirty="0">
                <a:solidFill>
                  <a:srgbClr val="FF0000"/>
                </a:solidFill>
                <a:latin typeface="Bahnschrift" panose="020B0502040204020203" pitchFamily="34" charset="0"/>
              </a:rPr>
              <a:t>Requirements Description: </a:t>
            </a:r>
            <a:r>
              <a:rPr lang="en-US" sz="1500" dirty="0">
                <a:latin typeface="Bahnschrift" panose="020B0502040204020203" pitchFamily="34" charset="0"/>
              </a:rPr>
              <a:t>The needs for the pet-care system will be determined and described. This include determining the user requirements, functional and non-functional requirements, and hardware and software requirements. A thorough report will contain the requirements.</a:t>
            </a:r>
          </a:p>
          <a:p>
            <a:pPr algn="just"/>
            <a:r>
              <a:rPr lang="en-US" sz="1500" dirty="0">
                <a:solidFill>
                  <a:srgbClr val="FF0000"/>
                </a:solidFill>
                <a:latin typeface="Bahnschrift" panose="020B0502040204020203" pitchFamily="34" charset="0"/>
              </a:rPr>
              <a:t>System Design: </a:t>
            </a:r>
            <a:r>
              <a:rPr lang="en-US" sz="1500" dirty="0">
                <a:latin typeface="Bahnschrift" panose="020B0502040204020203" pitchFamily="34" charset="0"/>
              </a:rPr>
              <a:t>The requirements specification will be used to develop the system. The overall system architecture, data flow diagrams, ER diagrams, use case diagrams, and other design papers are all included in the system design. The project team will analyze the design documentation and take any necessary modifications into account.</a:t>
            </a:r>
          </a:p>
          <a:p>
            <a:pPr algn="just"/>
            <a:r>
              <a:rPr lang="en-US" sz="1500" dirty="0">
                <a:solidFill>
                  <a:srgbClr val="FF0000"/>
                </a:solidFill>
                <a:latin typeface="Bahnschrift" panose="020B0502040204020203" pitchFamily="34" charset="0"/>
              </a:rPr>
              <a:t>System implementation:</a:t>
            </a:r>
            <a:r>
              <a:rPr lang="en-US" sz="1500" dirty="0">
                <a:latin typeface="Bahnschrift" panose="020B0502040204020203" pitchFamily="34" charset="0"/>
              </a:rPr>
              <a:t> The system will be put into use with the right programming languages and software tools. The front-end and back-end of the system will be created by the development team. The system will be built, and the database will be integrated. Functionality, performance, and security checks will be performed on the system.</a:t>
            </a:r>
          </a:p>
          <a:p>
            <a:pPr algn="just"/>
            <a:r>
              <a:rPr lang="en-US" sz="1500" dirty="0">
                <a:solidFill>
                  <a:srgbClr val="FF0000"/>
                </a:solidFill>
                <a:latin typeface="Bahnschrift" panose="020B0502040204020203" pitchFamily="34" charset="0"/>
              </a:rPr>
              <a:t>Findings and Discussion:</a:t>
            </a:r>
            <a:r>
              <a:rPr lang="en-US" sz="1500" dirty="0">
                <a:latin typeface="Bahnschrift" panose="020B0502040204020203" pitchFamily="34" charset="0"/>
              </a:rPr>
              <a:t> The system's efficacy and efficiency will be assessed. The evaluation's findings will be examined and debated. Any problems or worries will be dealt with, and suggestions for improvement will be given.</a:t>
            </a:r>
          </a:p>
          <a:p>
            <a:pPr algn="just"/>
            <a:r>
              <a:rPr lang="en-US" sz="1500" dirty="0">
                <a:solidFill>
                  <a:srgbClr val="FF0000"/>
                </a:solidFill>
                <a:latin typeface="Bahnschrift" panose="020B0502040204020203" pitchFamily="34" charset="0"/>
              </a:rPr>
              <a:t>Conclusion and Future Work:</a:t>
            </a:r>
            <a:r>
              <a:rPr lang="en-US" sz="1500" dirty="0">
                <a:latin typeface="Bahnschrift" panose="020B0502040204020203" pitchFamily="34" charset="0"/>
              </a:rPr>
              <a:t> The conclusion will include a summary of the project's findings and a discussion of the system's implications for pet care. It will be suggested more research and development in the future work section.</a:t>
            </a:r>
            <a:endParaRPr lang="en-IN" sz="1500" dirty="0">
              <a:latin typeface="Bahnschrift" panose="020B0502040204020203" pitchFamily="34" charset="0"/>
            </a:endParaRPr>
          </a:p>
        </p:txBody>
      </p:sp>
    </p:spTree>
    <p:extLst>
      <p:ext uri="{BB962C8B-B14F-4D97-AF65-F5344CB8AC3E}">
        <p14:creationId xmlns:p14="http://schemas.microsoft.com/office/powerpoint/2010/main" val="12456450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43"/>
          <p:cNvSpPr txBox="1">
            <a:spLocks noGrp="1"/>
          </p:cNvSpPr>
          <p:nvPr>
            <p:ph type="title"/>
          </p:nvPr>
        </p:nvSpPr>
        <p:spPr>
          <a:xfrm>
            <a:off x="3549030" y="1481556"/>
            <a:ext cx="4409349"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000" dirty="0"/>
              <a:t>ALGORITHMS</a:t>
            </a:r>
            <a:endParaRPr sz="6000" dirty="0"/>
          </a:p>
        </p:txBody>
      </p:sp>
      <p:sp>
        <p:nvSpPr>
          <p:cNvPr id="741" name="Google Shape;741;p43"/>
          <p:cNvSpPr txBox="1">
            <a:spLocks noGrp="1"/>
          </p:cNvSpPr>
          <p:nvPr>
            <p:ph type="title" idx="2"/>
          </p:nvPr>
        </p:nvSpPr>
        <p:spPr>
          <a:xfrm>
            <a:off x="1384444" y="1862248"/>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7168267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3" name="TextBox 2">
            <a:extLst>
              <a:ext uri="{FF2B5EF4-FFF2-40B4-BE49-F238E27FC236}">
                <a16:creationId xmlns:a16="http://schemas.microsoft.com/office/drawing/2014/main" id="{D6778B2D-1410-16AF-4AAC-2086A9DCF5F1}"/>
              </a:ext>
            </a:extLst>
          </p:cNvPr>
          <p:cNvSpPr txBox="1"/>
          <p:nvPr/>
        </p:nvSpPr>
        <p:spPr>
          <a:xfrm>
            <a:off x="666308" y="869403"/>
            <a:ext cx="7542028" cy="3649653"/>
          </a:xfrm>
          <a:prstGeom prst="rect">
            <a:avLst/>
          </a:prstGeom>
          <a:noFill/>
        </p:spPr>
        <p:txBody>
          <a:bodyPr wrap="square">
            <a:spAutoFit/>
          </a:bodyPr>
          <a:lstStyle/>
          <a:p>
            <a:pPr algn="just">
              <a:lnSpc>
                <a:spcPct val="107000"/>
              </a:lnSpc>
              <a:spcAft>
                <a:spcPts val="800"/>
              </a:spcAft>
            </a:pPr>
            <a:r>
              <a:rPr lang="en-IN" sz="1500" dirty="0">
                <a:solidFill>
                  <a:srgbClr val="FF0000"/>
                </a:solidFill>
                <a:effectLst/>
                <a:latin typeface="Bahnschrift" panose="020B0502040204020203" pitchFamily="34" charset="0"/>
                <a:ea typeface="Calibri" panose="020F0502020204030204" pitchFamily="34" charset="0"/>
                <a:cs typeface="Times New Roman" panose="02020603050405020304" pitchFamily="18" charset="0"/>
              </a:rPr>
              <a:t>Algorithm for building a pet care website and mobile application:</a:t>
            </a:r>
          </a:p>
          <a:p>
            <a:pPr marL="342900" lvl="0" indent="-342900" algn="just">
              <a:lnSpc>
                <a:spcPct val="107000"/>
              </a:lnSpc>
              <a:spcAft>
                <a:spcPts val="800"/>
              </a:spcAft>
              <a:buFont typeface="+mj-lt"/>
              <a:buAutoNum type="arabicPeriod"/>
              <a:tabLst>
                <a:tab pos="457200" algn="l"/>
              </a:tabLst>
            </a:pPr>
            <a:r>
              <a:rPr lang="en-IN" sz="1500" dirty="0">
                <a:effectLst/>
                <a:latin typeface="Bahnschrift" panose="020B0502040204020203" pitchFamily="34" charset="0"/>
                <a:ea typeface="Calibri" panose="020F0502020204030204" pitchFamily="34" charset="0"/>
                <a:cs typeface="Times New Roman" panose="02020603050405020304" pitchFamily="18" charset="0"/>
              </a:rPr>
              <a:t>Define the target audience and determine the main features of the website and mobile application.</a:t>
            </a:r>
          </a:p>
          <a:p>
            <a:pPr marL="342900" lvl="0" indent="-342900" algn="just">
              <a:lnSpc>
                <a:spcPct val="107000"/>
              </a:lnSpc>
              <a:spcAft>
                <a:spcPts val="800"/>
              </a:spcAft>
              <a:buFont typeface="+mj-lt"/>
              <a:buAutoNum type="arabicPeriod"/>
              <a:tabLst>
                <a:tab pos="457200" algn="l"/>
              </a:tabLst>
            </a:pPr>
            <a:r>
              <a:rPr lang="en-IN" sz="1500" dirty="0">
                <a:effectLst/>
                <a:latin typeface="Bahnschrift" panose="020B0502040204020203" pitchFamily="34" charset="0"/>
                <a:ea typeface="Calibri" panose="020F0502020204030204" pitchFamily="34" charset="0"/>
                <a:cs typeface="Times New Roman" panose="02020603050405020304" pitchFamily="18" charset="0"/>
              </a:rPr>
              <a:t>Create a wireframe and design the user interface (UI) and user experience (UX) for both the website and mobile application.</a:t>
            </a:r>
          </a:p>
          <a:p>
            <a:pPr marL="342900" lvl="0" indent="-342900" algn="just">
              <a:lnSpc>
                <a:spcPct val="107000"/>
              </a:lnSpc>
              <a:spcAft>
                <a:spcPts val="800"/>
              </a:spcAft>
              <a:buFont typeface="+mj-lt"/>
              <a:buAutoNum type="arabicPeriod"/>
              <a:tabLst>
                <a:tab pos="457200" algn="l"/>
              </a:tabLst>
            </a:pPr>
            <a:r>
              <a:rPr lang="en-IN" sz="1500" dirty="0">
                <a:effectLst/>
                <a:latin typeface="Bahnschrift" panose="020B0502040204020203" pitchFamily="34" charset="0"/>
                <a:ea typeface="Calibri" panose="020F0502020204030204" pitchFamily="34" charset="0"/>
                <a:cs typeface="Times New Roman" panose="02020603050405020304" pitchFamily="18" charset="0"/>
              </a:rPr>
              <a:t>Develop the backend of the website and mobile application, including the database and server-side scripting.</a:t>
            </a:r>
          </a:p>
          <a:p>
            <a:pPr marL="342900" lvl="0" indent="-342900" algn="just">
              <a:lnSpc>
                <a:spcPct val="107000"/>
              </a:lnSpc>
              <a:spcAft>
                <a:spcPts val="800"/>
              </a:spcAft>
              <a:buFont typeface="+mj-lt"/>
              <a:buAutoNum type="arabicPeriod"/>
              <a:tabLst>
                <a:tab pos="457200" algn="l"/>
              </a:tabLst>
            </a:pPr>
            <a:r>
              <a:rPr lang="en-IN" sz="1500" dirty="0">
                <a:effectLst/>
                <a:latin typeface="Bahnschrift" panose="020B0502040204020203" pitchFamily="34" charset="0"/>
                <a:ea typeface="Calibri" panose="020F0502020204030204" pitchFamily="34" charset="0"/>
                <a:cs typeface="Times New Roman" panose="02020603050405020304" pitchFamily="18" charset="0"/>
              </a:rPr>
              <a:t>Integrate the UI and UX designs with the backend to create a fully functional website and mobile application.</a:t>
            </a:r>
          </a:p>
          <a:p>
            <a:pPr marL="342900" lvl="0" indent="-342900" algn="just">
              <a:lnSpc>
                <a:spcPct val="107000"/>
              </a:lnSpc>
              <a:spcAft>
                <a:spcPts val="800"/>
              </a:spcAft>
              <a:buFont typeface="+mj-lt"/>
              <a:buAutoNum type="arabicPeriod"/>
              <a:tabLst>
                <a:tab pos="457200" algn="l"/>
              </a:tabLst>
            </a:pPr>
            <a:r>
              <a:rPr lang="en-IN" sz="1500" dirty="0">
                <a:effectLst/>
                <a:latin typeface="Bahnschrift" panose="020B0502040204020203" pitchFamily="34" charset="0"/>
                <a:ea typeface="Calibri" panose="020F0502020204030204" pitchFamily="34" charset="0"/>
                <a:cs typeface="Times New Roman" panose="02020603050405020304" pitchFamily="18" charset="0"/>
              </a:rPr>
              <a:t>Implement a payment gateway for online payments.</a:t>
            </a:r>
          </a:p>
          <a:p>
            <a:pPr marL="342900" lvl="0" indent="-342900" algn="just">
              <a:lnSpc>
                <a:spcPct val="107000"/>
              </a:lnSpc>
              <a:spcAft>
                <a:spcPts val="800"/>
              </a:spcAft>
              <a:buFont typeface="+mj-lt"/>
              <a:buAutoNum type="arabicPeriod"/>
              <a:tabLst>
                <a:tab pos="457200" algn="l"/>
              </a:tabLst>
            </a:pPr>
            <a:r>
              <a:rPr lang="en-IN" sz="1500" dirty="0">
                <a:effectLst/>
                <a:latin typeface="Bahnschrift" panose="020B0502040204020203" pitchFamily="34" charset="0"/>
                <a:ea typeface="Calibri" panose="020F0502020204030204" pitchFamily="34" charset="0"/>
                <a:cs typeface="Times New Roman" panose="02020603050405020304" pitchFamily="18" charset="0"/>
              </a:rPr>
              <a:t>Ensure that the website and mobile application are secure by implementing SSL certificates, firewalls, and other security measures.</a:t>
            </a:r>
          </a:p>
        </p:txBody>
      </p:sp>
    </p:spTree>
    <p:extLst>
      <p:ext uri="{BB962C8B-B14F-4D97-AF65-F5344CB8AC3E}">
        <p14:creationId xmlns:p14="http://schemas.microsoft.com/office/powerpoint/2010/main" val="1608941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3" name="TextBox 2">
            <a:extLst>
              <a:ext uri="{FF2B5EF4-FFF2-40B4-BE49-F238E27FC236}">
                <a16:creationId xmlns:a16="http://schemas.microsoft.com/office/drawing/2014/main" id="{D7F25601-B3EA-6CFD-B4A1-EE87CA94AA9C}"/>
              </a:ext>
            </a:extLst>
          </p:cNvPr>
          <p:cNvSpPr txBox="1"/>
          <p:nvPr/>
        </p:nvSpPr>
        <p:spPr>
          <a:xfrm>
            <a:off x="749594" y="904544"/>
            <a:ext cx="7182293" cy="3547061"/>
          </a:xfrm>
          <a:prstGeom prst="rect">
            <a:avLst/>
          </a:prstGeom>
          <a:noFill/>
        </p:spPr>
        <p:txBody>
          <a:bodyPr wrap="square">
            <a:spAutoFit/>
          </a:bodyPr>
          <a:lstStyle/>
          <a:p>
            <a:pPr lvl="0" algn="just">
              <a:lnSpc>
                <a:spcPct val="107000"/>
              </a:lnSpc>
              <a:spcAft>
                <a:spcPts val="800"/>
              </a:spcAft>
              <a:tabLst>
                <a:tab pos="457200" algn="l"/>
              </a:tabLst>
            </a:pPr>
            <a:r>
              <a:rPr lang="en-IN" sz="1500" dirty="0">
                <a:effectLst/>
                <a:latin typeface="Bahnschrift" panose="020B0502040204020203" pitchFamily="34" charset="0"/>
                <a:ea typeface="Calibri" panose="020F0502020204030204" pitchFamily="34" charset="0"/>
                <a:cs typeface="Times New Roman" panose="02020603050405020304" pitchFamily="18" charset="0"/>
              </a:rPr>
              <a:t>7.   Integrate the GPS tracking technology into the mobile application and website application to allow users to track their pets' movements in real-time.</a:t>
            </a:r>
          </a:p>
          <a:p>
            <a:pPr lvl="0" algn="just">
              <a:lnSpc>
                <a:spcPct val="107000"/>
              </a:lnSpc>
              <a:spcAft>
                <a:spcPts val="800"/>
              </a:spcAft>
              <a:tabLst>
                <a:tab pos="457200" algn="l"/>
              </a:tabLst>
            </a:pPr>
            <a:r>
              <a:rPr lang="en-IN" sz="1500" dirty="0">
                <a:effectLst/>
                <a:latin typeface="Bahnschrift" panose="020B0502040204020203" pitchFamily="34" charset="0"/>
                <a:ea typeface="Calibri" panose="020F0502020204030204" pitchFamily="34" charset="0"/>
                <a:cs typeface="Times New Roman" panose="02020603050405020304" pitchFamily="18" charset="0"/>
              </a:rPr>
              <a:t>8.  Test the website and mobile application on different devices and operating systems to ensure compatibility.</a:t>
            </a:r>
          </a:p>
          <a:p>
            <a:pPr marL="342900" lvl="0" indent="-342900" algn="just">
              <a:lnSpc>
                <a:spcPct val="107000"/>
              </a:lnSpc>
              <a:spcAft>
                <a:spcPts val="800"/>
              </a:spcAft>
              <a:buAutoNum type="arabicPeriod" startAt="9"/>
              <a:tabLst>
                <a:tab pos="457200" algn="l"/>
              </a:tabLst>
            </a:pPr>
            <a:r>
              <a:rPr lang="en-IN" sz="1500" dirty="0">
                <a:effectLst/>
                <a:latin typeface="Bahnschrift" panose="020B0502040204020203" pitchFamily="34" charset="0"/>
                <a:ea typeface="Calibri" panose="020F0502020204030204" pitchFamily="34" charset="0"/>
                <a:cs typeface="Times New Roman" panose="02020603050405020304" pitchFamily="18" charset="0"/>
              </a:rPr>
              <a:t>Optimize the website and mobile application for search engines (SEO) and improve the loading speed.</a:t>
            </a:r>
          </a:p>
          <a:p>
            <a:pPr marL="342900" lvl="0" indent="-342900" algn="just">
              <a:lnSpc>
                <a:spcPct val="107000"/>
              </a:lnSpc>
              <a:spcAft>
                <a:spcPts val="800"/>
              </a:spcAft>
              <a:buAutoNum type="arabicPeriod" startAt="9"/>
              <a:tabLst>
                <a:tab pos="457200" algn="l"/>
              </a:tabLst>
            </a:pPr>
            <a:r>
              <a:rPr lang="en-IN" sz="1500" dirty="0">
                <a:latin typeface="Bahnschrift" panose="020B0502040204020203" pitchFamily="34" charset="0"/>
                <a:ea typeface="Calibri" panose="020F0502020204030204" pitchFamily="34" charset="0"/>
                <a:cs typeface="Times New Roman" panose="02020603050405020304" pitchFamily="18" charset="0"/>
              </a:rPr>
              <a:t>La</a:t>
            </a:r>
            <a:r>
              <a:rPr lang="en-IN" sz="1500" dirty="0">
                <a:effectLst/>
                <a:latin typeface="Bahnschrift" panose="020B0502040204020203" pitchFamily="34" charset="0"/>
                <a:ea typeface="Calibri" panose="020F0502020204030204" pitchFamily="34" charset="0"/>
                <a:cs typeface="Times New Roman" panose="02020603050405020304" pitchFamily="18" charset="0"/>
              </a:rPr>
              <a:t>unch the website and mobile application, and ensure that it is properly marketed.</a:t>
            </a:r>
          </a:p>
          <a:p>
            <a:pPr marL="342900" lvl="0" indent="-342900" algn="just">
              <a:lnSpc>
                <a:spcPct val="107000"/>
              </a:lnSpc>
              <a:spcAft>
                <a:spcPts val="800"/>
              </a:spcAft>
              <a:buAutoNum type="arabicPeriod" startAt="9"/>
              <a:tabLst>
                <a:tab pos="457200" algn="l"/>
              </a:tabLst>
            </a:pPr>
            <a:r>
              <a:rPr lang="en-IN" sz="1500" dirty="0">
                <a:effectLst/>
                <a:latin typeface="Bahnschrift" panose="020B0502040204020203" pitchFamily="34" charset="0"/>
                <a:ea typeface="Calibri" panose="020F0502020204030204" pitchFamily="34" charset="0"/>
                <a:cs typeface="Times New Roman" panose="02020603050405020304" pitchFamily="18" charset="0"/>
              </a:rPr>
              <a:t>Provide ongoing maintenance and support, including bug fixes, updates, and new feature additions.</a:t>
            </a:r>
          </a:p>
          <a:p>
            <a:pPr marL="342900" lvl="0" indent="-342900" algn="just">
              <a:lnSpc>
                <a:spcPct val="107000"/>
              </a:lnSpc>
              <a:spcAft>
                <a:spcPts val="800"/>
              </a:spcAft>
              <a:buAutoNum type="arabicPeriod" startAt="9"/>
              <a:tabLst>
                <a:tab pos="457200" algn="l"/>
              </a:tabLst>
            </a:pPr>
            <a:r>
              <a:rPr lang="en-IN" sz="1500" dirty="0">
                <a:effectLst/>
                <a:latin typeface="Bahnschrift" panose="020B0502040204020203" pitchFamily="34" charset="0"/>
                <a:ea typeface="Calibri" panose="020F0502020204030204" pitchFamily="34" charset="0"/>
                <a:cs typeface="Times New Roman" panose="02020603050405020304" pitchFamily="18" charset="0"/>
              </a:rPr>
              <a:t>Continuously analyse user behaviour and feedback to make improvements and updates to the website and mobile application.</a:t>
            </a:r>
          </a:p>
        </p:txBody>
      </p:sp>
    </p:spTree>
    <p:extLst>
      <p:ext uri="{BB962C8B-B14F-4D97-AF65-F5344CB8AC3E}">
        <p14:creationId xmlns:p14="http://schemas.microsoft.com/office/powerpoint/2010/main" val="9469930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915465" y="459890"/>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CLASS</a:t>
            </a:r>
            <a:br>
              <a:rPr lang="en" dirty="0"/>
            </a:br>
            <a:r>
              <a:rPr lang="en" dirty="0"/>
              <a:t>DIAGRAM</a:t>
            </a:r>
            <a:endParaRPr dirty="0"/>
          </a:p>
        </p:txBody>
      </p:sp>
      <p:sp>
        <p:nvSpPr>
          <p:cNvPr id="830" name="Google Shape;830;p48"/>
          <p:cNvSpPr txBox="1">
            <a:spLocks noGrp="1"/>
          </p:cNvSpPr>
          <p:nvPr>
            <p:ph type="title" idx="2"/>
          </p:nvPr>
        </p:nvSpPr>
        <p:spPr>
          <a:xfrm>
            <a:off x="2324675"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2" name="TextBox 1">
            <a:extLst>
              <a:ext uri="{FF2B5EF4-FFF2-40B4-BE49-F238E27FC236}">
                <a16:creationId xmlns:a16="http://schemas.microsoft.com/office/drawing/2014/main" id="{1D85E2B4-923F-A1BB-1AFF-0609FC7E94BD}"/>
              </a:ext>
            </a:extLst>
          </p:cNvPr>
          <p:cNvSpPr txBox="1"/>
          <p:nvPr/>
        </p:nvSpPr>
        <p:spPr>
          <a:xfrm>
            <a:off x="4915465" y="2246293"/>
            <a:ext cx="3796144" cy="1600438"/>
          </a:xfrm>
          <a:prstGeom prst="rect">
            <a:avLst/>
          </a:prstGeom>
          <a:noFill/>
        </p:spPr>
        <p:txBody>
          <a:bodyPr wrap="square" rtlCol="0">
            <a:spAutoFit/>
          </a:bodyPr>
          <a:lstStyle/>
          <a:p>
            <a:pPr algn="just"/>
            <a:r>
              <a:rPr lang="en-US" b="0" i="0" dirty="0">
                <a:solidFill>
                  <a:srgbClr val="000000"/>
                </a:solidFill>
                <a:effectLst/>
                <a:latin typeface="Poppins" panose="00000500000000000000" pitchFamily="2" charset="0"/>
              </a:rPr>
              <a:t>This basic UML diagram represents the bifurcation of a system into individual classes. We use these UML diagram types to provide the static representation of the program. A class has three major elements – its name, attributes, and behavior.</a:t>
            </a:r>
            <a:endParaRPr lang="en-IN" sz="1100" dirty="0">
              <a:latin typeface="Patrick Hand" panose="00000500000000000000" pitchFamily="2" charset="0"/>
            </a:endParaRPr>
          </a:p>
        </p:txBody>
      </p:sp>
    </p:spTree>
    <p:extLst>
      <p:ext uri="{BB962C8B-B14F-4D97-AF65-F5344CB8AC3E}">
        <p14:creationId xmlns:p14="http://schemas.microsoft.com/office/powerpoint/2010/main" val="14542412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43"/>
          <p:cNvSpPr txBox="1">
            <a:spLocks noGrp="1"/>
          </p:cNvSpPr>
          <p:nvPr>
            <p:ph type="title"/>
          </p:nvPr>
        </p:nvSpPr>
        <p:spPr>
          <a:xfrm>
            <a:off x="3549030" y="1481556"/>
            <a:ext cx="4409349"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000" dirty="0"/>
              <a:t>FLOWCHART</a:t>
            </a:r>
            <a:endParaRPr sz="6000" dirty="0"/>
          </a:p>
        </p:txBody>
      </p:sp>
      <p:sp>
        <p:nvSpPr>
          <p:cNvPr id="741" name="Google Shape;741;p43"/>
          <p:cNvSpPr txBox="1">
            <a:spLocks noGrp="1"/>
          </p:cNvSpPr>
          <p:nvPr>
            <p:ph type="title" idx="2"/>
          </p:nvPr>
        </p:nvSpPr>
        <p:spPr>
          <a:xfrm>
            <a:off x="1384444" y="1862248"/>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9370029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5128ADBB-84DA-0EC5-91BD-A30DD03A0F23}"/>
              </a:ext>
            </a:extLst>
          </p:cNvPr>
          <p:cNvPicPr>
            <a:picLocks noChangeAspect="1"/>
          </p:cNvPicPr>
          <p:nvPr/>
        </p:nvPicPr>
        <p:blipFill rotWithShape="1">
          <a:blip r:embed="rId3">
            <a:extLst>
              <a:ext uri="{28A0092B-C50C-407E-A947-70E740481C1C}">
                <a14:useLocalDpi xmlns:a14="http://schemas.microsoft.com/office/drawing/2010/main" val="0"/>
              </a:ext>
            </a:extLst>
          </a:blip>
          <a:srcRect t="2381"/>
          <a:stretch/>
        </p:blipFill>
        <p:spPr>
          <a:xfrm>
            <a:off x="2474019" y="317914"/>
            <a:ext cx="4394614" cy="4649440"/>
          </a:xfrm>
          <a:prstGeom prst="rect">
            <a:avLst/>
          </a:prstGeom>
          <a:ln>
            <a:solidFill>
              <a:schemeClr val="tx1"/>
            </a:solidFill>
          </a:ln>
        </p:spPr>
      </p:pic>
    </p:spTree>
    <p:extLst>
      <p:ext uri="{BB962C8B-B14F-4D97-AF65-F5344CB8AC3E}">
        <p14:creationId xmlns:p14="http://schemas.microsoft.com/office/powerpoint/2010/main" val="15703634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pic>
        <p:nvPicPr>
          <p:cNvPr id="759" name="Google Shape;759;p45"/>
          <p:cNvPicPr preferRelativeResize="0"/>
          <p:nvPr/>
        </p:nvPicPr>
        <p:blipFill rotWithShape="1">
          <a:blip r:embed="rId3">
            <a:alphaModFix/>
          </a:blip>
          <a:srcRect l="24230" r="1984"/>
          <a:stretch/>
        </p:blipFill>
        <p:spPr>
          <a:xfrm>
            <a:off x="5870025" y="1556925"/>
            <a:ext cx="2275500" cy="2202300"/>
          </a:xfrm>
          <a:prstGeom prst="ellipse">
            <a:avLst/>
          </a:prstGeom>
          <a:noFill/>
          <a:ln>
            <a:noFill/>
          </a:ln>
        </p:spPr>
      </p:pic>
      <p:grpSp>
        <p:nvGrpSpPr>
          <p:cNvPr id="760" name="Google Shape;760;p45"/>
          <p:cNvGrpSpPr/>
          <p:nvPr/>
        </p:nvGrpSpPr>
        <p:grpSpPr>
          <a:xfrm>
            <a:off x="7528775" y="703775"/>
            <a:ext cx="827100" cy="724175"/>
            <a:chOff x="2049150" y="1998825"/>
            <a:chExt cx="827100" cy="724175"/>
          </a:xfrm>
        </p:grpSpPr>
        <p:sp>
          <p:nvSpPr>
            <p:cNvPr id="761" name="Google Shape;761;p45"/>
            <p:cNvSpPr/>
            <p:nvPr/>
          </p:nvSpPr>
          <p:spPr>
            <a:xfrm>
              <a:off x="2049150" y="2100350"/>
              <a:ext cx="124800" cy="170425"/>
            </a:xfrm>
            <a:custGeom>
              <a:avLst/>
              <a:gdLst/>
              <a:ahLst/>
              <a:cxnLst/>
              <a:rect l="l" t="t" r="r" b="b"/>
              <a:pathLst>
                <a:path w="4992" h="6817" extrusionOk="0">
                  <a:moveTo>
                    <a:pt x="4264" y="0"/>
                  </a:moveTo>
                  <a:cubicBezTo>
                    <a:pt x="4203" y="0"/>
                    <a:pt x="4142" y="7"/>
                    <a:pt x="4079" y="22"/>
                  </a:cubicBezTo>
                  <a:cubicBezTo>
                    <a:pt x="4022" y="50"/>
                    <a:pt x="3964" y="64"/>
                    <a:pt x="3907" y="92"/>
                  </a:cubicBezTo>
                  <a:cubicBezTo>
                    <a:pt x="3793" y="164"/>
                    <a:pt x="3708" y="250"/>
                    <a:pt x="3636" y="349"/>
                  </a:cubicBezTo>
                  <a:lnTo>
                    <a:pt x="2909" y="1376"/>
                  </a:lnTo>
                  <a:cubicBezTo>
                    <a:pt x="2666" y="1718"/>
                    <a:pt x="2424" y="2060"/>
                    <a:pt x="2196" y="2417"/>
                  </a:cubicBezTo>
                  <a:cubicBezTo>
                    <a:pt x="1968" y="2760"/>
                    <a:pt x="1725" y="3116"/>
                    <a:pt x="1512" y="3458"/>
                  </a:cubicBezTo>
                  <a:lnTo>
                    <a:pt x="827" y="4528"/>
                  </a:lnTo>
                  <a:cubicBezTo>
                    <a:pt x="613" y="4884"/>
                    <a:pt x="399" y="5241"/>
                    <a:pt x="185" y="5612"/>
                  </a:cubicBezTo>
                  <a:lnTo>
                    <a:pt x="99" y="5739"/>
                  </a:lnTo>
                  <a:cubicBezTo>
                    <a:pt x="57" y="5825"/>
                    <a:pt x="29" y="5911"/>
                    <a:pt x="14" y="6011"/>
                  </a:cubicBezTo>
                  <a:cubicBezTo>
                    <a:pt x="0" y="6097"/>
                    <a:pt x="0" y="6196"/>
                    <a:pt x="29" y="6296"/>
                  </a:cubicBezTo>
                  <a:cubicBezTo>
                    <a:pt x="57" y="6382"/>
                    <a:pt x="99" y="6467"/>
                    <a:pt x="156" y="6538"/>
                  </a:cubicBezTo>
                  <a:cubicBezTo>
                    <a:pt x="213" y="6610"/>
                    <a:pt x="285" y="6681"/>
                    <a:pt x="371" y="6724"/>
                  </a:cubicBezTo>
                  <a:cubicBezTo>
                    <a:pt x="428" y="6738"/>
                    <a:pt x="485" y="6766"/>
                    <a:pt x="542" y="6795"/>
                  </a:cubicBezTo>
                  <a:cubicBezTo>
                    <a:pt x="599" y="6809"/>
                    <a:pt x="660" y="6816"/>
                    <a:pt x="722" y="6816"/>
                  </a:cubicBezTo>
                  <a:cubicBezTo>
                    <a:pt x="784" y="6816"/>
                    <a:pt x="848" y="6809"/>
                    <a:pt x="913" y="6795"/>
                  </a:cubicBezTo>
                  <a:cubicBezTo>
                    <a:pt x="970" y="6766"/>
                    <a:pt x="1027" y="6738"/>
                    <a:pt x="1084" y="6724"/>
                  </a:cubicBezTo>
                  <a:cubicBezTo>
                    <a:pt x="1198" y="6652"/>
                    <a:pt x="1284" y="6567"/>
                    <a:pt x="1341" y="6467"/>
                  </a:cubicBezTo>
                  <a:cubicBezTo>
                    <a:pt x="1554" y="6097"/>
                    <a:pt x="1768" y="5739"/>
                    <a:pt x="1997" y="5384"/>
                  </a:cubicBezTo>
                  <a:cubicBezTo>
                    <a:pt x="2210" y="5026"/>
                    <a:pt x="2438" y="4671"/>
                    <a:pt x="2666" y="4313"/>
                  </a:cubicBezTo>
                  <a:cubicBezTo>
                    <a:pt x="2894" y="3957"/>
                    <a:pt x="3123" y="3615"/>
                    <a:pt x="3351" y="3258"/>
                  </a:cubicBezTo>
                  <a:cubicBezTo>
                    <a:pt x="3579" y="2916"/>
                    <a:pt x="3822" y="2574"/>
                    <a:pt x="4064" y="2218"/>
                  </a:cubicBezTo>
                  <a:cubicBezTo>
                    <a:pt x="4307" y="1875"/>
                    <a:pt x="4549" y="1533"/>
                    <a:pt x="4792" y="1205"/>
                  </a:cubicBezTo>
                  <a:lnTo>
                    <a:pt x="4877" y="1077"/>
                  </a:lnTo>
                  <a:cubicBezTo>
                    <a:pt x="4934" y="991"/>
                    <a:pt x="4963" y="906"/>
                    <a:pt x="4963" y="805"/>
                  </a:cubicBezTo>
                  <a:cubicBezTo>
                    <a:pt x="4991" y="720"/>
                    <a:pt x="4991" y="621"/>
                    <a:pt x="4963" y="520"/>
                  </a:cubicBezTo>
                  <a:cubicBezTo>
                    <a:pt x="4934" y="435"/>
                    <a:pt x="4891" y="349"/>
                    <a:pt x="4834" y="278"/>
                  </a:cubicBezTo>
                  <a:cubicBezTo>
                    <a:pt x="4777" y="206"/>
                    <a:pt x="4706" y="136"/>
                    <a:pt x="4620" y="92"/>
                  </a:cubicBezTo>
                  <a:cubicBezTo>
                    <a:pt x="4563" y="64"/>
                    <a:pt x="4506" y="50"/>
                    <a:pt x="4449" y="22"/>
                  </a:cubicBezTo>
                  <a:cubicBezTo>
                    <a:pt x="4385" y="7"/>
                    <a:pt x="4324" y="0"/>
                    <a:pt x="4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5"/>
            <p:cNvSpPr/>
            <p:nvPr/>
          </p:nvSpPr>
          <p:spPr>
            <a:xfrm>
              <a:off x="2121875" y="2338650"/>
              <a:ext cx="83450" cy="230700"/>
            </a:xfrm>
            <a:custGeom>
              <a:avLst/>
              <a:gdLst/>
              <a:ahLst/>
              <a:cxnLst/>
              <a:rect l="l" t="t" r="r" b="b"/>
              <a:pathLst>
                <a:path w="3338" h="9228" extrusionOk="0">
                  <a:moveTo>
                    <a:pt x="2596" y="1"/>
                  </a:moveTo>
                  <a:cubicBezTo>
                    <a:pt x="2467" y="1"/>
                    <a:pt x="2353" y="44"/>
                    <a:pt x="2239" y="101"/>
                  </a:cubicBezTo>
                  <a:cubicBezTo>
                    <a:pt x="2082" y="200"/>
                    <a:pt x="1953" y="343"/>
                    <a:pt x="1911" y="529"/>
                  </a:cubicBezTo>
                  <a:cubicBezTo>
                    <a:pt x="1782" y="1042"/>
                    <a:pt x="1668" y="1541"/>
                    <a:pt x="1540" y="2054"/>
                  </a:cubicBezTo>
                  <a:cubicBezTo>
                    <a:pt x="1426" y="2554"/>
                    <a:pt x="1297" y="3067"/>
                    <a:pt x="1183" y="3566"/>
                  </a:cubicBezTo>
                  <a:cubicBezTo>
                    <a:pt x="1055" y="4079"/>
                    <a:pt x="941" y="4579"/>
                    <a:pt x="812" y="5092"/>
                  </a:cubicBezTo>
                  <a:cubicBezTo>
                    <a:pt x="698" y="5591"/>
                    <a:pt x="571" y="6104"/>
                    <a:pt x="457" y="6604"/>
                  </a:cubicBezTo>
                  <a:cubicBezTo>
                    <a:pt x="328" y="7117"/>
                    <a:pt x="214" y="7616"/>
                    <a:pt x="86" y="8129"/>
                  </a:cubicBezTo>
                  <a:cubicBezTo>
                    <a:pt x="71" y="8186"/>
                    <a:pt x="57" y="8243"/>
                    <a:pt x="42" y="8315"/>
                  </a:cubicBezTo>
                  <a:cubicBezTo>
                    <a:pt x="0" y="8500"/>
                    <a:pt x="14" y="8699"/>
                    <a:pt x="114" y="8871"/>
                  </a:cubicBezTo>
                  <a:cubicBezTo>
                    <a:pt x="157" y="8942"/>
                    <a:pt x="228" y="9013"/>
                    <a:pt x="299" y="9070"/>
                  </a:cubicBezTo>
                  <a:cubicBezTo>
                    <a:pt x="371" y="9127"/>
                    <a:pt x="457" y="9171"/>
                    <a:pt x="542" y="9199"/>
                  </a:cubicBezTo>
                  <a:cubicBezTo>
                    <a:pt x="613" y="9199"/>
                    <a:pt x="670" y="9213"/>
                    <a:pt x="742" y="9228"/>
                  </a:cubicBezTo>
                  <a:cubicBezTo>
                    <a:pt x="870" y="9228"/>
                    <a:pt x="984" y="9184"/>
                    <a:pt x="1098" y="9127"/>
                  </a:cubicBezTo>
                  <a:cubicBezTo>
                    <a:pt x="1255" y="9028"/>
                    <a:pt x="1383" y="8871"/>
                    <a:pt x="1426" y="8699"/>
                  </a:cubicBezTo>
                  <a:cubicBezTo>
                    <a:pt x="1554" y="8186"/>
                    <a:pt x="1668" y="7688"/>
                    <a:pt x="1797" y="7174"/>
                  </a:cubicBezTo>
                  <a:cubicBezTo>
                    <a:pt x="1911" y="6675"/>
                    <a:pt x="2039" y="6161"/>
                    <a:pt x="2153" y="5663"/>
                  </a:cubicBezTo>
                  <a:cubicBezTo>
                    <a:pt x="2282" y="5149"/>
                    <a:pt x="2396" y="4650"/>
                    <a:pt x="2524" y="4136"/>
                  </a:cubicBezTo>
                  <a:cubicBezTo>
                    <a:pt x="2638" y="3638"/>
                    <a:pt x="2767" y="3124"/>
                    <a:pt x="2881" y="2625"/>
                  </a:cubicBezTo>
                  <a:cubicBezTo>
                    <a:pt x="3009" y="2111"/>
                    <a:pt x="3123" y="1613"/>
                    <a:pt x="3252" y="1099"/>
                  </a:cubicBezTo>
                  <a:cubicBezTo>
                    <a:pt x="3265" y="1042"/>
                    <a:pt x="3280" y="970"/>
                    <a:pt x="3294" y="913"/>
                  </a:cubicBezTo>
                  <a:cubicBezTo>
                    <a:pt x="3337" y="729"/>
                    <a:pt x="3322" y="529"/>
                    <a:pt x="3223" y="358"/>
                  </a:cubicBezTo>
                  <a:cubicBezTo>
                    <a:pt x="3180" y="272"/>
                    <a:pt x="3109" y="215"/>
                    <a:pt x="3037" y="158"/>
                  </a:cubicBezTo>
                  <a:cubicBezTo>
                    <a:pt x="2966" y="101"/>
                    <a:pt x="2881" y="58"/>
                    <a:pt x="2795" y="29"/>
                  </a:cubicBezTo>
                  <a:cubicBezTo>
                    <a:pt x="2723" y="16"/>
                    <a:pt x="2666" y="16"/>
                    <a:pt x="2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5"/>
            <p:cNvSpPr/>
            <p:nvPr/>
          </p:nvSpPr>
          <p:spPr>
            <a:xfrm>
              <a:off x="2339325" y="2308275"/>
              <a:ext cx="83100" cy="130325"/>
            </a:xfrm>
            <a:custGeom>
              <a:avLst/>
              <a:gdLst/>
              <a:ahLst/>
              <a:cxnLst/>
              <a:rect l="l" t="t" r="r" b="b"/>
              <a:pathLst>
                <a:path w="3324" h="5213" extrusionOk="0">
                  <a:moveTo>
                    <a:pt x="2510" y="0"/>
                  </a:moveTo>
                  <a:cubicBezTo>
                    <a:pt x="2439" y="0"/>
                    <a:pt x="2368" y="11"/>
                    <a:pt x="2296" y="33"/>
                  </a:cubicBezTo>
                  <a:cubicBezTo>
                    <a:pt x="2239" y="61"/>
                    <a:pt x="2169" y="75"/>
                    <a:pt x="2112" y="103"/>
                  </a:cubicBezTo>
                  <a:cubicBezTo>
                    <a:pt x="1997" y="175"/>
                    <a:pt x="1897" y="275"/>
                    <a:pt x="1826" y="389"/>
                  </a:cubicBezTo>
                  <a:cubicBezTo>
                    <a:pt x="1598" y="860"/>
                    <a:pt x="1384" y="1330"/>
                    <a:pt x="1156" y="1801"/>
                  </a:cubicBezTo>
                  <a:cubicBezTo>
                    <a:pt x="942" y="2271"/>
                    <a:pt x="714" y="2742"/>
                    <a:pt x="500" y="3212"/>
                  </a:cubicBezTo>
                  <a:cubicBezTo>
                    <a:pt x="372" y="3484"/>
                    <a:pt x="243" y="3740"/>
                    <a:pt x="129" y="4011"/>
                  </a:cubicBezTo>
                  <a:cubicBezTo>
                    <a:pt x="72" y="4096"/>
                    <a:pt x="30" y="4197"/>
                    <a:pt x="30" y="4311"/>
                  </a:cubicBezTo>
                  <a:cubicBezTo>
                    <a:pt x="1" y="4410"/>
                    <a:pt x="15" y="4524"/>
                    <a:pt x="43" y="4624"/>
                  </a:cubicBezTo>
                  <a:cubicBezTo>
                    <a:pt x="72" y="4724"/>
                    <a:pt x="115" y="4824"/>
                    <a:pt x="186" y="4895"/>
                  </a:cubicBezTo>
                  <a:cubicBezTo>
                    <a:pt x="243" y="4980"/>
                    <a:pt x="315" y="5052"/>
                    <a:pt x="414" y="5095"/>
                  </a:cubicBezTo>
                  <a:cubicBezTo>
                    <a:pt x="471" y="5123"/>
                    <a:pt x="543" y="5152"/>
                    <a:pt x="600" y="5180"/>
                  </a:cubicBezTo>
                  <a:cubicBezTo>
                    <a:pt x="671" y="5202"/>
                    <a:pt x="743" y="5213"/>
                    <a:pt x="814" y="5213"/>
                  </a:cubicBezTo>
                  <a:cubicBezTo>
                    <a:pt x="885" y="5213"/>
                    <a:pt x="956" y="5202"/>
                    <a:pt x="1028" y="5180"/>
                  </a:cubicBezTo>
                  <a:cubicBezTo>
                    <a:pt x="1085" y="5152"/>
                    <a:pt x="1156" y="5123"/>
                    <a:pt x="1213" y="5095"/>
                  </a:cubicBezTo>
                  <a:cubicBezTo>
                    <a:pt x="1327" y="5024"/>
                    <a:pt x="1427" y="4938"/>
                    <a:pt x="1498" y="4809"/>
                  </a:cubicBezTo>
                  <a:cubicBezTo>
                    <a:pt x="1726" y="4339"/>
                    <a:pt x="1940" y="3868"/>
                    <a:pt x="2169" y="3398"/>
                  </a:cubicBezTo>
                  <a:cubicBezTo>
                    <a:pt x="2382" y="2927"/>
                    <a:pt x="2610" y="2457"/>
                    <a:pt x="2825" y="1986"/>
                  </a:cubicBezTo>
                  <a:cubicBezTo>
                    <a:pt x="2952" y="1729"/>
                    <a:pt x="3081" y="1459"/>
                    <a:pt x="3195" y="1202"/>
                  </a:cubicBezTo>
                  <a:cubicBezTo>
                    <a:pt x="3266" y="1102"/>
                    <a:pt x="3295" y="1002"/>
                    <a:pt x="3295" y="902"/>
                  </a:cubicBezTo>
                  <a:cubicBezTo>
                    <a:pt x="3323" y="803"/>
                    <a:pt x="3309" y="689"/>
                    <a:pt x="3281" y="588"/>
                  </a:cubicBezTo>
                  <a:cubicBezTo>
                    <a:pt x="3252" y="474"/>
                    <a:pt x="3209" y="389"/>
                    <a:pt x="3138" y="318"/>
                  </a:cubicBezTo>
                  <a:cubicBezTo>
                    <a:pt x="3081" y="232"/>
                    <a:pt x="3009" y="160"/>
                    <a:pt x="2910" y="103"/>
                  </a:cubicBezTo>
                  <a:cubicBezTo>
                    <a:pt x="2853" y="75"/>
                    <a:pt x="2796" y="61"/>
                    <a:pt x="2724" y="33"/>
                  </a:cubicBezTo>
                  <a:cubicBezTo>
                    <a:pt x="2653" y="11"/>
                    <a:pt x="2582" y="0"/>
                    <a:pt x="2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5"/>
            <p:cNvSpPr/>
            <p:nvPr/>
          </p:nvSpPr>
          <p:spPr>
            <a:xfrm>
              <a:off x="2354650" y="2569500"/>
              <a:ext cx="70625" cy="123925"/>
            </a:xfrm>
            <a:custGeom>
              <a:avLst/>
              <a:gdLst/>
              <a:ahLst/>
              <a:cxnLst/>
              <a:rect l="l" t="t" r="r" b="b"/>
              <a:pathLst>
                <a:path w="2825" h="4957" extrusionOk="0">
                  <a:moveTo>
                    <a:pt x="2081" y="2399"/>
                  </a:moveTo>
                  <a:cubicBezTo>
                    <a:pt x="2074" y="2415"/>
                    <a:pt x="2067" y="2431"/>
                    <a:pt x="2060" y="2447"/>
                  </a:cubicBezTo>
                  <a:lnTo>
                    <a:pt x="2060" y="2447"/>
                  </a:lnTo>
                  <a:cubicBezTo>
                    <a:pt x="2068" y="2431"/>
                    <a:pt x="2075" y="2415"/>
                    <a:pt x="2081" y="2399"/>
                  </a:cubicBezTo>
                  <a:close/>
                  <a:moveTo>
                    <a:pt x="2104" y="1"/>
                  </a:moveTo>
                  <a:cubicBezTo>
                    <a:pt x="2040" y="1"/>
                    <a:pt x="1976" y="8"/>
                    <a:pt x="1912" y="22"/>
                  </a:cubicBezTo>
                  <a:cubicBezTo>
                    <a:pt x="1854" y="51"/>
                    <a:pt x="1797" y="79"/>
                    <a:pt x="1740" y="93"/>
                  </a:cubicBezTo>
                  <a:cubicBezTo>
                    <a:pt x="1626" y="165"/>
                    <a:pt x="1541" y="250"/>
                    <a:pt x="1484" y="350"/>
                  </a:cubicBezTo>
                  <a:cubicBezTo>
                    <a:pt x="1242" y="792"/>
                    <a:pt x="1027" y="1234"/>
                    <a:pt x="828" y="1690"/>
                  </a:cubicBezTo>
                  <a:cubicBezTo>
                    <a:pt x="614" y="2203"/>
                    <a:pt x="415" y="2717"/>
                    <a:pt x="257" y="3245"/>
                  </a:cubicBezTo>
                  <a:cubicBezTo>
                    <a:pt x="172" y="3502"/>
                    <a:pt x="101" y="3772"/>
                    <a:pt x="29" y="4044"/>
                  </a:cubicBezTo>
                  <a:cubicBezTo>
                    <a:pt x="1" y="4143"/>
                    <a:pt x="1" y="4243"/>
                    <a:pt x="15" y="4329"/>
                  </a:cubicBezTo>
                  <a:cubicBezTo>
                    <a:pt x="29" y="4428"/>
                    <a:pt x="58" y="4514"/>
                    <a:pt x="101" y="4599"/>
                  </a:cubicBezTo>
                  <a:cubicBezTo>
                    <a:pt x="158" y="4685"/>
                    <a:pt x="215" y="4757"/>
                    <a:pt x="286" y="4799"/>
                  </a:cubicBezTo>
                  <a:cubicBezTo>
                    <a:pt x="358" y="4871"/>
                    <a:pt x="443" y="4913"/>
                    <a:pt x="529" y="4928"/>
                  </a:cubicBezTo>
                  <a:cubicBezTo>
                    <a:pt x="600" y="4941"/>
                    <a:pt x="657" y="4941"/>
                    <a:pt x="728" y="4956"/>
                  </a:cubicBezTo>
                  <a:cubicBezTo>
                    <a:pt x="856" y="4956"/>
                    <a:pt x="970" y="4928"/>
                    <a:pt x="1084" y="4856"/>
                  </a:cubicBezTo>
                  <a:cubicBezTo>
                    <a:pt x="1141" y="4827"/>
                    <a:pt x="1185" y="4785"/>
                    <a:pt x="1242" y="4742"/>
                  </a:cubicBezTo>
                  <a:cubicBezTo>
                    <a:pt x="1327" y="4656"/>
                    <a:pt x="1384" y="4557"/>
                    <a:pt x="1413" y="4428"/>
                  </a:cubicBezTo>
                  <a:cubicBezTo>
                    <a:pt x="1484" y="4143"/>
                    <a:pt x="1569" y="3858"/>
                    <a:pt x="1655" y="3572"/>
                  </a:cubicBezTo>
                  <a:cubicBezTo>
                    <a:pt x="1740" y="3302"/>
                    <a:pt x="1841" y="3017"/>
                    <a:pt x="1940" y="2745"/>
                  </a:cubicBezTo>
                  <a:cubicBezTo>
                    <a:pt x="1977" y="2645"/>
                    <a:pt x="2019" y="2544"/>
                    <a:pt x="2060" y="2447"/>
                  </a:cubicBezTo>
                  <a:lnTo>
                    <a:pt x="2060" y="2447"/>
                  </a:lnTo>
                  <a:cubicBezTo>
                    <a:pt x="2058" y="2452"/>
                    <a:pt x="2056" y="2456"/>
                    <a:pt x="2054" y="2460"/>
                  </a:cubicBezTo>
                  <a:cubicBezTo>
                    <a:pt x="2064" y="2436"/>
                    <a:pt x="2074" y="2413"/>
                    <a:pt x="2084" y="2389"/>
                  </a:cubicBezTo>
                  <a:lnTo>
                    <a:pt x="2084" y="2389"/>
                  </a:lnTo>
                  <a:cubicBezTo>
                    <a:pt x="2083" y="2392"/>
                    <a:pt x="2082" y="2395"/>
                    <a:pt x="2081" y="2399"/>
                  </a:cubicBezTo>
                  <a:lnTo>
                    <a:pt x="2081" y="2399"/>
                  </a:lnTo>
                  <a:cubicBezTo>
                    <a:pt x="2085" y="2388"/>
                    <a:pt x="2089" y="2378"/>
                    <a:pt x="2094" y="2368"/>
                  </a:cubicBezTo>
                  <a:lnTo>
                    <a:pt x="2094" y="2368"/>
                  </a:lnTo>
                  <a:cubicBezTo>
                    <a:pt x="2240" y="2030"/>
                    <a:pt x="2398" y="1704"/>
                    <a:pt x="2567" y="1376"/>
                  </a:cubicBezTo>
                  <a:cubicBezTo>
                    <a:pt x="2611" y="1277"/>
                    <a:pt x="2668" y="1177"/>
                    <a:pt x="2725" y="1077"/>
                  </a:cubicBezTo>
                  <a:cubicBezTo>
                    <a:pt x="2782" y="1006"/>
                    <a:pt x="2810" y="906"/>
                    <a:pt x="2810" y="821"/>
                  </a:cubicBezTo>
                  <a:cubicBezTo>
                    <a:pt x="2824" y="720"/>
                    <a:pt x="2824" y="621"/>
                    <a:pt x="2796" y="521"/>
                  </a:cubicBezTo>
                  <a:cubicBezTo>
                    <a:pt x="2767" y="435"/>
                    <a:pt x="2725" y="350"/>
                    <a:pt x="2668" y="279"/>
                  </a:cubicBezTo>
                  <a:cubicBezTo>
                    <a:pt x="2611" y="207"/>
                    <a:pt x="2554" y="150"/>
                    <a:pt x="2468" y="93"/>
                  </a:cubicBezTo>
                  <a:cubicBezTo>
                    <a:pt x="2411" y="79"/>
                    <a:pt x="2354" y="51"/>
                    <a:pt x="2297" y="22"/>
                  </a:cubicBezTo>
                  <a:cubicBezTo>
                    <a:pt x="2233" y="8"/>
                    <a:pt x="2168" y="1"/>
                    <a:pt x="2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a:off x="2665900" y="2572175"/>
              <a:ext cx="65250" cy="150825"/>
            </a:xfrm>
            <a:custGeom>
              <a:avLst/>
              <a:gdLst/>
              <a:ahLst/>
              <a:cxnLst/>
              <a:rect l="l" t="t" r="r" b="b"/>
              <a:pathLst>
                <a:path w="2610" h="6033" extrusionOk="0">
                  <a:moveTo>
                    <a:pt x="1883" y="1"/>
                  </a:moveTo>
                  <a:cubicBezTo>
                    <a:pt x="1754" y="1"/>
                    <a:pt x="1626" y="29"/>
                    <a:pt x="1526" y="86"/>
                  </a:cubicBezTo>
                  <a:cubicBezTo>
                    <a:pt x="1469" y="129"/>
                    <a:pt x="1426" y="172"/>
                    <a:pt x="1369" y="200"/>
                  </a:cubicBezTo>
                  <a:cubicBezTo>
                    <a:pt x="1284" y="300"/>
                    <a:pt x="1227" y="400"/>
                    <a:pt x="1183" y="528"/>
                  </a:cubicBezTo>
                  <a:cubicBezTo>
                    <a:pt x="1098" y="813"/>
                    <a:pt x="1012" y="1113"/>
                    <a:pt x="927" y="1412"/>
                  </a:cubicBezTo>
                  <a:cubicBezTo>
                    <a:pt x="841" y="1697"/>
                    <a:pt x="770" y="1997"/>
                    <a:pt x="699" y="2296"/>
                  </a:cubicBezTo>
                  <a:lnTo>
                    <a:pt x="485" y="3195"/>
                  </a:lnTo>
                  <a:cubicBezTo>
                    <a:pt x="428" y="3494"/>
                    <a:pt x="356" y="3794"/>
                    <a:pt x="314" y="4093"/>
                  </a:cubicBezTo>
                  <a:cubicBezTo>
                    <a:pt x="293" y="4210"/>
                    <a:pt x="271" y="4326"/>
                    <a:pt x="251" y="4440"/>
                  </a:cubicBezTo>
                  <a:lnTo>
                    <a:pt x="251" y="4440"/>
                  </a:lnTo>
                  <a:cubicBezTo>
                    <a:pt x="195" y="4490"/>
                    <a:pt x="149" y="4546"/>
                    <a:pt x="115" y="4606"/>
                  </a:cubicBezTo>
                  <a:lnTo>
                    <a:pt x="29" y="4777"/>
                  </a:lnTo>
                  <a:cubicBezTo>
                    <a:pt x="0" y="4906"/>
                    <a:pt x="0" y="5034"/>
                    <a:pt x="29" y="5163"/>
                  </a:cubicBezTo>
                  <a:cubicBezTo>
                    <a:pt x="71" y="5277"/>
                    <a:pt x="100" y="5391"/>
                    <a:pt x="143" y="5505"/>
                  </a:cubicBezTo>
                  <a:cubicBezTo>
                    <a:pt x="157" y="5562"/>
                    <a:pt x="185" y="5619"/>
                    <a:pt x="214" y="5676"/>
                  </a:cubicBezTo>
                  <a:cubicBezTo>
                    <a:pt x="257" y="5762"/>
                    <a:pt x="314" y="5833"/>
                    <a:pt x="400" y="5876"/>
                  </a:cubicBezTo>
                  <a:cubicBezTo>
                    <a:pt x="442" y="5918"/>
                    <a:pt x="499" y="5962"/>
                    <a:pt x="556" y="5975"/>
                  </a:cubicBezTo>
                  <a:cubicBezTo>
                    <a:pt x="642" y="6019"/>
                    <a:pt x="727" y="6032"/>
                    <a:pt x="828" y="6032"/>
                  </a:cubicBezTo>
                  <a:cubicBezTo>
                    <a:pt x="898" y="6019"/>
                    <a:pt x="955" y="6019"/>
                    <a:pt x="1027" y="6004"/>
                  </a:cubicBezTo>
                  <a:cubicBezTo>
                    <a:pt x="1084" y="5990"/>
                    <a:pt x="1141" y="5962"/>
                    <a:pt x="1198" y="5933"/>
                  </a:cubicBezTo>
                  <a:cubicBezTo>
                    <a:pt x="1284" y="5890"/>
                    <a:pt x="1341" y="5833"/>
                    <a:pt x="1398" y="5747"/>
                  </a:cubicBezTo>
                  <a:cubicBezTo>
                    <a:pt x="1455" y="5676"/>
                    <a:pt x="1497" y="5604"/>
                    <a:pt x="1526" y="5505"/>
                  </a:cubicBezTo>
                  <a:cubicBezTo>
                    <a:pt x="1569" y="5205"/>
                    <a:pt x="1626" y="4891"/>
                    <a:pt x="1668" y="4593"/>
                  </a:cubicBezTo>
                  <a:cubicBezTo>
                    <a:pt x="1725" y="4293"/>
                    <a:pt x="1782" y="3994"/>
                    <a:pt x="1854" y="3694"/>
                  </a:cubicBezTo>
                  <a:cubicBezTo>
                    <a:pt x="1911" y="3395"/>
                    <a:pt x="1982" y="3095"/>
                    <a:pt x="2054" y="2796"/>
                  </a:cubicBezTo>
                  <a:cubicBezTo>
                    <a:pt x="2125" y="2496"/>
                    <a:pt x="2197" y="2197"/>
                    <a:pt x="2282" y="1897"/>
                  </a:cubicBezTo>
                  <a:cubicBezTo>
                    <a:pt x="2368" y="1598"/>
                    <a:pt x="2453" y="1313"/>
                    <a:pt x="2539" y="1013"/>
                  </a:cubicBezTo>
                  <a:cubicBezTo>
                    <a:pt x="2552" y="970"/>
                    <a:pt x="2567" y="942"/>
                    <a:pt x="2581" y="899"/>
                  </a:cubicBezTo>
                  <a:cubicBezTo>
                    <a:pt x="2609" y="813"/>
                    <a:pt x="2609" y="714"/>
                    <a:pt x="2581" y="613"/>
                  </a:cubicBezTo>
                  <a:cubicBezTo>
                    <a:pt x="2581" y="528"/>
                    <a:pt x="2552" y="429"/>
                    <a:pt x="2495" y="343"/>
                  </a:cubicBezTo>
                  <a:cubicBezTo>
                    <a:pt x="2453" y="271"/>
                    <a:pt x="2396" y="200"/>
                    <a:pt x="2324" y="143"/>
                  </a:cubicBezTo>
                  <a:cubicBezTo>
                    <a:pt x="2254" y="86"/>
                    <a:pt x="2168" y="43"/>
                    <a:pt x="2068" y="14"/>
                  </a:cubicBezTo>
                  <a:cubicBezTo>
                    <a:pt x="2011" y="14"/>
                    <a:pt x="1940" y="1"/>
                    <a:pt x="1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5"/>
            <p:cNvSpPr/>
            <p:nvPr/>
          </p:nvSpPr>
          <p:spPr>
            <a:xfrm>
              <a:off x="2529000" y="2349000"/>
              <a:ext cx="62400" cy="163050"/>
            </a:xfrm>
            <a:custGeom>
              <a:avLst/>
              <a:gdLst/>
              <a:ahLst/>
              <a:cxnLst/>
              <a:rect l="l" t="t" r="r" b="b"/>
              <a:pathLst>
                <a:path w="2496" h="6522" extrusionOk="0">
                  <a:moveTo>
                    <a:pt x="1769" y="1"/>
                  </a:moveTo>
                  <a:cubicBezTo>
                    <a:pt x="1640" y="1"/>
                    <a:pt x="1512" y="29"/>
                    <a:pt x="1398" y="100"/>
                  </a:cubicBezTo>
                  <a:cubicBezTo>
                    <a:pt x="1355" y="143"/>
                    <a:pt x="1298" y="172"/>
                    <a:pt x="1255" y="214"/>
                  </a:cubicBezTo>
                  <a:cubicBezTo>
                    <a:pt x="1170" y="300"/>
                    <a:pt x="1098" y="414"/>
                    <a:pt x="1069" y="528"/>
                  </a:cubicBezTo>
                  <a:lnTo>
                    <a:pt x="813" y="1512"/>
                  </a:lnTo>
                  <a:cubicBezTo>
                    <a:pt x="727" y="1840"/>
                    <a:pt x="656" y="2168"/>
                    <a:pt x="571" y="2496"/>
                  </a:cubicBezTo>
                  <a:cubicBezTo>
                    <a:pt x="499" y="2824"/>
                    <a:pt x="428" y="3167"/>
                    <a:pt x="371" y="3494"/>
                  </a:cubicBezTo>
                  <a:cubicBezTo>
                    <a:pt x="314" y="3823"/>
                    <a:pt x="242" y="4165"/>
                    <a:pt x="200" y="4492"/>
                  </a:cubicBezTo>
                  <a:cubicBezTo>
                    <a:pt x="128" y="4892"/>
                    <a:pt x="71" y="5277"/>
                    <a:pt x="29" y="5676"/>
                  </a:cubicBezTo>
                  <a:cubicBezTo>
                    <a:pt x="14" y="5719"/>
                    <a:pt x="14" y="5762"/>
                    <a:pt x="14" y="5804"/>
                  </a:cubicBezTo>
                  <a:cubicBezTo>
                    <a:pt x="0" y="5905"/>
                    <a:pt x="29" y="5990"/>
                    <a:pt x="71" y="6076"/>
                  </a:cubicBezTo>
                  <a:cubicBezTo>
                    <a:pt x="100" y="6175"/>
                    <a:pt x="143" y="6247"/>
                    <a:pt x="214" y="6318"/>
                  </a:cubicBezTo>
                  <a:cubicBezTo>
                    <a:pt x="286" y="6375"/>
                    <a:pt x="356" y="6432"/>
                    <a:pt x="457" y="6460"/>
                  </a:cubicBezTo>
                  <a:cubicBezTo>
                    <a:pt x="527" y="6496"/>
                    <a:pt x="597" y="6521"/>
                    <a:pt x="674" y="6521"/>
                  </a:cubicBezTo>
                  <a:cubicBezTo>
                    <a:pt x="692" y="6521"/>
                    <a:pt x="709" y="6520"/>
                    <a:pt x="727" y="6517"/>
                  </a:cubicBezTo>
                  <a:cubicBezTo>
                    <a:pt x="784" y="6517"/>
                    <a:pt x="856" y="6504"/>
                    <a:pt x="913" y="6504"/>
                  </a:cubicBezTo>
                  <a:cubicBezTo>
                    <a:pt x="1041" y="6460"/>
                    <a:pt x="1141" y="6403"/>
                    <a:pt x="1241" y="6318"/>
                  </a:cubicBezTo>
                  <a:cubicBezTo>
                    <a:pt x="1269" y="6261"/>
                    <a:pt x="1312" y="6218"/>
                    <a:pt x="1341" y="6161"/>
                  </a:cubicBezTo>
                  <a:cubicBezTo>
                    <a:pt x="1412" y="6061"/>
                    <a:pt x="1440" y="5933"/>
                    <a:pt x="1440" y="5804"/>
                  </a:cubicBezTo>
                  <a:cubicBezTo>
                    <a:pt x="1449" y="5764"/>
                    <a:pt x="1457" y="5719"/>
                    <a:pt x="1462" y="5675"/>
                  </a:cubicBezTo>
                  <a:lnTo>
                    <a:pt x="1462" y="5675"/>
                  </a:lnTo>
                  <a:cubicBezTo>
                    <a:pt x="1459" y="5708"/>
                    <a:pt x="1455" y="5740"/>
                    <a:pt x="1455" y="5776"/>
                  </a:cubicBezTo>
                  <a:cubicBezTo>
                    <a:pt x="1541" y="5135"/>
                    <a:pt x="1640" y="4492"/>
                    <a:pt x="1769" y="3851"/>
                  </a:cubicBezTo>
                  <a:cubicBezTo>
                    <a:pt x="1883" y="3224"/>
                    <a:pt x="2025" y="2581"/>
                    <a:pt x="2182" y="1969"/>
                  </a:cubicBezTo>
                  <a:cubicBezTo>
                    <a:pt x="2267" y="1612"/>
                    <a:pt x="2353" y="1256"/>
                    <a:pt x="2453" y="913"/>
                  </a:cubicBezTo>
                  <a:cubicBezTo>
                    <a:pt x="2482" y="813"/>
                    <a:pt x="2495" y="728"/>
                    <a:pt x="2467" y="628"/>
                  </a:cubicBezTo>
                  <a:cubicBezTo>
                    <a:pt x="2467" y="528"/>
                    <a:pt x="2438" y="442"/>
                    <a:pt x="2381" y="357"/>
                  </a:cubicBezTo>
                  <a:cubicBezTo>
                    <a:pt x="2339" y="271"/>
                    <a:pt x="2282" y="214"/>
                    <a:pt x="2197" y="157"/>
                  </a:cubicBezTo>
                  <a:cubicBezTo>
                    <a:pt x="2125" y="100"/>
                    <a:pt x="2054" y="58"/>
                    <a:pt x="1954" y="29"/>
                  </a:cubicBezTo>
                  <a:cubicBezTo>
                    <a:pt x="1897" y="15"/>
                    <a:pt x="1826" y="15"/>
                    <a:pt x="1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2713675" y="2105325"/>
              <a:ext cx="84875" cy="126925"/>
            </a:xfrm>
            <a:custGeom>
              <a:avLst/>
              <a:gdLst/>
              <a:ahLst/>
              <a:cxnLst/>
              <a:rect l="l" t="t" r="r" b="b"/>
              <a:pathLst>
                <a:path w="3395" h="5077" extrusionOk="0">
                  <a:moveTo>
                    <a:pt x="2674" y="1"/>
                  </a:moveTo>
                  <a:cubicBezTo>
                    <a:pt x="2610" y="1"/>
                    <a:pt x="2545" y="8"/>
                    <a:pt x="2482" y="22"/>
                  </a:cubicBezTo>
                  <a:cubicBezTo>
                    <a:pt x="2425" y="51"/>
                    <a:pt x="2368" y="65"/>
                    <a:pt x="2310" y="93"/>
                  </a:cubicBezTo>
                  <a:cubicBezTo>
                    <a:pt x="2196" y="165"/>
                    <a:pt x="2111" y="250"/>
                    <a:pt x="2054" y="350"/>
                  </a:cubicBezTo>
                  <a:cubicBezTo>
                    <a:pt x="1754" y="806"/>
                    <a:pt x="1469" y="1262"/>
                    <a:pt x="1212" y="1734"/>
                  </a:cubicBezTo>
                  <a:cubicBezTo>
                    <a:pt x="955" y="2204"/>
                    <a:pt x="698" y="2688"/>
                    <a:pt x="470" y="3173"/>
                  </a:cubicBezTo>
                  <a:cubicBezTo>
                    <a:pt x="343" y="3445"/>
                    <a:pt x="214" y="3715"/>
                    <a:pt x="100" y="4000"/>
                  </a:cubicBezTo>
                  <a:cubicBezTo>
                    <a:pt x="43" y="4072"/>
                    <a:pt x="14" y="4171"/>
                    <a:pt x="14" y="4257"/>
                  </a:cubicBezTo>
                  <a:cubicBezTo>
                    <a:pt x="0" y="4357"/>
                    <a:pt x="0" y="4457"/>
                    <a:pt x="29" y="4542"/>
                  </a:cubicBezTo>
                  <a:cubicBezTo>
                    <a:pt x="57" y="4643"/>
                    <a:pt x="100" y="4728"/>
                    <a:pt x="157" y="4799"/>
                  </a:cubicBezTo>
                  <a:cubicBezTo>
                    <a:pt x="214" y="4871"/>
                    <a:pt x="271" y="4928"/>
                    <a:pt x="356" y="4985"/>
                  </a:cubicBezTo>
                  <a:cubicBezTo>
                    <a:pt x="413" y="4999"/>
                    <a:pt x="470" y="5027"/>
                    <a:pt x="527" y="5056"/>
                  </a:cubicBezTo>
                  <a:cubicBezTo>
                    <a:pt x="592" y="5070"/>
                    <a:pt x="656" y="5077"/>
                    <a:pt x="720" y="5077"/>
                  </a:cubicBezTo>
                  <a:cubicBezTo>
                    <a:pt x="784" y="5077"/>
                    <a:pt x="849" y="5070"/>
                    <a:pt x="913" y="5056"/>
                  </a:cubicBezTo>
                  <a:cubicBezTo>
                    <a:pt x="970" y="5027"/>
                    <a:pt x="1027" y="4999"/>
                    <a:pt x="1084" y="4985"/>
                  </a:cubicBezTo>
                  <a:cubicBezTo>
                    <a:pt x="1198" y="4913"/>
                    <a:pt x="1284" y="4827"/>
                    <a:pt x="1341" y="4713"/>
                  </a:cubicBezTo>
                  <a:cubicBezTo>
                    <a:pt x="1554" y="4229"/>
                    <a:pt x="1782" y="3730"/>
                    <a:pt x="2025" y="3259"/>
                  </a:cubicBezTo>
                  <a:cubicBezTo>
                    <a:pt x="2267" y="2774"/>
                    <a:pt x="2539" y="2304"/>
                    <a:pt x="2809" y="1848"/>
                  </a:cubicBezTo>
                  <a:cubicBezTo>
                    <a:pt x="2966" y="1591"/>
                    <a:pt x="3123" y="1334"/>
                    <a:pt x="3294" y="1078"/>
                  </a:cubicBezTo>
                  <a:cubicBezTo>
                    <a:pt x="3337" y="992"/>
                    <a:pt x="3366" y="906"/>
                    <a:pt x="3379" y="806"/>
                  </a:cubicBezTo>
                  <a:cubicBezTo>
                    <a:pt x="3394" y="720"/>
                    <a:pt x="3394" y="621"/>
                    <a:pt x="3366" y="521"/>
                  </a:cubicBezTo>
                  <a:cubicBezTo>
                    <a:pt x="3337" y="435"/>
                    <a:pt x="3294" y="350"/>
                    <a:pt x="3237" y="279"/>
                  </a:cubicBezTo>
                  <a:cubicBezTo>
                    <a:pt x="3180" y="207"/>
                    <a:pt x="3109" y="136"/>
                    <a:pt x="3037" y="93"/>
                  </a:cubicBezTo>
                  <a:cubicBezTo>
                    <a:pt x="2980" y="65"/>
                    <a:pt x="2923" y="51"/>
                    <a:pt x="2866" y="22"/>
                  </a:cubicBezTo>
                  <a:cubicBezTo>
                    <a:pt x="2802" y="8"/>
                    <a:pt x="2738" y="1"/>
                    <a:pt x="2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2770000" y="2297300"/>
              <a:ext cx="60250" cy="131925"/>
            </a:xfrm>
            <a:custGeom>
              <a:avLst/>
              <a:gdLst/>
              <a:ahLst/>
              <a:cxnLst/>
              <a:rect l="l" t="t" r="r" b="b"/>
              <a:pathLst>
                <a:path w="2410" h="5277" extrusionOk="0">
                  <a:moveTo>
                    <a:pt x="1683" y="1"/>
                  </a:moveTo>
                  <a:cubicBezTo>
                    <a:pt x="1554" y="1"/>
                    <a:pt x="1426" y="29"/>
                    <a:pt x="1312" y="101"/>
                  </a:cubicBezTo>
                  <a:cubicBezTo>
                    <a:pt x="1269" y="129"/>
                    <a:pt x="1212" y="172"/>
                    <a:pt x="1170" y="215"/>
                  </a:cubicBezTo>
                  <a:cubicBezTo>
                    <a:pt x="1084" y="301"/>
                    <a:pt x="1012" y="400"/>
                    <a:pt x="984" y="529"/>
                  </a:cubicBezTo>
                  <a:cubicBezTo>
                    <a:pt x="856" y="1027"/>
                    <a:pt x="742" y="1527"/>
                    <a:pt x="613" y="2025"/>
                  </a:cubicBezTo>
                  <a:cubicBezTo>
                    <a:pt x="499" y="2525"/>
                    <a:pt x="371" y="3024"/>
                    <a:pt x="242" y="3523"/>
                  </a:cubicBezTo>
                  <a:cubicBezTo>
                    <a:pt x="172" y="3809"/>
                    <a:pt x="115" y="4079"/>
                    <a:pt x="43" y="4364"/>
                  </a:cubicBezTo>
                  <a:cubicBezTo>
                    <a:pt x="14" y="4465"/>
                    <a:pt x="0" y="4550"/>
                    <a:pt x="29" y="4649"/>
                  </a:cubicBezTo>
                  <a:cubicBezTo>
                    <a:pt x="29" y="4750"/>
                    <a:pt x="57" y="4835"/>
                    <a:pt x="115" y="4921"/>
                  </a:cubicBezTo>
                  <a:cubicBezTo>
                    <a:pt x="157" y="5006"/>
                    <a:pt x="214" y="5063"/>
                    <a:pt x="299" y="5121"/>
                  </a:cubicBezTo>
                  <a:cubicBezTo>
                    <a:pt x="371" y="5178"/>
                    <a:pt x="442" y="5220"/>
                    <a:pt x="542" y="5248"/>
                  </a:cubicBezTo>
                  <a:cubicBezTo>
                    <a:pt x="599" y="5248"/>
                    <a:pt x="670" y="5263"/>
                    <a:pt x="727" y="5277"/>
                  </a:cubicBezTo>
                  <a:cubicBezTo>
                    <a:pt x="856" y="5277"/>
                    <a:pt x="984" y="5235"/>
                    <a:pt x="1098" y="5178"/>
                  </a:cubicBezTo>
                  <a:cubicBezTo>
                    <a:pt x="1141" y="5134"/>
                    <a:pt x="1198" y="5092"/>
                    <a:pt x="1241" y="5063"/>
                  </a:cubicBezTo>
                  <a:cubicBezTo>
                    <a:pt x="1326" y="4978"/>
                    <a:pt x="1398" y="4864"/>
                    <a:pt x="1426" y="4750"/>
                  </a:cubicBezTo>
                  <a:cubicBezTo>
                    <a:pt x="1554" y="4250"/>
                    <a:pt x="1668" y="3752"/>
                    <a:pt x="1797" y="3252"/>
                  </a:cubicBezTo>
                  <a:cubicBezTo>
                    <a:pt x="1925" y="2753"/>
                    <a:pt x="2039" y="2254"/>
                    <a:pt x="2168" y="1755"/>
                  </a:cubicBezTo>
                  <a:cubicBezTo>
                    <a:pt x="2239" y="1470"/>
                    <a:pt x="2296" y="1185"/>
                    <a:pt x="2368" y="913"/>
                  </a:cubicBezTo>
                  <a:cubicBezTo>
                    <a:pt x="2396" y="814"/>
                    <a:pt x="2410" y="714"/>
                    <a:pt x="2381" y="628"/>
                  </a:cubicBezTo>
                  <a:cubicBezTo>
                    <a:pt x="2381" y="529"/>
                    <a:pt x="2353" y="443"/>
                    <a:pt x="2296" y="358"/>
                  </a:cubicBezTo>
                  <a:cubicBezTo>
                    <a:pt x="2254" y="272"/>
                    <a:pt x="2197" y="200"/>
                    <a:pt x="2111" y="158"/>
                  </a:cubicBezTo>
                  <a:cubicBezTo>
                    <a:pt x="2039" y="86"/>
                    <a:pt x="1968" y="44"/>
                    <a:pt x="1868" y="29"/>
                  </a:cubicBezTo>
                  <a:cubicBezTo>
                    <a:pt x="1811" y="15"/>
                    <a:pt x="1740" y="15"/>
                    <a:pt x="1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p:nvPr/>
          </p:nvSpPr>
          <p:spPr>
            <a:xfrm>
              <a:off x="2531150" y="2030300"/>
              <a:ext cx="81300" cy="180750"/>
            </a:xfrm>
            <a:custGeom>
              <a:avLst/>
              <a:gdLst/>
              <a:ahLst/>
              <a:cxnLst/>
              <a:rect l="l" t="t" r="r" b="b"/>
              <a:pathLst>
                <a:path w="3252" h="7230" extrusionOk="0">
                  <a:moveTo>
                    <a:pt x="2524" y="0"/>
                  </a:moveTo>
                  <a:cubicBezTo>
                    <a:pt x="2396" y="0"/>
                    <a:pt x="2267" y="29"/>
                    <a:pt x="2168" y="99"/>
                  </a:cubicBezTo>
                  <a:cubicBezTo>
                    <a:pt x="2111" y="143"/>
                    <a:pt x="2067" y="171"/>
                    <a:pt x="2010" y="213"/>
                  </a:cubicBezTo>
                  <a:cubicBezTo>
                    <a:pt x="1925" y="299"/>
                    <a:pt x="1868" y="399"/>
                    <a:pt x="1825" y="527"/>
                  </a:cubicBezTo>
                  <a:cubicBezTo>
                    <a:pt x="1683" y="898"/>
                    <a:pt x="1540" y="1255"/>
                    <a:pt x="1398" y="1626"/>
                  </a:cubicBezTo>
                  <a:cubicBezTo>
                    <a:pt x="1255" y="1997"/>
                    <a:pt x="1126" y="2381"/>
                    <a:pt x="1012" y="2752"/>
                  </a:cubicBezTo>
                  <a:cubicBezTo>
                    <a:pt x="884" y="3123"/>
                    <a:pt x="770" y="3508"/>
                    <a:pt x="656" y="3879"/>
                  </a:cubicBezTo>
                  <a:cubicBezTo>
                    <a:pt x="542" y="4263"/>
                    <a:pt x="442" y="4649"/>
                    <a:pt x="342" y="5020"/>
                  </a:cubicBezTo>
                  <a:cubicBezTo>
                    <a:pt x="242" y="5404"/>
                    <a:pt x="143" y="5790"/>
                    <a:pt x="71" y="6174"/>
                  </a:cubicBezTo>
                  <a:cubicBezTo>
                    <a:pt x="57" y="6231"/>
                    <a:pt x="42" y="6275"/>
                    <a:pt x="29" y="6332"/>
                  </a:cubicBezTo>
                  <a:cubicBezTo>
                    <a:pt x="0" y="6417"/>
                    <a:pt x="0" y="6516"/>
                    <a:pt x="14" y="6617"/>
                  </a:cubicBezTo>
                  <a:cubicBezTo>
                    <a:pt x="29" y="6702"/>
                    <a:pt x="57" y="6802"/>
                    <a:pt x="99" y="6874"/>
                  </a:cubicBezTo>
                  <a:cubicBezTo>
                    <a:pt x="156" y="6959"/>
                    <a:pt x="213" y="7030"/>
                    <a:pt x="285" y="7087"/>
                  </a:cubicBezTo>
                  <a:cubicBezTo>
                    <a:pt x="356" y="7144"/>
                    <a:pt x="442" y="7187"/>
                    <a:pt x="527" y="7216"/>
                  </a:cubicBezTo>
                  <a:cubicBezTo>
                    <a:pt x="599" y="7216"/>
                    <a:pt x="656" y="7230"/>
                    <a:pt x="727" y="7230"/>
                  </a:cubicBezTo>
                  <a:cubicBezTo>
                    <a:pt x="856" y="7230"/>
                    <a:pt x="970" y="7201"/>
                    <a:pt x="1084" y="7130"/>
                  </a:cubicBezTo>
                  <a:cubicBezTo>
                    <a:pt x="1141" y="7102"/>
                    <a:pt x="1183" y="7058"/>
                    <a:pt x="1240" y="7030"/>
                  </a:cubicBezTo>
                  <a:cubicBezTo>
                    <a:pt x="1326" y="6931"/>
                    <a:pt x="1383" y="6830"/>
                    <a:pt x="1411" y="6702"/>
                  </a:cubicBezTo>
                  <a:cubicBezTo>
                    <a:pt x="1497" y="6317"/>
                    <a:pt x="1597" y="5932"/>
                    <a:pt x="1683" y="5547"/>
                  </a:cubicBezTo>
                  <a:cubicBezTo>
                    <a:pt x="1782" y="5162"/>
                    <a:pt x="1882" y="4792"/>
                    <a:pt x="1996" y="4406"/>
                  </a:cubicBezTo>
                  <a:cubicBezTo>
                    <a:pt x="2111" y="4022"/>
                    <a:pt x="2225" y="3651"/>
                    <a:pt x="2339" y="3280"/>
                  </a:cubicBezTo>
                  <a:cubicBezTo>
                    <a:pt x="2466" y="2894"/>
                    <a:pt x="2595" y="2524"/>
                    <a:pt x="2738" y="2153"/>
                  </a:cubicBezTo>
                  <a:cubicBezTo>
                    <a:pt x="2866" y="1782"/>
                    <a:pt x="3008" y="1411"/>
                    <a:pt x="3166" y="1041"/>
                  </a:cubicBezTo>
                  <a:cubicBezTo>
                    <a:pt x="3180" y="998"/>
                    <a:pt x="3194" y="955"/>
                    <a:pt x="3223" y="913"/>
                  </a:cubicBezTo>
                  <a:cubicBezTo>
                    <a:pt x="3251" y="812"/>
                    <a:pt x="3251" y="713"/>
                    <a:pt x="3223" y="628"/>
                  </a:cubicBezTo>
                  <a:cubicBezTo>
                    <a:pt x="3223" y="527"/>
                    <a:pt x="3194" y="442"/>
                    <a:pt x="3137" y="356"/>
                  </a:cubicBezTo>
                  <a:cubicBezTo>
                    <a:pt x="3094" y="270"/>
                    <a:pt x="3037" y="200"/>
                    <a:pt x="2966" y="156"/>
                  </a:cubicBezTo>
                  <a:cubicBezTo>
                    <a:pt x="2894" y="86"/>
                    <a:pt x="2809" y="42"/>
                    <a:pt x="2709" y="29"/>
                  </a:cubicBezTo>
                  <a:cubicBezTo>
                    <a:pt x="2652" y="14"/>
                    <a:pt x="2581" y="14"/>
                    <a:pt x="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2316525" y="1998825"/>
              <a:ext cx="69900" cy="124175"/>
            </a:xfrm>
            <a:custGeom>
              <a:avLst/>
              <a:gdLst/>
              <a:ahLst/>
              <a:cxnLst/>
              <a:rect l="l" t="t" r="r" b="b"/>
              <a:pathLst>
                <a:path w="2796" h="4967" extrusionOk="0">
                  <a:moveTo>
                    <a:pt x="2209" y="2077"/>
                  </a:moveTo>
                  <a:lnTo>
                    <a:pt x="2209" y="2077"/>
                  </a:lnTo>
                  <a:cubicBezTo>
                    <a:pt x="2185" y="2132"/>
                    <a:pt x="2162" y="2187"/>
                    <a:pt x="2139" y="2243"/>
                  </a:cubicBezTo>
                  <a:cubicBezTo>
                    <a:pt x="2167" y="2187"/>
                    <a:pt x="2195" y="2132"/>
                    <a:pt x="2209" y="2077"/>
                  </a:cubicBezTo>
                  <a:close/>
                  <a:moveTo>
                    <a:pt x="2061" y="0"/>
                  </a:moveTo>
                  <a:cubicBezTo>
                    <a:pt x="1996" y="0"/>
                    <a:pt x="1932" y="11"/>
                    <a:pt x="1868" y="33"/>
                  </a:cubicBezTo>
                  <a:cubicBezTo>
                    <a:pt x="1811" y="46"/>
                    <a:pt x="1754" y="75"/>
                    <a:pt x="1697" y="103"/>
                  </a:cubicBezTo>
                  <a:cubicBezTo>
                    <a:pt x="1597" y="160"/>
                    <a:pt x="1512" y="246"/>
                    <a:pt x="1440" y="360"/>
                  </a:cubicBezTo>
                  <a:cubicBezTo>
                    <a:pt x="1183" y="860"/>
                    <a:pt x="955" y="1358"/>
                    <a:pt x="756" y="1872"/>
                  </a:cubicBezTo>
                  <a:cubicBezTo>
                    <a:pt x="571" y="2328"/>
                    <a:pt x="400" y="2799"/>
                    <a:pt x="257" y="3269"/>
                  </a:cubicBezTo>
                  <a:cubicBezTo>
                    <a:pt x="171" y="3526"/>
                    <a:pt x="100" y="3797"/>
                    <a:pt x="29" y="4068"/>
                  </a:cubicBezTo>
                  <a:cubicBezTo>
                    <a:pt x="0" y="4153"/>
                    <a:pt x="0" y="4254"/>
                    <a:pt x="14" y="4353"/>
                  </a:cubicBezTo>
                  <a:cubicBezTo>
                    <a:pt x="29" y="4439"/>
                    <a:pt x="57" y="4539"/>
                    <a:pt x="100" y="4610"/>
                  </a:cubicBezTo>
                  <a:cubicBezTo>
                    <a:pt x="157" y="4695"/>
                    <a:pt x="214" y="4767"/>
                    <a:pt x="286" y="4824"/>
                  </a:cubicBezTo>
                  <a:cubicBezTo>
                    <a:pt x="356" y="4881"/>
                    <a:pt x="442" y="4923"/>
                    <a:pt x="542" y="4952"/>
                  </a:cubicBezTo>
                  <a:cubicBezTo>
                    <a:pt x="599" y="4952"/>
                    <a:pt x="656" y="4967"/>
                    <a:pt x="727" y="4967"/>
                  </a:cubicBezTo>
                  <a:cubicBezTo>
                    <a:pt x="856" y="4967"/>
                    <a:pt x="970" y="4938"/>
                    <a:pt x="1084" y="4881"/>
                  </a:cubicBezTo>
                  <a:cubicBezTo>
                    <a:pt x="1141" y="4838"/>
                    <a:pt x="1183" y="4796"/>
                    <a:pt x="1240" y="4767"/>
                  </a:cubicBezTo>
                  <a:cubicBezTo>
                    <a:pt x="1326" y="4667"/>
                    <a:pt x="1383" y="4568"/>
                    <a:pt x="1412" y="4439"/>
                  </a:cubicBezTo>
                  <a:cubicBezTo>
                    <a:pt x="1497" y="4125"/>
                    <a:pt x="1583" y="3811"/>
                    <a:pt x="1683" y="3497"/>
                  </a:cubicBezTo>
                  <a:cubicBezTo>
                    <a:pt x="1782" y="3184"/>
                    <a:pt x="1896" y="2885"/>
                    <a:pt x="2010" y="2585"/>
                  </a:cubicBezTo>
                  <a:cubicBezTo>
                    <a:pt x="2068" y="2400"/>
                    <a:pt x="2139" y="2243"/>
                    <a:pt x="2210" y="2071"/>
                  </a:cubicBezTo>
                  <a:lnTo>
                    <a:pt x="2210" y="2071"/>
                  </a:lnTo>
                  <a:cubicBezTo>
                    <a:pt x="2210" y="2073"/>
                    <a:pt x="2209" y="2075"/>
                    <a:pt x="2209" y="2077"/>
                  </a:cubicBezTo>
                  <a:lnTo>
                    <a:pt x="2209" y="2077"/>
                  </a:lnTo>
                  <a:cubicBezTo>
                    <a:pt x="2318" y="1823"/>
                    <a:pt x="2435" y="1579"/>
                    <a:pt x="2552" y="1345"/>
                  </a:cubicBezTo>
                  <a:lnTo>
                    <a:pt x="2681" y="1088"/>
                  </a:lnTo>
                  <a:cubicBezTo>
                    <a:pt x="2738" y="1002"/>
                    <a:pt x="2767" y="917"/>
                    <a:pt x="2767" y="816"/>
                  </a:cubicBezTo>
                  <a:cubicBezTo>
                    <a:pt x="2795" y="717"/>
                    <a:pt x="2781" y="632"/>
                    <a:pt x="2752" y="531"/>
                  </a:cubicBezTo>
                  <a:cubicBezTo>
                    <a:pt x="2738" y="432"/>
                    <a:pt x="2695" y="360"/>
                    <a:pt x="2624" y="289"/>
                  </a:cubicBezTo>
                  <a:cubicBezTo>
                    <a:pt x="2581" y="204"/>
                    <a:pt x="2510" y="147"/>
                    <a:pt x="2425" y="103"/>
                  </a:cubicBezTo>
                  <a:cubicBezTo>
                    <a:pt x="2368" y="75"/>
                    <a:pt x="2311" y="46"/>
                    <a:pt x="2253" y="33"/>
                  </a:cubicBezTo>
                  <a:cubicBezTo>
                    <a:pt x="2189" y="11"/>
                    <a:pt x="2125" y="0"/>
                    <a:pt x="20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2806700" y="2492850"/>
              <a:ext cx="69550" cy="124275"/>
            </a:xfrm>
            <a:custGeom>
              <a:avLst/>
              <a:gdLst/>
              <a:ahLst/>
              <a:cxnLst/>
              <a:rect l="l" t="t" r="r" b="b"/>
              <a:pathLst>
                <a:path w="2782" h="4971" extrusionOk="0">
                  <a:moveTo>
                    <a:pt x="2062" y="0"/>
                  </a:moveTo>
                  <a:cubicBezTo>
                    <a:pt x="1997" y="0"/>
                    <a:pt x="1933" y="7"/>
                    <a:pt x="1869" y="22"/>
                  </a:cubicBezTo>
                  <a:cubicBezTo>
                    <a:pt x="1812" y="50"/>
                    <a:pt x="1755" y="79"/>
                    <a:pt x="1698" y="94"/>
                  </a:cubicBezTo>
                  <a:cubicBezTo>
                    <a:pt x="1584" y="164"/>
                    <a:pt x="1499" y="250"/>
                    <a:pt x="1442" y="364"/>
                  </a:cubicBezTo>
                  <a:cubicBezTo>
                    <a:pt x="1185" y="849"/>
                    <a:pt x="957" y="1362"/>
                    <a:pt x="742" y="1876"/>
                  </a:cubicBezTo>
                  <a:cubicBezTo>
                    <a:pt x="557" y="2318"/>
                    <a:pt x="400" y="2788"/>
                    <a:pt x="257" y="3259"/>
                  </a:cubicBezTo>
                  <a:cubicBezTo>
                    <a:pt x="172" y="3530"/>
                    <a:pt x="101" y="3786"/>
                    <a:pt x="29" y="4058"/>
                  </a:cubicBezTo>
                  <a:cubicBezTo>
                    <a:pt x="1" y="4157"/>
                    <a:pt x="1" y="4258"/>
                    <a:pt x="16" y="4343"/>
                  </a:cubicBezTo>
                  <a:cubicBezTo>
                    <a:pt x="16" y="4442"/>
                    <a:pt x="44" y="4528"/>
                    <a:pt x="101" y="4613"/>
                  </a:cubicBezTo>
                  <a:cubicBezTo>
                    <a:pt x="143" y="4699"/>
                    <a:pt x="215" y="4771"/>
                    <a:pt x="286" y="4813"/>
                  </a:cubicBezTo>
                  <a:cubicBezTo>
                    <a:pt x="358" y="4885"/>
                    <a:pt x="443" y="4927"/>
                    <a:pt x="529" y="4942"/>
                  </a:cubicBezTo>
                  <a:cubicBezTo>
                    <a:pt x="600" y="4956"/>
                    <a:pt x="657" y="4956"/>
                    <a:pt x="729" y="4971"/>
                  </a:cubicBezTo>
                  <a:cubicBezTo>
                    <a:pt x="856" y="4971"/>
                    <a:pt x="970" y="4942"/>
                    <a:pt x="1084" y="4870"/>
                  </a:cubicBezTo>
                  <a:cubicBezTo>
                    <a:pt x="1128" y="4828"/>
                    <a:pt x="1185" y="4799"/>
                    <a:pt x="1227" y="4756"/>
                  </a:cubicBezTo>
                  <a:cubicBezTo>
                    <a:pt x="1313" y="4671"/>
                    <a:pt x="1384" y="4571"/>
                    <a:pt x="1413" y="4442"/>
                  </a:cubicBezTo>
                  <a:cubicBezTo>
                    <a:pt x="1499" y="4129"/>
                    <a:pt x="1584" y="3815"/>
                    <a:pt x="1683" y="3501"/>
                  </a:cubicBezTo>
                  <a:cubicBezTo>
                    <a:pt x="1784" y="3187"/>
                    <a:pt x="1883" y="2874"/>
                    <a:pt x="1997" y="2575"/>
                  </a:cubicBezTo>
                  <a:lnTo>
                    <a:pt x="2154" y="2200"/>
                  </a:lnTo>
                  <a:lnTo>
                    <a:pt x="2154" y="2200"/>
                  </a:lnTo>
                  <a:cubicBezTo>
                    <a:pt x="2278" y="1911"/>
                    <a:pt x="2402" y="1623"/>
                    <a:pt x="2554" y="1334"/>
                  </a:cubicBezTo>
                  <a:lnTo>
                    <a:pt x="2682" y="1077"/>
                  </a:lnTo>
                  <a:cubicBezTo>
                    <a:pt x="2725" y="1006"/>
                    <a:pt x="2753" y="906"/>
                    <a:pt x="2767" y="820"/>
                  </a:cubicBezTo>
                  <a:cubicBezTo>
                    <a:pt x="2782" y="721"/>
                    <a:pt x="2782" y="621"/>
                    <a:pt x="2753" y="535"/>
                  </a:cubicBezTo>
                  <a:cubicBezTo>
                    <a:pt x="2725" y="436"/>
                    <a:pt x="2682" y="350"/>
                    <a:pt x="2625" y="278"/>
                  </a:cubicBezTo>
                  <a:cubicBezTo>
                    <a:pt x="2568" y="208"/>
                    <a:pt x="2497" y="151"/>
                    <a:pt x="2425" y="94"/>
                  </a:cubicBezTo>
                  <a:cubicBezTo>
                    <a:pt x="2368" y="79"/>
                    <a:pt x="2311" y="50"/>
                    <a:pt x="2254" y="22"/>
                  </a:cubicBezTo>
                  <a:cubicBezTo>
                    <a:pt x="2190" y="7"/>
                    <a:pt x="2126" y="0"/>
                    <a:pt x="2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2250200" y="2189475"/>
              <a:ext cx="69900" cy="124250"/>
            </a:xfrm>
            <a:custGeom>
              <a:avLst/>
              <a:gdLst/>
              <a:ahLst/>
              <a:cxnLst/>
              <a:rect l="l" t="t" r="r" b="b"/>
              <a:pathLst>
                <a:path w="2796" h="4970" extrusionOk="0">
                  <a:moveTo>
                    <a:pt x="2074" y="0"/>
                  </a:moveTo>
                  <a:cubicBezTo>
                    <a:pt x="2011" y="0"/>
                    <a:pt x="1947" y="7"/>
                    <a:pt x="1883" y="22"/>
                  </a:cubicBezTo>
                  <a:cubicBezTo>
                    <a:pt x="1826" y="50"/>
                    <a:pt x="1769" y="79"/>
                    <a:pt x="1712" y="92"/>
                  </a:cubicBezTo>
                  <a:cubicBezTo>
                    <a:pt x="1598" y="164"/>
                    <a:pt x="1513" y="250"/>
                    <a:pt x="1455" y="364"/>
                  </a:cubicBezTo>
                  <a:cubicBezTo>
                    <a:pt x="1199" y="849"/>
                    <a:pt x="971" y="1362"/>
                    <a:pt x="756" y="1876"/>
                  </a:cubicBezTo>
                  <a:cubicBezTo>
                    <a:pt x="571" y="2332"/>
                    <a:pt x="414" y="2788"/>
                    <a:pt x="258" y="3258"/>
                  </a:cubicBezTo>
                  <a:cubicBezTo>
                    <a:pt x="186" y="3530"/>
                    <a:pt x="115" y="3786"/>
                    <a:pt x="43" y="4057"/>
                  </a:cubicBezTo>
                  <a:cubicBezTo>
                    <a:pt x="15" y="4157"/>
                    <a:pt x="1" y="4256"/>
                    <a:pt x="29" y="4342"/>
                  </a:cubicBezTo>
                  <a:cubicBezTo>
                    <a:pt x="29" y="4442"/>
                    <a:pt x="58" y="4528"/>
                    <a:pt x="115" y="4614"/>
                  </a:cubicBezTo>
                  <a:cubicBezTo>
                    <a:pt x="157" y="4699"/>
                    <a:pt x="214" y="4770"/>
                    <a:pt x="300" y="4813"/>
                  </a:cubicBezTo>
                  <a:cubicBezTo>
                    <a:pt x="372" y="4884"/>
                    <a:pt x="442" y="4927"/>
                    <a:pt x="543" y="4941"/>
                  </a:cubicBezTo>
                  <a:cubicBezTo>
                    <a:pt x="614" y="4956"/>
                    <a:pt x="671" y="4956"/>
                    <a:pt x="728" y="4969"/>
                  </a:cubicBezTo>
                  <a:cubicBezTo>
                    <a:pt x="870" y="4969"/>
                    <a:pt x="984" y="4941"/>
                    <a:pt x="1098" y="4870"/>
                  </a:cubicBezTo>
                  <a:cubicBezTo>
                    <a:pt x="1142" y="4842"/>
                    <a:pt x="1199" y="4798"/>
                    <a:pt x="1241" y="4756"/>
                  </a:cubicBezTo>
                  <a:cubicBezTo>
                    <a:pt x="1327" y="4671"/>
                    <a:pt x="1398" y="4570"/>
                    <a:pt x="1427" y="4442"/>
                  </a:cubicBezTo>
                  <a:cubicBezTo>
                    <a:pt x="1513" y="4129"/>
                    <a:pt x="1598" y="3815"/>
                    <a:pt x="1697" y="3501"/>
                  </a:cubicBezTo>
                  <a:cubicBezTo>
                    <a:pt x="1798" y="3188"/>
                    <a:pt x="1897" y="2874"/>
                    <a:pt x="2011" y="2574"/>
                  </a:cubicBezTo>
                  <a:lnTo>
                    <a:pt x="2166" y="2203"/>
                  </a:lnTo>
                  <a:lnTo>
                    <a:pt x="2166" y="2203"/>
                  </a:lnTo>
                  <a:cubicBezTo>
                    <a:pt x="2291" y="1914"/>
                    <a:pt x="2415" y="1623"/>
                    <a:pt x="2568" y="1334"/>
                  </a:cubicBezTo>
                  <a:lnTo>
                    <a:pt x="2696" y="1077"/>
                  </a:lnTo>
                  <a:cubicBezTo>
                    <a:pt x="2739" y="1005"/>
                    <a:pt x="2767" y="906"/>
                    <a:pt x="2781" y="820"/>
                  </a:cubicBezTo>
                  <a:cubicBezTo>
                    <a:pt x="2796" y="720"/>
                    <a:pt x="2796" y="621"/>
                    <a:pt x="2767" y="535"/>
                  </a:cubicBezTo>
                  <a:cubicBezTo>
                    <a:pt x="2739" y="435"/>
                    <a:pt x="2696" y="349"/>
                    <a:pt x="2639" y="278"/>
                  </a:cubicBezTo>
                  <a:cubicBezTo>
                    <a:pt x="2581" y="207"/>
                    <a:pt x="2511" y="149"/>
                    <a:pt x="2439" y="92"/>
                  </a:cubicBezTo>
                  <a:cubicBezTo>
                    <a:pt x="2382" y="79"/>
                    <a:pt x="2311" y="50"/>
                    <a:pt x="2254" y="22"/>
                  </a:cubicBezTo>
                  <a:cubicBezTo>
                    <a:pt x="2197" y="7"/>
                    <a:pt x="2136" y="0"/>
                    <a:pt x="20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45"/>
          <p:cNvSpPr/>
          <p:nvPr/>
        </p:nvSpPr>
        <p:spPr>
          <a:xfrm>
            <a:off x="462625" y="4418025"/>
            <a:ext cx="315525" cy="362625"/>
          </a:xfrm>
          <a:custGeom>
            <a:avLst/>
            <a:gdLst/>
            <a:ahLst/>
            <a:cxnLst/>
            <a:rect l="l" t="t" r="r" b="b"/>
            <a:pathLst>
              <a:path w="12621" h="14505" extrusionOk="0">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441;p72">
            <a:extLst>
              <a:ext uri="{FF2B5EF4-FFF2-40B4-BE49-F238E27FC236}">
                <a16:creationId xmlns:a16="http://schemas.microsoft.com/office/drawing/2014/main" id="{7CA5C8B7-F041-BE3C-2C35-F8AFCBD3C768}"/>
              </a:ext>
            </a:extLst>
          </p:cNvPr>
          <p:cNvSpPr txBox="1">
            <a:spLocks/>
          </p:cNvSpPr>
          <p:nvPr/>
        </p:nvSpPr>
        <p:spPr>
          <a:xfrm>
            <a:off x="107779" y="1158949"/>
            <a:ext cx="3953858" cy="29735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trick Hand"/>
              <a:buNone/>
              <a:defRPr sz="4000" b="0" i="0" u="none" strike="noStrike" cap="none">
                <a:solidFill>
                  <a:schemeClr val="accent1"/>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9600" dirty="0"/>
              <a:t>THANK</a:t>
            </a:r>
          </a:p>
          <a:p>
            <a:r>
              <a:rPr lang="en-IN" sz="9600" dirty="0"/>
              <a:t>YOU</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4B73474B-2C75-95E9-6E58-BB53B148C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947" y="38050"/>
            <a:ext cx="6272106" cy="5070116"/>
          </a:xfrm>
          <a:prstGeom prst="rect">
            <a:avLst/>
          </a:prstGeom>
          <a:ln>
            <a:solidFill>
              <a:schemeClr val="tx1"/>
            </a:solidFill>
          </a:ln>
        </p:spPr>
      </p:pic>
    </p:spTree>
    <p:extLst>
      <p:ext uri="{BB962C8B-B14F-4D97-AF65-F5344CB8AC3E}">
        <p14:creationId xmlns:p14="http://schemas.microsoft.com/office/powerpoint/2010/main" val="12152726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727427" y="576127"/>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 DIAGRAM</a:t>
            </a:r>
            <a:endParaRPr dirty="0"/>
          </a:p>
        </p:txBody>
      </p:sp>
      <p:sp>
        <p:nvSpPr>
          <p:cNvPr id="830" name="Google Shape;830;p48"/>
          <p:cNvSpPr txBox="1">
            <a:spLocks noGrp="1"/>
          </p:cNvSpPr>
          <p:nvPr>
            <p:ph type="title" idx="2"/>
          </p:nvPr>
        </p:nvSpPr>
        <p:spPr>
          <a:xfrm>
            <a:off x="2324675"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2" name="TextBox 1">
            <a:extLst>
              <a:ext uri="{FF2B5EF4-FFF2-40B4-BE49-F238E27FC236}">
                <a16:creationId xmlns:a16="http://schemas.microsoft.com/office/drawing/2014/main" id="{587185F9-0CC7-BB9C-2F3B-7C2DBDBB6564}"/>
              </a:ext>
            </a:extLst>
          </p:cNvPr>
          <p:cNvSpPr txBox="1"/>
          <p:nvPr/>
        </p:nvSpPr>
        <p:spPr>
          <a:xfrm>
            <a:off x="4791222" y="2235093"/>
            <a:ext cx="4005447" cy="1815882"/>
          </a:xfrm>
          <a:prstGeom prst="rect">
            <a:avLst/>
          </a:prstGeom>
          <a:noFill/>
        </p:spPr>
        <p:txBody>
          <a:bodyPr wrap="square" rtlCol="0">
            <a:spAutoFit/>
          </a:bodyPr>
          <a:lstStyle/>
          <a:p>
            <a:pPr algn="just"/>
            <a:r>
              <a:rPr lang="en-US" b="0" i="0" dirty="0">
                <a:solidFill>
                  <a:srgbClr val="000000"/>
                </a:solidFill>
                <a:effectLst/>
                <a:latin typeface="Poppins" panose="00000500000000000000" pitchFamily="2" charset="0"/>
              </a:rPr>
              <a:t>Component diagrams are mostly created when a system is complex and consists of too many classes. Therefore, we break down the entire system into different components and show how they are dependent on each other. These types of UML diagrams only consist of two things, components and dependencies.</a:t>
            </a:r>
            <a:endParaRPr lang="en-IN" dirty="0">
              <a:latin typeface="Patrick Hand" panose="00000500000000000000" pitchFamily="2" charset="0"/>
            </a:endParaRPr>
          </a:p>
        </p:txBody>
      </p:sp>
    </p:spTree>
    <p:extLst>
      <p:ext uri="{BB962C8B-B14F-4D97-AF65-F5344CB8AC3E}">
        <p14:creationId xmlns:p14="http://schemas.microsoft.com/office/powerpoint/2010/main" val="23023478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268AF15E-DA6C-0126-5373-F00939BDD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76" y="596485"/>
            <a:ext cx="8651447" cy="4223607"/>
          </a:xfrm>
          <a:prstGeom prst="rect">
            <a:avLst/>
          </a:prstGeom>
          <a:ln>
            <a:solidFill>
              <a:schemeClr val="tx1"/>
            </a:solidFill>
          </a:ln>
        </p:spPr>
      </p:pic>
    </p:spTree>
    <p:extLst>
      <p:ext uri="{BB962C8B-B14F-4D97-AF65-F5344CB8AC3E}">
        <p14:creationId xmlns:p14="http://schemas.microsoft.com/office/powerpoint/2010/main" val="14701569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4727427" y="459891"/>
            <a:ext cx="3480300" cy="18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USECASE DIAGRAM</a:t>
            </a:r>
            <a:endParaRPr dirty="0"/>
          </a:p>
        </p:txBody>
      </p:sp>
      <p:sp>
        <p:nvSpPr>
          <p:cNvPr id="830" name="Google Shape;830;p48"/>
          <p:cNvSpPr txBox="1">
            <a:spLocks noGrp="1"/>
          </p:cNvSpPr>
          <p:nvPr>
            <p:ph type="title" idx="2"/>
          </p:nvPr>
        </p:nvSpPr>
        <p:spPr>
          <a:xfrm>
            <a:off x="2324675" y="2071475"/>
            <a:ext cx="2091900" cy="15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2" name="TextBox 1">
            <a:extLst>
              <a:ext uri="{FF2B5EF4-FFF2-40B4-BE49-F238E27FC236}">
                <a16:creationId xmlns:a16="http://schemas.microsoft.com/office/drawing/2014/main" id="{A9D2DD28-6DB3-C507-AD82-BB7B80AF8DE5}"/>
              </a:ext>
            </a:extLst>
          </p:cNvPr>
          <p:cNvSpPr txBox="1"/>
          <p:nvPr/>
        </p:nvSpPr>
        <p:spPr>
          <a:xfrm>
            <a:off x="4785193" y="2302701"/>
            <a:ext cx="3961858" cy="1815882"/>
          </a:xfrm>
          <a:prstGeom prst="rect">
            <a:avLst/>
          </a:prstGeom>
          <a:noFill/>
        </p:spPr>
        <p:txBody>
          <a:bodyPr wrap="square" rtlCol="0">
            <a:spAutoFit/>
          </a:bodyPr>
          <a:lstStyle/>
          <a:p>
            <a:pPr algn="just"/>
            <a:r>
              <a:rPr lang="en-US" b="0" i="0" dirty="0">
                <a:solidFill>
                  <a:srgbClr val="000000"/>
                </a:solidFill>
                <a:effectLst/>
                <a:latin typeface="Poppins" panose="00000500000000000000" pitchFamily="2" charset="0"/>
              </a:rPr>
              <a:t>This is one of the most popular types of UML diagrams that represent how the end user would interact with the system. It features different key actors (users) and their interaction with dedicated components of the system. Apart from software development, it plays a vital role in its deployment as well.</a:t>
            </a:r>
            <a:endParaRPr lang="en-IN" dirty="0">
              <a:latin typeface="Patrick Hand" panose="00000500000000000000" pitchFamily="2" charset="0"/>
            </a:endParaRPr>
          </a:p>
        </p:txBody>
      </p:sp>
    </p:spTree>
    <p:extLst>
      <p:ext uri="{BB962C8B-B14F-4D97-AF65-F5344CB8AC3E}">
        <p14:creationId xmlns:p14="http://schemas.microsoft.com/office/powerpoint/2010/main" val="21387129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2" name="Picture 1">
            <a:extLst>
              <a:ext uri="{FF2B5EF4-FFF2-40B4-BE49-F238E27FC236}">
                <a16:creationId xmlns:a16="http://schemas.microsoft.com/office/drawing/2014/main" id="{D3ACAFE7-472F-D2C8-19A7-443C47F49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3" y="934719"/>
            <a:ext cx="8874413" cy="3413759"/>
          </a:xfrm>
          <a:prstGeom prst="rect">
            <a:avLst/>
          </a:prstGeom>
          <a:ln>
            <a:solidFill>
              <a:schemeClr val="tx1"/>
            </a:solidFill>
          </a:ln>
        </p:spPr>
      </p:pic>
    </p:spTree>
    <p:extLst>
      <p:ext uri="{BB962C8B-B14F-4D97-AF65-F5344CB8AC3E}">
        <p14:creationId xmlns:p14="http://schemas.microsoft.com/office/powerpoint/2010/main" val="22160535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Dog Daycare by Slidesgo">
  <a:themeElements>
    <a:clrScheme name="Simple Light">
      <a:dk1>
        <a:srgbClr val="000000"/>
      </a:dk1>
      <a:lt1>
        <a:srgbClr val="FFFFFF"/>
      </a:lt1>
      <a:dk2>
        <a:srgbClr val="595959"/>
      </a:dk2>
      <a:lt2>
        <a:srgbClr val="FDD06A"/>
      </a:lt2>
      <a:accent1>
        <a:srgbClr val="E95280"/>
      </a:accent1>
      <a:accent2>
        <a:srgbClr val="DB9DA1"/>
      </a:accent2>
      <a:accent3>
        <a:srgbClr val="6ACCE9"/>
      </a:accent3>
      <a:accent4>
        <a:srgbClr val="009BDB"/>
      </a:accent4>
      <a:accent5>
        <a:srgbClr val="C3E1F7"/>
      </a:accent5>
      <a:accent6>
        <a:srgbClr val="ADDBC5"/>
      </a:accent6>
      <a:hlink>
        <a:srgbClr val="009BD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1300</Words>
  <Application>Microsoft Office PowerPoint</Application>
  <PresentationFormat>On-screen Show (16:9)</PresentationFormat>
  <Paragraphs>92</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Patrick Hand</vt:lpstr>
      <vt:lpstr>Arial</vt:lpstr>
      <vt:lpstr>Lato</vt:lpstr>
      <vt:lpstr>Bahnschrift</vt:lpstr>
      <vt:lpstr>Poppins</vt:lpstr>
      <vt:lpstr>Dog Daycare by Slidesgo</vt:lpstr>
      <vt:lpstr>PowerPoint Presentation</vt:lpstr>
      <vt:lpstr>TABLE OF CONTENTS</vt:lpstr>
      <vt:lpstr>UML DIAGRAMS</vt:lpstr>
      <vt:lpstr>CLASS DIAGRAM</vt:lpstr>
      <vt:lpstr>PowerPoint Presentation</vt:lpstr>
      <vt:lpstr>COMPONENT DIAGRAM</vt:lpstr>
      <vt:lpstr>PowerPoint Presentation</vt:lpstr>
      <vt:lpstr>USECASE DIAGRAM</vt:lpstr>
      <vt:lpstr>PowerPoint Presentation</vt:lpstr>
      <vt:lpstr>DEPLOYMENT DIAGRAM</vt:lpstr>
      <vt:lpstr>PowerPoint Presentation</vt:lpstr>
      <vt:lpstr>PROFILE DIAGRAM</vt:lpstr>
      <vt:lpstr>PowerPoint Presentation</vt:lpstr>
      <vt:lpstr>OBJECT DIAGRAM</vt:lpstr>
      <vt:lpstr>PowerPoint Presentation</vt:lpstr>
      <vt:lpstr>COMPOSITE DIAGRAM</vt:lpstr>
      <vt:lpstr>PowerPoint Presentation</vt:lpstr>
      <vt:lpstr>ACTIVITY DIAGRAM</vt:lpstr>
      <vt:lpstr>PowerPoint Presentation</vt:lpstr>
      <vt:lpstr>SEQUENCE DIAGRAM</vt:lpstr>
      <vt:lpstr>PowerPoint Presentation</vt:lpstr>
      <vt:lpstr>STATE MACHINE DIAGRAM</vt:lpstr>
      <vt:lpstr>PowerPoint Presentation</vt:lpstr>
      <vt:lpstr>ARCHITECTURE DIAGRAMS</vt:lpstr>
      <vt:lpstr>SYSTEM DIAGRAM</vt:lpstr>
      <vt:lpstr>PowerPoint Presentation</vt:lpstr>
      <vt:lpstr>WEBSITE DIAGRAM</vt:lpstr>
      <vt:lpstr>PowerPoint Presentation</vt:lpstr>
      <vt:lpstr>APPLICATION DIAGRAM</vt:lpstr>
      <vt:lpstr>PowerPoint Presentation</vt:lpstr>
      <vt:lpstr>SOFTWARE DIAGRAM</vt:lpstr>
      <vt:lpstr>PowerPoint Presentation</vt:lpstr>
      <vt:lpstr>ENTERPRISE DIAGRAM</vt:lpstr>
      <vt:lpstr>PowerPoint Presentation</vt:lpstr>
      <vt:lpstr>METHODOLOGY</vt:lpstr>
      <vt:lpstr>PowerPoint Presentation</vt:lpstr>
      <vt:lpstr>ALGORITHMS</vt:lpstr>
      <vt:lpstr>PowerPoint Presentation</vt:lpstr>
      <vt:lpstr>PowerPoint Presentation</vt:lpstr>
      <vt:lpstr>FLOWCHART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SITTER</dc:title>
  <cp:lastModifiedBy>SANJIL KC</cp:lastModifiedBy>
  <cp:revision>32</cp:revision>
  <dcterms:modified xsi:type="dcterms:W3CDTF">2023-03-23T07:08:15Z</dcterms:modified>
</cp:coreProperties>
</file>