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959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07690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‹Nº›</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49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487194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00331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10629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152592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3356678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537664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34957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‹Nº›</a:t>
            </a:fld>
            <a:endParaRPr lang="en-US"/>
          </a:p>
        </p:txBody>
      </p:sp>
    </p:spTree>
    <p:extLst>
      <p:ext uri="{BB962C8B-B14F-4D97-AF65-F5344CB8AC3E}">
        <p14:creationId xmlns:p14="http://schemas.microsoft.com/office/powerpoint/2010/main" val="270433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‹Nº›</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753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3" descr="Vista superior de un fondo con colores">
            <a:extLst>
              <a:ext uri="{FF2B5EF4-FFF2-40B4-BE49-F238E27FC236}">
                <a16:creationId xmlns:a16="http://schemas.microsoft.com/office/drawing/2014/main" id="{8328EDD5-B603-5130-4E82-C16FEFE3B6BC}"/>
              </a:ext>
            </a:extLst>
          </p:cNvPr>
          <p:cNvPicPr>
            <a:picLocks noChangeAspect="1"/>
          </p:cNvPicPr>
          <p:nvPr/>
        </p:nvPicPr>
        <p:blipFill>
          <a:blip r:embed="rId2"/>
          <a:srcRect r="-1" b="1721"/>
          <a:stretch/>
        </p:blipFill>
        <p:spPr>
          <a:xfrm>
            <a:off x="20" y="10"/>
            <a:ext cx="12188932" cy="6857990"/>
          </a:xfrm>
          <a:prstGeom prst="rect">
            <a:avLst/>
          </a:prstGeom>
        </p:spPr>
      </p:pic>
      <p:sp>
        <p:nvSpPr>
          <p:cNvPr id="25" name="Rectangle 24">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4B69AD0-43A6-F20E-4D33-3CD975A5CDF1}"/>
              </a:ext>
            </a:extLst>
          </p:cNvPr>
          <p:cNvSpPr>
            <a:spLocks noGrp="1"/>
          </p:cNvSpPr>
          <p:nvPr>
            <p:ph type="ctrTitle"/>
          </p:nvPr>
        </p:nvSpPr>
        <p:spPr>
          <a:xfrm>
            <a:off x="517870" y="978408"/>
            <a:ext cx="5021182" cy="2334248"/>
          </a:xfrm>
        </p:spPr>
        <p:txBody>
          <a:bodyPr anchor="t">
            <a:normAutofit/>
          </a:bodyPr>
          <a:lstStyle/>
          <a:p>
            <a:pPr>
              <a:lnSpc>
                <a:spcPct val="90000"/>
              </a:lnSpc>
            </a:pPr>
            <a:r>
              <a:rPr lang="es-ES">
                <a:solidFill>
                  <a:srgbClr val="FFFFFF"/>
                </a:solidFill>
              </a:rPr>
              <a:t>Proyecto de lógica de programación	</a:t>
            </a:r>
            <a:endParaRPr lang="es-EC">
              <a:solidFill>
                <a:srgbClr val="FFFFFF"/>
              </a:solidFill>
            </a:endParaRPr>
          </a:p>
        </p:txBody>
      </p:sp>
      <p:sp>
        <p:nvSpPr>
          <p:cNvPr id="3" name="Subtítulo 2">
            <a:extLst>
              <a:ext uri="{FF2B5EF4-FFF2-40B4-BE49-F238E27FC236}">
                <a16:creationId xmlns:a16="http://schemas.microsoft.com/office/drawing/2014/main" id="{8EF6BD56-63C6-7CFE-FD01-5EC721F4895C}"/>
              </a:ext>
            </a:extLst>
          </p:cNvPr>
          <p:cNvSpPr>
            <a:spLocks noGrp="1"/>
          </p:cNvSpPr>
          <p:nvPr>
            <p:ph type="subTitle" idx="1"/>
          </p:nvPr>
        </p:nvSpPr>
        <p:spPr>
          <a:xfrm>
            <a:off x="517870" y="4482450"/>
            <a:ext cx="5040785" cy="1724029"/>
          </a:xfrm>
        </p:spPr>
        <p:txBody>
          <a:bodyPr anchor="t">
            <a:normAutofit/>
          </a:bodyPr>
          <a:lstStyle/>
          <a:p>
            <a:r>
              <a:rPr lang="es-ES">
                <a:solidFill>
                  <a:srgbClr val="FFFFFF"/>
                </a:solidFill>
              </a:rPr>
              <a:t>Aplicación escogida es Piedra, papel o tijera.</a:t>
            </a:r>
            <a:endParaRPr lang="es-EC">
              <a:solidFill>
                <a:srgbClr val="FFFFFF"/>
              </a:solidFill>
            </a:endParaRPr>
          </a:p>
        </p:txBody>
      </p:sp>
      <p:sp>
        <p:nvSpPr>
          <p:cNvPr id="27" name="Rectangle 2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307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7854"/>
    </mc:Choice>
    <mc:Fallback xmlns="">
      <p:transition spd="slow" advTm="7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D964D-D914-3BFA-FD3C-FA90B46C9953}"/>
              </a:ext>
            </a:extLst>
          </p:cNvPr>
          <p:cNvSpPr>
            <a:spLocks noGrp="1"/>
          </p:cNvSpPr>
          <p:nvPr>
            <p:ph type="title"/>
          </p:nvPr>
        </p:nvSpPr>
        <p:spPr>
          <a:xfrm>
            <a:off x="517871" y="976160"/>
            <a:ext cx="3412998" cy="5371798"/>
          </a:xfrm>
        </p:spPr>
        <p:txBody>
          <a:bodyPr>
            <a:normAutofit/>
          </a:bodyPr>
          <a:lstStyle/>
          <a:p>
            <a:r>
              <a:rPr lang="es-ES" sz="4400" dirty="0"/>
              <a:t>Principales funciones del programa,	</a:t>
            </a:r>
            <a:endParaRPr lang="es-EC" sz="4400" dirty="0"/>
          </a:p>
        </p:txBody>
      </p:sp>
      <p:sp>
        <p:nvSpPr>
          <p:cNvPr id="3" name="Marcador de contenido 2">
            <a:extLst>
              <a:ext uri="{FF2B5EF4-FFF2-40B4-BE49-F238E27FC236}">
                <a16:creationId xmlns:a16="http://schemas.microsoft.com/office/drawing/2014/main" id="{F0D31782-C251-08E2-6AE9-4DE8E48FF37E}"/>
              </a:ext>
            </a:extLst>
          </p:cNvPr>
          <p:cNvSpPr>
            <a:spLocks noGrp="1"/>
          </p:cNvSpPr>
          <p:nvPr>
            <p:ph idx="1"/>
          </p:nvPr>
        </p:nvSpPr>
        <p:spPr>
          <a:xfrm>
            <a:off x="4632670" y="1106424"/>
            <a:ext cx="7029274" cy="5314686"/>
          </a:xfrm>
        </p:spPr>
        <p:txBody>
          <a:bodyPr>
            <a:normAutofit/>
          </a:bodyPr>
          <a:lstStyle/>
          <a:p>
            <a:r>
              <a:rPr lang="es-ES" dirty="0"/>
              <a:t>Se realiza una función que contenga el código del juego donde se realizará validación para que usuario no ingrese opciones incorrectas, el computador tendrá una opción aleatoriamente (piedra, papel o tijeras). El juego terminara cuando uno de los jugares lleve al menos dos victorias o si tenemos empates gane 1 al menos</a:t>
            </a:r>
            <a:endParaRPr lang="es-EC" dirty="0"/>
          </a:p>
        </p:txBody>
      </p:sp>
    </p:spTree>
    <p:extLst>
      <p:ext uri="{BB962C8B-B14F-4D97-AF65-F5344CB8AC3E}">
        <p14:creationId xmlns:p14="http://schemas.microsoft.com/office/powerpoint/2010/main" val="1598491947"/>
      </p:ext>
    </p:extLst>
  </p:cSld>
  <p:clrMapOvr>
    <a:masterClrMapping/>
  </p:clrMapOvr>
  <mc:AlternateContent xmlns:mc="http://schemas.openxmlformats.org/markup-compatibility/2006" xmlns:p14="http://schemas.microsoft.com/office/powerpoint/2010/main">
    <mc:Choice Requires="p14">
      <p:transition spd="slow" p14:dur="2000" advTm="46554"/>
    </mc:Choice>
    <mc:Fallback xmlns="">
      <p:transition spd="slow" advTm="465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F3C20-5FA7-253D-8DA1-6470D36CD637}"/>
              </a:ext>
            </a:extLst>
          </p:cNvPr>
          <p:cNvSpPr>
            <a:spLocks noGrp="1"/>
          </p:cNvSpPr>
          <p:nvPr>
            <p:ph type="title"/>
          </p:nvPr>
        </p:nvSpPr>
        <p:spPr>
          <a:xfrm>
            <a:off x="517869" y="978409"/>
            <a:ext cx="6126480" cy="1643880"/>
          </a:xfrm>
        </p:spPr>
        <p:txBody>
          <a:bodyPr vert="horz" lIns="91440" tIns="45720" rIns="91440" bIns="45720" rtlCol="0" anchor="t">
            <a:normAutofit/>
          </a:bodyPr>
          <a:lstStyle/>
          <a:p>
            <a:pPr>
              <a:lnSpc>
                <a:spcPct val="90000"/>
              </a:lnSpc>
            </a:pPr>
            <a:r>
              <a:rPr lang="en-US" sz="1600"/>
              <a:t>Comenzamos llamando la librería random.</a:t>
            </a:r>
            <a:br>
              <a:rPr lang="en-US" sz="1600"/>
            </a:br>
            <a:r>
              <a:rPr lang="en-US" sz="1600"/>
              <a:t>Declaramos la función que la llamare juego_piedra_papel_tijera_hasta dos veces.</a:t>
            </a:r>
            <a:br>
              <a:rPr lang="en-US" sz="1600"/>
            </a:br>
            <a:r>
              <a:rPr lang="en-US" sz="1600"/>
              <a:t>Se crea la lista que almacenara las palabra claves para el juego. Y guardaremos los scores de cada jugador.</a:t>
            </a:r>
          </a:p>
        </p:txBody>
      </p:sp>
      <p:pic>
        <p:nvPicPr>
          <p:cNvPr id="5" name="Marcador de contenido 4">
            <a:extLst>
              <a:ext uri="{FF2B5EF4-FFF2-40B4-BE49-F238E27FC236}">
                <a16:creationId xmlns:a16="http://schemas.microsoft.com/office/drawing/2014/main" id="{DC5450BE-08D4-21AE-BA33-4E49FDAAB0AA}"/>
              </a:ext>
            </a:extLst>
          </p:cNvPr>
          <p:cNvPicPr>
            <a:picLocks noGrp="1" noChangeAspect="1"/>
          </p:cNvPicPr>
          <p:nvPr>
            <p:ph idx="1"/>
          </p:nvPr>
        </p:nvPicPr>
        <p:blipFill>
          <a:blip r:embed="rId2"/>
          <a:srcRect r="11377" b="-1"/>
          <a:stretch/>
        </p:blipFill>
        <p:spPr>
          <a:xfrm>
            <a:off x="1290031" y="2622289"/>
            <a:ext cx="9191213" cy="2853055"/>
          </a:xfrm>
          <a:prstGeom prst="rect">
            <a:avLst/>
          </a:prstGeom>
        </p:spPr>
      </p:pic>
    </p:spTree>
    <p:extLst>
      <p:ext uri="{BB962C8B-B14F-4D97-AF65-F5344CB8AC3E}">
        <p14:creationId xmlns:p14="http://schemas.microsoft.com/office/powerpoint/2010/main" val="1340737126"/>
      </p:ext>
    </p:extLst>
  </p:cSld>
  <p:clrMapOvr>
    <a:masterClrMapping/>
  </p:clrMapOvr>
  <mc:AlternateContent xmlns:mc="http://schemas.openxmlformats.org/markup-compatibility/2006" xmlns:p14="http://schemas.microsoft.com/office/powerpoint/2010/main">
    <mc:Choice Requires="p14">
      <p:transition spd="slow" p14:dur="2000" advTm="31905"/>
    </mc:Choice>
    <mc:Fallback xmlns="">
      <p:transition spd="slow" advTm="31905"/>
    </mc:Fallback>
  </mc:AlternateContent>
  <p:extLst>
    <p:ext uri="{3A86A75C-4F4B-4683-9AE1-C65F6400EC91}">
      <p14:laserTraceLst xmlns:p14="http://schemas.microsoft.com/office/powerpoint/2010/main">
        <p14:tracePtLst>
          <p14:tracePt t="14204" x="4578350" y="6324600"/>
          <p14:tracePt t="14495" x="3659188" y="6708775"/>
          <p14:tracePt t="14503" x="3598863" y="6586538"/>
          <p14:tracePt t="14514" x="3519488" y="6446838"/>
          <p14:tracePt t="14530" x="3336925" y="6027738"/>
          <p14:tracePt t="14546" x="3144838" y="5459413"/>
          <p14:tracePt t="14564" x="2968625" y="4970463"/>
          <p14:tracePt t="14567" x="2898775" y="4805363"/>
          <p14:tracePt t="14580" x="2863850" y="4691063"/>
          <p14:tracePt t="14598" x="2803525" y="4464050"/>
          <p14:tracePt t="14600" x="2768600" y="4368800"/>
          <p14:tracePt t="14614" x="2759075" y="4281488"/>
          <p14:tracePt t="14616" x="2741613" y="4219575"/>
          <p14:tracePt t="14631" x="2706688" y="4132263"/>
          <p14:tracePt t="14649" x="2681288" y="4070350"/>
          <p14:tracePt t="14663" x="2671763" y="4044950"/>
          <p14:tracePt t="14666" x="2663825" y="4010025"/>
          <p14:tracePt t="14680" x="2654300" y="3948113"/>
          <p14:tracePt t="14696" x="2646363" y="3922713"/>
          <p14:tracePt t="14713" x="2636838" y="3878263"/>
          <p14:tracePt t="14730" x="2636838" y="3835400"/>
          <p14:tracePt t="14747" x="2636838" y="3790950"/>
          <p14:tracePt t="14764" x="2636838" y="3703638"/>
          <p14:tracePt t="14781" x="2636838" y="3538538"/>
          <p14:tracePt t="14784" x="2636838" y="3451225"/>
          <p14:tracePt t="14797" x="2619375" y="3363913"/>
          <p14:tracePt t="14799" x="2611438" y="3294063"/>
          <p14:tracePt t="14814" x="2601913" y="3241675"/>
          <p14:tracePt t="14816" x="2593975" y="3206750"/>
          <p14:tracePt t="14847" x="2584450" y="3189288"/>
          <p14:tracePt t="14854" x="2584450" y="3179763"/>
          <p14:tracePt t="14870" x="2576513" y="3171825"/>
          <p14:tracePt t="14882" x="2566988" y="3171825"/>
          <p14:tracePt t="14897" x="2559050" y="3171825"/>
          <p14:tracePt t="14914" x="2549525" y="3189288"/>
          <p14:tracePt t="14931" x="2532063" y="3224213"/>
          <p14:tracePt t="14947" x="2514600" y="3267075"/>
          <p14:tracePt t="14964" x="2506663" y="3319463"/>
          <p14:tracePt t="14981" x="2497138" y="3363913"/>
          <p14:tracePt t="14983" x="2497138" y="3389313"/>
          <p14:tracePt t="14997" x="2497138" y="3406775"/>
          <p14:tracePt t="14999" x="2497138" y="3433763"/>
          <p14:tracePt t="15013" x="2497138" y="3459163"/>
          <p14:tracePt t="15015" x="2497138" y="3476625"/>
          <p14:tracePt t="15031" x="2497138" y="3521075"/>
          <p14:tracePt t="15047" x="2497138" y="3529013"/>
          <p14:tracePt t="15050" x="2497138" y="3546475"/>
          <p14:tracePt t="15064" x="2497138" y="3556000"/>
          <p14:tracePt t="15087" x="2497138" y="3563938"/>
          <p14:tracePt t="15103" x="2497138" y="3573463"/>
          <p14:tracePt t="15117" x="2497138" y="3581400"/>
          <p14:tracePt t="15118" x="2497138" y="3590925"/>
          <p14:tracePt t="15130" x="2497138" y="3598863"/>
          <p14:tracePt t="15147" x="2497138" y="3625850"/>
          <p14:tracePt t="15164" x="2497138" y="3633788"/>
          <p14:tracePt t="15182" x="2497138" y="3643313"/>
          <p14:tracePt t="15185" x="2497138" y="3651250"/>
          <p14:tracePt t="15197" x="2497138" y="3660775"/>
          <p14:tracePt t="15200" x="2497138" y="3668713"/>
          <p14:tracePt t="15215" x="2497138" y="3678238"/>
          <p14:tracePt t="15231" x="2497138" y="3703638"/>
          <p14:tracePt t="15248" x="2497138" y="3721100"/>
          <p14:tracePt t="15265" x="2497138" y="3730625"/>
          <p14:tracePt t="15281" x="2497138" y="3738563"/>
          <p14:tracePt t="15297" x="2497138" y="3748088"/>
          <p14:tracePt t="15317" x="2497138" y="3756025"/>
          <p14:tracePt t="15343" x="2497138" y="3765550"/>
          <p14:tracePt t="15367" x="2497138" y="3773488"/>
          <p14:tracePt t="15399" x="2497138" y="3783013"/>
          <p14:tracePt t="15424" x="2497138" y="3790950"/>
          <p14:tracePt t="15449" x="2497138" y="3800475"/>
          <p14:tracePt t="15465" x="2497138" y="3808413"/>
          <p14:tracePt t="15490" x="2497138" y="3817938"/>
          <p14:tracePt t="15503" x="2497138" y="3825875"/>
          <p14:tracePt t="15513" x="2497138" y="3835400"/>
          <p14:tracePt t="15531" x="2506663" y="3835400"/>
          <p14:tracePt t="15535" x="2524125" y="3835400"/>
          <p14:tracePt t="15548" x="2532063" y="3835400"/>
          <p14:tracePt t="15551" x="2549525" y="3835400"/>
          <p14:tracePt t="15565" x="2566988" y="3835400"/>
          <p14:tracePt t="15567" x="2593975" y="3835400"/>
          <p14:tracePt t="15582" x="2628900" y="3835400"/>
          <p14:tracePt t="15585" x="2663825" y="3835400"/>
          <p14:tracePt t="15598" x="2689225" y="3835400"/>
          <p14:tracePt t="15601" x="2716213" y="3835400"/>
          <p14:tracePt t="15615" x="2768600" y="3835400"/>
          <p14:tracePt t="15631" x="2828925" y="3835400"/>
          <p14:tracePt t="15648" x="2881313" y="3817938"/>
          <p14:tracePt t="15666" x="2943225" y="3808413"/>
          <p14:tracePt t="15681" x="3038475" y="3790950"/>
          <p14:tracePt t="15697" x="3152775" y="3790950"/>
          <p14:tracePt t="15714" x="3284538" y="3790950"/>
          <p14:tracePt t="15731" x="3389313" y="3790950"/>
          <p14:tracePt t="15748" x="3484563" y="3790950"/>
          <p14:tracePt t="15750" x="3529013" y="3790950"/>
          <p14:tracePt t="15763" x="3571875" y="3790950"/>
          <p14:tracePt t="15780" x="3676650" y="3790950"/>
          <p14:tracePt t="15784" x="3738563" y="3790950"/>
          <p14:tracePt t="15797" x="3790950" y="3790950"/>
          <p14:tracePt t="15800" x="3843338" y="3790950"/>
          <p14:tracePt t="15817" x="3913188" y="3790950"/>
          <p14:tracePt t="15832" x="3965575" y="3790950"/>
          <p14:tracePt t="15850" x="4000500" y="3790950"/>
          <p14:tracePt t="15864" x="4017963" y="3790950"/>
          <p14:tracePt t="15881" x="4052888" y="3790950"/>
          <p14:tracePt t="15897" x="4130675" y="3790950"/>
          <p14:tracePt t="15913" x="4235450" y="3790950"/>
          <p14:tracePt t="15930" x="4384675" y="3790950"/>
          <p14:tracePt t="15947" x="4532313" y="3790950"/>
          <p14:tracePt t="15964" x="4619625" y="3790950"/>
          <p14:tracePt t="15982" x="4664075" y="3790950"/>
          <p14:tracePt t="15985" x="4681538" y="3790950"/>
          <p14:tracePt t="15997" x="4689475" y="3790950"/>
          <p14:tracePt t="16016" x="4699000" y="3790950"/>
          <p14:tracePt t="16030" x="4716463" y="3790950"/>
          <p14:tracePt t="16047" x="4741863" y="3790950"/>
          <p14:tracePt t="16064" x="4759325" y="3790950"/>
          <p14:tracePt t="16067" x="4786313" y="3790950"/>
          <p14:tracePt t="16081" x="4829175" y="3790950"/>
          <p14:tracePt t="16099" x="4881563" y="3790950"/>
          <p14:tracePt t="16114" x="4951413" y="3790950"/>
          <p14:tracePt t="16130" x="5030788" y="3790950"/>
          <p14:tracePt t="16146" x="5100638" y="3808413"/>
          <p14:tracePt t="16163" x="5160963" y="3825875"/>
          <p14:tracePt t="16180" x="5222875" y="3835400"/>
          <p14:tracePt t="16198" x="5265738" y="3835400"/>
          <p14:tracePt t="16200" x="5292725" y="3835400"/>
          <p14:tracePt t="16214" x="5310188" y="3835400"/>
          <p14:tracePt t="16215" x="5345113" y="3835400"/>
          <p14:tracePt t="16231" x="5414963" y="3835400"/>
          <p14:tracePt t="16248" x="5502275" y="3835400"/>
          <p14:tracePt t="16265" x="5614988" y="3835400"/>
          <p14:tracePt t="16281" x="5737225" y="3835400"/>
          <p14:tracePt t="16298" x="5816600" y="3835400"/>
          <p14:tracePt t="16315" x="5859463" y="3835400"/>
          <p14:tracePt t="16332" x="5911850" y="3835400"/>
          <p14:tracePt t="16334" x="5938838" y="3835400"/>
          <p14:tracePt t="16346" x="5981700" y="3835400"/>
          <p14:tracePt t="16363" x="6130925" y="3860800"/>
          <p14:tracePt t="16381" x="6297613" y="3870325"/>
          <p14:tracePt t="16384" x="6367463" y="3870325"/>
          <p14:tracePt t="16398" x="6419850" y="3870325"/>
          <p14:tracePt t="16399" x="6462713" y="3870325"/>
          <p14:tracePt t="16413" x="6507163" y="3870325"/>
          <p14:tracePt t="16415" x="6542088" y="3870325"/>
          <p14:tracePt t="16430" x="6594475" y="3870325"/>
          <p14:tracePt t="16432" x="6637338" y="3870325"/>
          <p14:tracePt t="16446" x="6699250" y="3878263"/>
          <p14:tracePt t="16449" x="6786563" y="3878263"/>
          <p14:tracePt t="16464" x="6873875" y="3878263"/>
          <p14:tracePt t="16467" x="6996113" y="3878263"/>
          <p14:tracePt t="16481" x="7205663" y="3878263"/>
          <p14:tracePt t="16497" x="7415213" y="3878263"/>
          <p14:tracePt t="16513" x="7527925" y="3878263"/>
          <p14:tracePt t="16531" x="7580313" y="3878263"/>
          <p14:tracePt t="16547" x="7615238" y="3878263"/>
          <p14:tracePt t="16564" x="7659688" y="3878263"/>
          <p14:tracePt t="16568" x="7685088" y="3878263"/>
          <p14:tracePt t="16580" x="7720013" y="3878263"/>
          <p14:tracePt t="16597" x="7781925" y="3878263"/>
          <p14:tracePt t="16599" x="7807325" y="3878263"/>
          <p14:tracePt t="16613" x="7834313" y="3878263"/>
          <p14:tracePt t="16615" x="7851775" y="3878263"/>
          <p14:tracePt t="16630" x="7869238" y="3878263"/>
          <p14:tracePt t="16632" x="7877175" y="3878263"/>
          <p14:tracePt t="16647" x="7894638" y="3878263"/>
          <p14:tracePt t="16650" x="7912100" y="3878263"/>
          <p14:tracePt t="16665" x="7921625" y="3878263"/>
          <p14:tracePt t="16668" x="7939088" y="3878263"/>
          <p14:tracePt t="16680" x="7956550" y="3878263"/>
          <p14:tracePt t="16697" x="7974013" y="3878263"/>
          <p14:tracePt t="16713" x="7991475" y="3878263"/>
          <p14:tracePt t="16730" x="7999413" y="3878263"/>
          <p14:tracePt t="16758" x="7981950" y="3878263"/>
          <p14:tracePt t="16766" x="7947025" y="3878263"/>
          <p14:tracePt t="16780" x="7886700" y="3870325"/>
          <p14:tracePt t="17046" x="7851775" y="3843338"/>
          <p14:tracePt t="17055" x="7824788" y="3835400"/>
          <p14:tracePt t="17066" x="7807325" y="3843338"/>
          <p14:tracePt t="17081" x="7729538" y="3940175"/>
          <p14:tracePt t="17097" x="7650163" y="3992563"/>
          <p14:tracePt t="17113" x="7632700" y="3983038"/>
          <p14:tracePt t="17130" x="7589838" y="3948113"/>
          <p14:tracePt t="17147" x="7493000" y="3913188"/>
          <p14:tracePt t="17163" x="7397750" y="3887788"/>
          <p14:tracePt t="17180" x="7345363" y="3878263"/>
          <p14:tracePt t="17216" x="7318375" y="3878263"/>
          <p14:tracePt t="17232" x="7310438" y="3878263"/>
          <p14:tracePt t="17248" x="7300913" y="3878263"/>
          <p14:tracePt t="17266" x="7300913" y="3887788"/>
          <p14:tracePt t="17280" x="7327900" y="3913188"/>
          <p14:tracePt t="17297" x="7405688" y="3948113"/>
          <p14:tracePt t="17314" x="7485063" y="3975100"/>
          <p14:tracePt t="17330" x="7572375" y="4000500"/>
          <p14:tracePt t="17347" x="7632700" y="4010025"/>
          <p14:tracePt t="17365" x="7737475" y="4010025"/>
          <p14:tracePt t="17381" x="7869238" y="4010025"/>
          <p14:tracePt t="17383" x="7947025" y="4010025"/>
          <p14:tracePt t="17398" x="7999413" y="4010025"/>
          <p14:tracePt t="17401" x="8051800" y="4010025"/>
          <p14:tracePt t="17415" x="8113713" y="4010025"/>
          <p14:tracePt t="17432" x="8166100" y="4000500"/>
          <p14:tracePt t="17448" x="8208963" y="3983038"/>
          <p14:tracePt t="17465" x="8261350" y="3975100"/>
          <p14:tracePt t="17482" x="8348663" y="3940175"/>
          <p14:tracePt t="17499" x="8488363" y="3922713"/>
          <p14:tracePt t="17514" x="8637588" y="3895725"/>
          <p14:tracePt t="17531" x="8785225" y="3895725"/>
          <p14:tracePt t="17548" x="8907463" y="3887788"/>
          <p14:tracePt t="17551" x="8969375" y="3887788"/>
          <p14:tracePt t="17564" x="9039225" y="3887788"/>
          <p14:tracePt t="17580" x="9178925" y="3870325"/>
          <p14:tracePt t="17583" x="9240838" y="3843338"/>
          <p14:tracePt t="17598" x="9310688" y="3835400"/>
          <p14:tracePt t="17601" x="9371013" y="3825875"/>
          <p14:tracePt t="17615" x="9458325" y="3800475"/>
          <p14:tracePt t="17799" x="9475788" y="3790950"/>
          <p14:tracePt t="17807" x="9475788" y="3783013"/>
          <p14:tracePt t="17831" x="9467850" y="3783013"/>
          <p14:tracePt t="17848" x="9458325" y="3783013"/>
          <p14:tracePt t="17855" x="9450388" y="3783013"/>
          <p14:tracePt t="17865" x="9440863" y="3783013"/>
          <p14:tracePt t="17911" x="9432925" y="3783013"/>
          <p14:tracePt t="17919" x="9423400" y="3783013"/>
          <p14:tracePt t="17951" x="9415463" y="3783013"/>
          <p14:tracePt t="17959" x="9405938" y="3783013"/>
          <p14:tracePt t="17967" x="9398000" y="3783013"/>
          <p14:tracePt t="17984" x="9388475" y="3783013"/>
          <p14:tracePt t="17997" x="9371013" y="3783013"/>
          <p14:tracePt t="18016" x="9353550" y="3783013"/>
          <p14:tracePt t="18048" x="9345613" y="3783013"/>
          <p14:tracePt t="18065" x="9336088" y="3783013"/>
          <p14:tracePt t="18070" x="9328150" y="3783013"/>
          <p14:tracePt t="18088" x="9318625" y="3783013"/>
          <p14:tracePt t="18097" x="9301163" y="3783013"/>
          <p14:tracePt t="18116" x="9266238" y="3783013"/>
          <p14:tracePt t="18132" x="9223375" y="3783013"/>
          <p14:tracePt t="18148" x="9144000" y="3783013"/>
          <p14:tracePt t="18151" x="9082088" y="3783013"/>
          <p14:tracePt t="18166" x="9012238" y="3783013"/>
          <p14:tracePt t="18168" x="8924925" y="3783013"/>
          <p14:tracePt t="18183" x="8820150" y="3783013"/>
          <p14:tracePt t="18184" x="8724900" y="3783013"/>
          <p14:tracePt t="18200" x="8505825" y="3783013"/>
          <p14:tracePt t="18214" x="8401050" y="3790950"/>
          <p14:tracePt t="18217" x="8270875" y="3790950"/>
          <p14:tracePt t="18231" x="8008938" y="3790950"/>
          <p14:tracePt t="18248" x="7702550" y="3790950"/>
          <p14:tracePt t="18264" x="7353300" y="3790950"/>
          <p14:tracePt t="18280" x="6978650" y="3817938"/>
          <p14:tracePt t="18297" x="6637338" y="3825875"/>
          <p14:tracePt t="18314" x="6315075" y="3825875"/>
          <p14:tracePt t="18332" x="5999163" y="3835400"/>
          <p14:tracePt t="18348" x="5781675" y="3852863"/>
          <p14:tracePt t="18350" x="5702300" y="3852863"/>
          <p14:tracePt t="18364" x="5659438" y="3852863"/>
          <p14:tracePt t="18367" x="5614988" y="3852863"/>
          <p14:tracePt t="18383" x="5562600" y="3852863"/>
          <p14:tracePt t="18398" x="5537200" y="3852863"/>
          <p14:tracePt t="18400" x="5502275" y="3852863"/>
          <p14:tracePt t="18416" x="5432425" y="3852863"/>
          <p14:tracePt t="18433" x="5292725" y="3860800"/>
          <p14:tracePt t="18451" x="5091113" y="3860800"/>
          <p14:tracePt t="18464" x="4811713" y="3860800"/>
          <p14:tracePt t="18480" x="4541838" y="3860800"/>
          <p14:tracePt t="18497" x="4305300" y="3860800"/>
          <p14:tracePt t="18514" x="4130675" y="3860800"/>
          <p14:tracePt t="18519" x="4043363" y="3860800"/>
          <p14:tracePt t="18530" x="3973513" y="3860800"/>
          <p14:tracePt t="18548" x="3843338" y="3860800"/>
          <p14:tracePt t="18550" x="3781425" y="3860800"/>
          <p14:tracePt t="18564" x="3738563" y="3860800"/>
          <p14:tracePt t="18568" x="3676650" y="3860800"/>
          <p14:tracePt t="18581" x="3641725" y="3860800"/>
          <p14:tracePt t="18583" x="3616325" y="3860800"/>
          <p14:tracePt t="18599" x="3589338" y="3860800"/>
          <p14:tracePt t="18601" x="3563938" y="3860800"/>
          <p14:tracePt t="18615" x="3529013" y="3870325"/>
          <p14:tracePt t="18631" x="3502025" y="3878263"/>
          <p14:tracePt t="18649" x="3467100" y="3878263"/>
          <p14:tracePt t="18681" x="3449638" y="3887788"/>
          <p14:tracePt t="18698" x="3441700" y="3887788"/>
          <p14:tracePt t="18714" x="3432175" y="3887788"/>
          <p14:tracePt t="18731" x="3414713" y="3895725"/>
          <p14:tracePt t="18747" x="3397250" y="3895725"/>
          <p14:tracePt t="18767" x="3389313" y="3895725"/>
          <p14:tracePt t="19647" x="3379788" y="3905250"/>
          <p14:tracePt t="19665" x="3379788" y="3913188"/>
          <p14:tracePt t="19671" x="3379788" y="3922713"/>
          <p14:tracePt t="19680" x="3379788" y="3930650"/>
          <p14:tracePt t="19697" x="3379788" y="3975100"/>
          <p14:tracePt t="19714" x="3379788" y="4000500"/>
          <p14:tracePt t="19730" x="3397250" y="4027488"/>
          <p14:tracePt t="19747" x="3424238" y="4062413"/>
          <p14:tracePt t="19764" x="3449638" y="4087813"/>
          <p14:tracePt t="19767" x="3467100" y="4105275"/>
          <p14:tracePt t="19780" x="3476625" y="4124325"/>
          <p14:tracePt t="19797" x="3494088" y="4141788"/>
          <p14:tracePt t="19816" x="3502025" y="4149725"/>
          <p14:tracePt t="19959" x="3502025" y="4159250"/>
          <p14:tracePt t="19967" x="3502025" y="4167188"/>
          <p14:tracePt t="19980" x="3502025" y="4176713"/>
          <p14:tracePt t="19983" x="3502025" y="4184650"/>
          <p14:tracePt t="19997" x="3502025" y="4194175"/>
          <p14:tracePt t="19999" x="3502025" y="4202113"/>
          <p14:tracePt t="20014" x="3484563" y="4211638"/>
          <p14:tracePt t="20016" x="3476625" y="4219575"/>
          <p14:tracePt t="20031" x="3449638" y="4237038"/>
          <p14:tracePt t="20048" x="3406775" y="4264025"/>
          <p14:tracePt t="20064" x="3371850" y="4281488"/>
          <p14:tracePt t="20082" x="3336925" y="4281488"/>
          <p14:tracePt t="20098" x="3292475" y="4298950"/>
          <p14:tracePt t="20116" x="3267075" y="4306888"/>
          <p14:tracePt t="20192" x="3249613" y="4316413"/>
          <p14:tracePt t="20207" x="3240088" y="4316413"/>
          <p14:tracePt t="21023" x="3249613" y="4316413"/>
          <p14:tracePt t="21031" x="3257550" y="4316413"/>
          <p14:tracePt t="21049" x="3267075" y="4324350"/>
          <p14:tracePt t="21064" x="3284538" y="4324350"/>
          <p14:tracePt t="21080" x="3327400" y="4324350"/>
          <p14:tracePt t="21098" x="3397250" y="4324350"/>
          <p14:tracePt t="21113" x="3494088" y="4324350"/>
          <p14:tracePt t="21131" x="3589338" y="4324350"/>
          <p14:tracePt t="21148" x="3659188" y="4333875"/>
          <p14:tracePt t="21150" x="3694113" y="4333875"/>
          <p14:tracePt t="21164" x="3729038" y="4351338"/>
          <p14:tracePt t="21167" x="3763963" y="4351338"/>
          <p14:tracePt t="21181" x="3798888" y="4359275"/>
          <p14:tracePt t="21184" x="3843338" y="4386263"/>
          <p14:tracePt t="21198" x="3878263" y="4394200"/>
          <p14:tracePt t="21200" x="3930650" y="4411663"/>
          <p14:tracePt t="21214" x="3965575" y="4421188"/>
          <p14:tracePt t="21216" x="4008438" y="4429125"/>
          <p14:tracePt t="21232" x="4078288" y="4446588"/>
          <p14:tracePt t="21250" x="4148138" y="4446588"/>
          <p14:tracePt t="21265" x="4252913" y="4446588"/>
          <p14:tracePt t="21281" x="4357688" y="4446588"/>
          <p14:tracePt t="21298" x="4479925" y="4446588"/>
          <p14:tracePt t="21314" x="4611688" y="4446588"/>
          <p14:tracePt t="21330" x="4741863" y="4446588"/>
          <p14:tracePt t="21347" x="4916488" y="4446588"/>
          <p14:tracePt t="21365" x="5135563" y="4446588"/>
          <p14:tracePt t="21367" x="5275263" y="4421188"/>
          <p14:tracePt t="21380" x="5432425" y="4394200"/>
          <p14:tracePt t="21399" x="6332538" y="4306888"/>
          <p14:tracePt t="21415" x="6689725" y="4306888"/>
          <p14:tracePt t="21417" x="7038975" y="4306888"/>
          <p14:tracePt t="21432" x="7632700" y="4306888"/>
          <p14:tracePt t="21448" x="7991475" y="4306888"/>
          <p14:tracePt t="21465" x="8208963" y="4306888"/>
          <p14:tracePt t="21480" x="8313738" y="4306888"/>
          <p14:tracePt t="21497" x="8331200" y="4306888"/>
          <p14:tracePt t="21520" x="8331200" y="4316413"/>
          <p14:tracePt t="21535" x="8323263" y="4316413"/>
          <p14:tracePt t="21552" x="8313738" y="4324350"/>
          <p14:tracePt t="21564" x="8296275" y="4324350"/>
          <p14:tracePt t="21585" x="8278813" y="4324350"/>
          <p14:tracePt t="21598" x="8270875" y="4324350"/>
          <p14:tracePt t="21616" x="8243888" y="4341813"/>
          <p14:tracePt t="21631" x="8191500" y="4351338"/>
          <p14:tracePt t="21648" x="8148638" y="4351338"/>
          <p14:tracePt t="21664" x="8096250" y="4368800"/>
          <p14:tracePt t="21704" x="8086725" y="4368800"/>
          <p14:tracePt t="21736" x="8096250" y="4368800"/>
          <p14:tracePt t="21747" x="8104188" y="4368800"/>
          <p14:tracePt t="21750" x="8113713" y="4368800"/>
          <p14:tracePt t="21765" x="8131175" y="4368800"/>
          <p14:tracePt t="21767" x="8166100" y="4368800"/>
          <p14:tracePt t="21780" x="8201025" y="4368800"/>
          <p14:tracePt t="21783" x="8235950" y="4368800"/>
          <p14:tracePt t="21798" x="8278813" y="4368800"/>
          <p14:tracePt t="21799" x="8323263" y="4368800"/>
          <p14:tracePt t="21814" x="8366125" y="4368800"/>
          <p14:tracePt t="21816" x="8410575" y="4368800"/>
          <p14:tracePt t="21830" x="8445500" y="4368800"/>
          <p14:tracePt t="21832" x="8480425" y="4368800"/>
          <p14:tracePt t="21848" x="8532813" y="4368800"/>
          <p14:tracePt t="21866" x="8558213" y="4368800"/>
          <p14:tracePt t="21882" x="8585200" y="4368800"/>
          <p14:tracePt t="21899" x="8655050" y="4368800"/>
          <p14:tracePt t="21915" x="8759825" y="4368800"/>
          <p14:tracePt t="21931" x="8890000" y="4368800"/>
          <p14:tracePt t="21948" x="9004300" y="4368800"/>
          <p14:tracePt t="21952" x="9064625" y="4368800"/>
          <p14:tracePt t="21964" x="9126538" y="4368800"/>
          <p14:tracePt t="21967" x="9188450" y="4368800"/>
          <p14:tracePt t="21981" x="9248775" y="4368800"/>
          <p14:tracePt t="21984" x="9275763" y="4368800"/>
          <p14:tracePt t="21998" x="9310688" y="4368800"/>
          <p14:tracePt t="22000" x="9345613" y="4368800"/>
          <p14:tracePt t="22015" x="9380538" y="4368800"/>
          <p14:tracePt t="22017" x="9432925" y="4368800"/>
          <p14:tracePt t="22032" x="9580563" y="4368800"/>
          <p14:tracePt t="22049" x="9764713" y="4368800"/>
          <p14:tracePt t="22064" x="9929813" y="4368800"/>
          <p14:tracePt t="22080" x="10017125" y="4368800"/>
          <p14:tracePt t="22099" x="10034588" y="4368800"/>
          <p14:tracePt t="22114" x="10052050" y="4368800"/>
          <p14:tracePt t="22132" x="10069513" y="4368800"/>
          <p14:tracePt t="22148" x="10131425" y="4368800"/>
          <p14:tracePt t="22151" x="10174288" y="4368800"/>
          <p14:tracePt t="22164" x="10218738" y="4368800"/>
          <p14:tracePt t="22181" x="10323513" y="4368800"/>
          <p14:tracePt t="22183" x="10358438" y="4368800"/>
          <p14:tracePt t="22198" x="10375900" y="4368800"/>
          <p14:tracePt t="22200" x="10393363" y="4368800"/>
          <p14:tracePt t="22214" x="10401300" y="4368800"/>
          <p14:tracePt t="22303" x="10410825" y="4368800"/>
          <p14:tracePt t="22311" x="10410825" y="4376738"/>
          <p14:tracePt t="22344" x="10401300" y="4376738"/>
          <p14:tracePt t="22350" x="10393363" y="4376738"/>
          <p14:tracePt t="22365" x="10383838" y="4376738"/>
          <p14:tracePt t="22440" x="10375900" y="4376738"/>
          <p14:tracePt t="22447" x="10366375" y="4376738"/>
          <p14:tracePt t="22529" x="10358438" y="4376738"/>
          <p14:tracePt t="22547" x="10348913" y="4376738"/>
          <p14:tracePt t="22583" x="10340975" y="4376738"/>
          <p14:tracePt t="22599" x="10331450" y="4376738"/>
          <p14:tracePt t="22609" x="10323513" y="4376738"/>
          <p14:tracePt t="22623" x="10313988" y="4376738"/>
          <p14:tracePt t="22631" x="10306050" y="4376738"/>
          <p14:tracePt t="22648" x="10288588" y="4376738"/>
          <p14:tracePt t="22665" x="10244138" y="4376738"/>
          <p14:tracePt t="22682" x="10174288" y="4376738"/>
          <p14:tracePt t="22699" x="10069513" y="4386263"/>
          <p14:tracePt t="22715" x="9929813" y="4411663"/>
          <p14:tracePt t="22731" x="9755188" y="4456113"/>
          <p14:tracePt t="22750" x="9545638" y="4508500"/>
          <p14:tracePt t="22751" x="9423400" y="4543425"/>
          <p14:tracePt t="22763" x="9293225" y="4551363"/>
          <p14:tracePt t="22785" x="8882063" y="4586288"/>
          <p14:tracePt t="22797" x="8724900" y="4603750"/>
          <p14:tracePt t="22799" x="8567738" y="4603750"/>
          <p14:tracePt t="22813" x="8383588" y="4613275"/>
          <p14:tracePt t="22815" x="8208963" y="4613275"/>
          <p14:tracePt t="22831" x="7729538" y="4613275"/>
          <p14:tracePt t="22848" x="7283450" y="4613275"/>
          <p14:tracePt t="22865" x="6916738" y="4613275"/>
          <p14:tracePt t="22882" x="6584950" y="4613275"/>
          <p14:tracePt t="22898" x="6288088" y="4613275"/>
          <p14:tracePt t="22914" x="6034088" y="4613275"/>
          <p14:tracePt t="22931" x="5754688" y="4630738"/>
          <p14:tracePt t="22935" x="5614988" y="4630738"/>
          <p14:tracePt t="22949" x="5467350" y="4630738"/>
          <p14:tracePt t="22951" x="5335588" y="4630738"/>
          <p14:tracePt t="22963" x="5205413" y="4630738"/>
          <p14:tracePt t="22967" x="5091113" y="4630738"/>
          <p14:tracePt t="22981" x="4978400" y="4630738"/>
          <p14:tracePt t="22983" x="4873625" y="4630738"/>
          <p14:tracePt t="23000" x="4681538" y="4638675"/>
          <p14:tracePt t="23014" x="4594225" y="4648200"/>
          <p14:tracePt t="23016" x="4489450" y="4648200"/>
          <p14:tracePt t="23030" x="4375150" y="4648200"/>
          <p14:tracePt t="23033" x="4244975" y="4648200"/>
          <p14:tracePt t="23047" x="3938588" y="4648200"/>
          <p14:tracePt t="23064" x="3589338" y="4648200"/>
          <p14:tracePt t="23080" x="3249613" y="4648200"/>
          <p14:tracePt t="23098" x="2968625" y="4648200"/>
          <p14:tracePt t="23114" x="2751138" y="4648200"/>
          <p14:tracePt t="23131" x="2601913" y="4673600"/>
          <p14:tracePt t="23148" x="2524125" y="4683125"/>
          <p14:tracePt t="23150" x="2506663" y="4683125"/>
          <p14:tracePt t="23164" x="2489200" y="4683125"/>
          <p14:tracePt t="23167" x="2471738" y="4683125"/>
          <p14:tracePt t="25216" x="2489200" y="4683125"/>
          <p14:tracePt t="25222" x="2506663" y="4683125"/>
          <p14:tracePt t="25232" x="2541588" y="4683125"/>
          <p14:tracePt t="25249" x="2671763" y="4683125"/>
          <p14:tracePt t="25264" x="2820988" y="4683125"/>
          <p14:tracePt t="25280" x="2960688" y="4683125"/>
          <p14:tracePt t="25296" x="3109913" y="4683125"/>
          <p14:tracePt t="25313" x="3214688" y="4683125"/>
          <p14:tracePt t="25331" x="3336925" y="4683125"/>
          <p14:tracePt t="25347" x="3476625" y="4683125"/>
          <p14:tracePt t="25364" x="3659188" y="4683125"/>
          <p14:tracePt t="25381" x="3833813" y="4683125"/>
          <p14:tracePt t="25383" x="3921125" y="4691063"/>
          <p14:tracePt t="25397" x="3990975" y="4691063"/>
          <p14:tracePt t="25399" x="4078288" y="4700588"/>
          <p14:tracePt t="25414" x="4140200" y="4708525"/>
          <p14:tracePt t="25416" x="4210050" y="4735513"/>
          <p14:tracePt t="25432" x="4279900" y="4760913"/>
          <p14:tracePt t="25449" x="4322763" y="4770438"/>
          <p14:tracePt t="25466" x="4367213" y="4778375"/>
          <p14:tracePt t="25480" x="4410075" y="4778375"/>
          <p14:tracePt t="25498" x="4454525" y="4787900"/>
          <p14:tracePt t="25513" x="4506913" y="4787900"/>
          <p14:tracePt t="25530" x="4559300" y="4787900"/>
          <p14:tracePt t="25548" x="4611688" y="4787900"/>
          <p14:tracePt t="25563" x="4689475" y="4787900"/>
          <p14:tracePt t="25580" x="4794250" y="4787900"/>
          <p14:tracePt t="25597" x="4926013" y="4787900"/>
          <p14:tracePt t="25600" x="5013325" y="4787900"/>
          <p14:tracePt t="25615" x="5178425" y="4787900"/>
          <p14:tracePt t="25631" x="5310188" y="4787900"/>
          <p14:tracePt t="25648" x="5422900" y="4787900"/>
          <p14:tracePt t="25664" x="5545138" y="4787900"/>
          <p14:tracePt t="25682" x="5702300" y="4787900"/>
          <p14:tracePt t="25699" x="5911850" y="4787900"/>
          <p14:tracePt t="25716" x="6086475" y="4787900"/>
          <p14:tracePt t="25732" x="6235700" y="4787900"/>
          <p14:tracePt t="25747" x="6297613" y="4787900"/>
          <p14:tracePt t="25764" x="6332538" y="4787900"/>
          <p14:tracePt t="25780" x="6357938" y="4787900"/>
          <p14:tracePt t="25797" x="6367463" y="4787900"/>
          <p14:tracePt t="25831" x="6375400" y="4787900"/>
          <p14:tracePt t="25857" x="6384925" y="4787900"/>
          <p14:tracePt t="29368" x="6392863" y="4787900"/>
          <p14:tracePt t="29374" x="6402388" y="4787900"/>
          <p14:tracePt t="29383" x="6410325" y="4787900"/>
          <p14:tracePt t="29396" x="6427788" y="4787900"/>
          <p14:tracePt t="29413" x="6462713" y="4787900"/>
          <p14:tracePt t="29415" x="6480175" y="4787900"/>
          <p14:tracePt t="29431" x="6489700" y="4787900"/>
          <p14:tracePt t="29448" x="6497638" y="4787900"/>
          <p14:tracePt t="29463" x="6507163" y="4795838"/>
          <p14:tracePt t="29483" x="6524625" y="4813300"/>
          <p14:tracePt t="29499" x="6532563" y="4813300"/>
          <p14:tracePt t="29519" x="6542088" y="4813300"/>
          <p14:tracePt t="29529" x="6550025" y="4822825"/>
          <p14:tracePt t="29549" x="6559550" y="4822825"/>
          <p14:tracePt t="29551" x="6567488" y="4830763"/>
          <p14:tracePt t="29591" x="6577013" y="4830763"/>
          <p14:tracePt t="29599" x="6584950" y="4830763"/>
          <p14:tracePt t="29625" x="6594475" y="4830763"/>
          <p14:tracePt t="29631" x="6602413" y="4840288"/>
          <p14:tracePt t="29648" x="6619875" y="4848225"/>
          <p14:tracePt t="29664" x="6629400" y="4848225"/>
          <p14:tracePt t="29681" x="6637338" y="4857750"/>
          <p14:tracePt t="29699" x="6654800" y="4857750"/>
          <p14:tracePt t="29713" x="6664325" y="4857750"/>
          <p14:tracePt t="29732" x="6681788" y="4865688"/>
          <p14:tracePt t="29735" x="6689725" y="4865688"/>
          <p14:tracePt t="29747" x="6699250" y="4865688"/>
          <p14:tracePt t="29766" x="6699250" y="4875213"/>
          <p14:tracePt t="29779" x="6707188" y="4875213"/>
          <p14:tracePt t="29797" x="6716713" y="4875213"/>
          <p14:tracePt t="29799" x="6724650" y="4883150"/>
          <p14:tracePt t="29823" x="6724650" y="4892675"/>
          <p14:tracePt t="29831" x="6724650" y="4900613"/>
          <p14:tracePt t="29847" x="6724650" y="4910138"/>
          <p14:tracePt t="29864" x="6724650" y="4918075"/>
          <p14:tracePt t="29880" x="6724650" y="4927600"/>
          <p14:tracePt t="29883" x="6724650" y="4945063"/>
          <p14:tracePt t="29897" x="6724650" y="4962525"/>
          <p14:tracePt t="29915" x="6724650" y="4987925"/>
          <p14:tracePt t="29931" x="6699250" y="5032375"/>
          <p14:tracePt t="29947" x="6672263" y="5057775"/>
          <p14:tracePt t="29951" x="6672263" y="5067300"/>
          <p14:tracePt t="29965" x="6664325" y="5075238"/>
          <p14:tracePt t="29966" x="6646863" y="5092700"/>
          <p14:tracePt t="29982" x="6637338" y="5110163"/>
          <p14:tracePt t="29984" x="6629400" y="5119688"/>
          <p14:tracePt t="30000" x="6611938" y="5145088"/>
          <p14:tracePt t="30016" x="6602413" y="5154613"/>
          <p14:tracePt t="30032" x="6594475" y="5162550"/>
          <p14:tracePt t="30047" x="6577013" y="5189538"/>
          <p14:tracePt t="30065" x="6577013" y="5197475"/>
          <p14:tracePt t="30080" x="6567488" y="5207000"/>
          <p14:tracePt t="30097" x="6559550" y="5224463"/>
          <p14:tracePt t="30114" x="6559550" y="5232400"/>
          <p14:tracePt t="30132" x="6559550" y="5241925"/>
          <p14:tracePt t="30148" x="6559550" y="5259388"/>
          <p14:tracePt t="30165" x="6559550" y="5267325"/>
          <p14:tracePt t="30168" x="6559550" y="5276850"/>
          <p14:tracePt t="30184" x="6559550" y="5284788"/>
          <p14:tracePt t="30207" x="6559550" y="5302250"/>
          <p14:tracePt t="30263" x="6567488" y="5302250"/>
          <p14:tracePt t="30281" x="6567488" y="5311775"/>
          <p14:tracePt t="30299" x="6532563" y="5319713"/>
          <p14:tracePt t="30313" x="6437313" y="5346700"/>
          <p14:tracePt t="30330" x="6288088" y="5381625"/>
          <p14:tracePt t="30347" x="6130925" y="5416550"/>
          <p14:tracePt t="30365" x="6016625" y="5424488"/>
          <p14:tracePt t="30367" x="5964238" y="5434013"/>
          <p14:tracePt t="30380" x="5946775" y="5434013"/>
          <p14:tracePt t="30383" x="5921375" y="5434013"/>
          <p14:tracePt t="30488" x="5911850" y="5441950"/>
          <p14:tracePt t="30503" x="5903913" y="5441950"/>
          <p14:tracePt t="30535" x="5894388" y="5441950"/>
          <p14:tracePt t="30547" x="5886450" y="5441950"/>
          <p14:tracePt t="30563" x="5876925" y="5441950"/>
          <p14:tracePt t="30580" x="5859463" y="5441950"/>
          <p14:tracePt t="30584" x="5842000" y="5441950"/>
          <p14:tracePt t="30599" x="5807075" y="5441950"/>
          <p14:tracePt t="30602" x="5781675" y="5441950"/>
          <p14:tracePt t="30613" x="5737225" y="5441950"/>
          <p14:tracePt t="30615" x="5676900" y="5441950"/>
          <p14:tracePt t="30630" x="5597525" y="5441950"/>
          <p14:tracePt t="30632" x="5502275" y="5441950"/>
          <p14:tracePt t="30647" x="5230813" y="5503863"/>
          <p14:tracePt t="30665" x="4829175" y="5608638"/>
          <p14:tracePt t="30682" x="4322763" y="5757863"/>
          <p14:tracePt t="30696" x="3825875" y="5888038"/>
          <p14:tracePt t="30713" x="3459163" y="5992813"/>
          <p14:tracePt t="30730" x="3187700" y="6080125"/>
          <p14:tracePt t="30747" x="2933700" y="6194425"/>
          <p14:tracePt t="30751" x="2811463" y="6254750"/>
          <p14:tracePt t="30763" x="2671763" y="6324600"/>
          <p14:tracePt t="30784" x="2314575" y="6534150"/>
          <p14:tracePt t="30797" x="2217738" y="6578600"/>
          <p14:tracePt t="30799" x="2122488" y="6630988"/>
          <p14:tracePt t="30813" x="2060575" y="6656388"/>
          <p14:tracePt t="30816" x="2008188" y="6683375"/>
          <p14:tracePt t="30830" x="1982788" y="6691313"/>
          <p14:tracePt t="30832" x="1965325" y="6708775"/>
          <p14:tracePt t="30848" x="1938338" y="6726238"/>
          <p14:tracePt t="30864" x="1920875" y="6735763"/>
          <p14:tracePt t="30882" x="1885950" y="6761163"/>
          <p14:tracePt t="30898" x="1808163" y="6813550"/>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9F4D4D-1F64-8C6C-CDB4-000901E00E36}"/>
              </a:ext>
            </a:extLst>
          </p:cNvPr>
          <p:cNvSpPr>
            <a:spLocks noGrp="1"/>
          </p:cNvSpPr>
          <p:nvPr>
            <p:ph type="title"/>
          </p:nvPr>
        </p:nvSpPr>
        <p:spPr>
          <a:xfrm>
            <a:off x="517870" y="978408"/>
            <a:ext cx="3465681" cy="2450592"/>
          </a:xfrm>
        </p:spPr>
        <p:txBody>
          <a:bodyPr vert="horz" lIns="91440" tIns="45720" rIns="91440" bIns="45720" rtlCol="0" anchor="t">
            <a:normAutofit/>
          </a:bodyPr>
          <a:lstStyle/>
          <a:p>
            <a:pPr>
              <a:lnSpc>
                <a:spcPct val="90000"/>
              </a:lnSpc>
            </a:pPr>
            <a:r>
              <a:rPr lang="en-US" sz="1200">
                <a:solidFill>
                  <a:schemeClr val="tx2"/>
                </a:solidFill>
              </a:rPr>
              <a:t>Ahora comenzaremos el ciclo corto para saber quien gana al menos dos juegos para el cual utilizare el for. Dentro del for le solicitaremos al usuario que ingrese una opción correcta y utilizaremos un while para que genere un ciclo sin fin hasta el usuario ingrese una opción correcta. Para llevar un mejor control estoy manejando que todas las opciones se encuentren en minúsculas por lo que utilizo el .lower</a:t>
            </a:r>
          </a:p>
        </p:txBody>
      </p:sp>
      <p:pic>
        <p:nvPicPr>
          <p:cNvPr id="5" name="Marcador de contenido 4">
            <a:extLst>
              <a:ext uri="{FF2B5EF4-FFF2-40B4-BE49-F238E27FC236}">
                <a16:creationId xmlns:a16="http://schemas.microsoft.com/office/drawing/2014/main" id="{A8BAE0DC-627A-C232-4A18-A6DB8A2FC3B8}"/>
              </a:ext>
            </a:extLst>
          </p:cNvPr>
          <p:cNvPicPr>
            <a:picLocks noGrp="1" noChangeAspect="1"/>
          </p:cNvPicPr>
          <p:nvPr>
            <p:ph idx="1"/>
          </p:nvPr>
        </p:nvPicPr>
        <p:blipFill>
          <a:blip r:embed="rId2"/>
          <a:stretch>
            <a:fillRect/>
          </a:stretch>
        </p:blipFill>
        <p:spPr>
          <a:xfrm>
            <a:off x="4232366" y="2362688"/>
            <a:ext cx="7438426" cy="2231527"/>
          </a:xfrm>
          <a:prstGeom prst="rect">
            <a:avLst/>
          </a:prstGeom>
        </p:spPr>
      </p:pic>
    </p:spTree>
    <p:extLst>
      <p:ext uri="{BB962C8B-B14F-4D97-AF65-F5344CB8AC3E}">
        <p14:creationId xmlns:p14="http://schemas.microsoft.com/office/powerpoint/2010/main" val="1269430191"/>
      </p:ext>
    </p:extLst>
  </p:cSld>
  <p:clrMapOvr>
    <a:masterClrMapping/>
  </p:clrMapOvr>
  <mc:AlternateContent xmlns:mc="http://schemas.openxmlformats.org/markup-compatibility/2006" xmlns:p14="http://schemas.microsoft.com/office/powerpoint/2010/main">
    <mc:Choice Requires="p14">
      <p:transition spd="slow" p14:dur="2000" advTm="68836"/>
    </mc:Choice>
    <mc:Fallback xmlns="">
      <p:transition spd="slow" advTm="68836"/>
    </mc:Fallback>
  </mc:AlternateContent>
  <p:extLst>
    <p:ext uri="{3A86A75C-4F4B-4683-9AE1-C65F6400EC91}">
      <p14:laserTraceLst xmlns:p14="http://schemas.microsoft.com/office/powerpoint/2010/main">
        <p14:tracePtLst>
          <p14:tracePt t="530" x="1773238" y="6753225"/>
          <p14:tracePt t="539" x="1773238" y="6656388"/>
          <p14:tracePt t="557" x="1773238" y="6359525"/>
          <p14:tracePt t="572" x="1773238" y="5792788"/>
          <p14:tracePt t="591" x="1773238" y="5110163"/>
          <p14:tracePt t="606" x="1773238" y="4718050"/>
          <p14:tracePt t="622" x="1738313" y="4498975"/>
          <p14:tracePt t="638" x="1703388" y="4351338"/>
          <p14:tracePt t="656" x="1685925" y="4281488"/>
          <p14:tracePt t="658" x="1668463" y="4254500"/>
          <p14:tracePt t="672" x="1668463" y="4246563"/>
          <p14:tracePt t="676" x="1658938" y="4229100"/>
          <p14:tracePt t="689" x="1651000" y="4211638"/>
          <p14:tracePt t="691" x="1651000" y="4202113"/>
          <p14:tracePt t="707" x="1633538" y="4176713"/>
          <p14:tracePt t="1387" x="1624013" y="4159250"/>
          <p14:tracePt t="1423" x="1616075" y="4159250"/>
          <p14:tracePt t="1691" x="1616075" y="4149725"/>
          <p14:tracePt t="1715" x="1616075" y="4141788"/>
          <p14:tracePt t="1723" x="1606550" y="4141788"/>
          <p14:tracePt t="1754" x="1598613" y="4132263"/>
          <p14:tracePt t="1763" x="1598613" y="4124325"/>
          <p14:tracePt t="3956" x="1589088" y="4124325"/>
          <p14:tracePt t="3979" x="1571625" y="4132263"/>
          <p14:tracePt t="3986" x="1554163" y="4141788"/>
          <p14:tracePt t="4147" x="1563688" y="4141788"/>
          <p14:tracePt t="4155" x="1571625" y="4141788"/>
          <p14:tracePt t="4162" x="1581150" y="4132263"/>
          <p14:tracePt t="4173" x="1606550" y="4114800"/>
          <p14:tracePt t="4189" x="1746250" y="4062413"/>
          <p14:tracePt t="4205" x="2008188" y="3992563"/>
          <p14:tracePt t="4224" x="2471738" y="3922713"/>
          <p14:tracePt t="4240" x="3021013" y="3887788"/>
          <p14:tracePt t="4242" x="3205163" y="3887788"/>
          <p14:tracePt t="4255" x="3336925" y="3887788"/>
          <p14:tracePt t="4273" x="3441700" y="3887788"/>
          <p14:tracePt t="4275" x="3459163" y="3887788"/>
          <p14:tracePt t="4290" x="3484563" y="3887788"/>
          <p14:tracePt t="4350" x="3502025" y="3887788"/>
          <p14:tracePt t="5994" x="3511550" y="3887788"/>
          <p14:tracePt t="6010" x="3519488" y="3887788"/>
          <p14:tracePt t="6018" x="3529013" y="3887788"/>
          <p14:tracePt t="6026" x="3546475" y="3887788"/>
          <p14:tracePt t="6039" x="3571875" y="3895725"/>
          <p14:tracePt t="6058" x="3659188" y="3905250"/>
          <p14:tracePt t="6059" x="3721100" y="3913188"/>
          <p14:tracePt t="6072" x="3781425" y="3913188"/>
          <p14:tracePt t="6075" x="3843338" y="3913188"/>
          <p14:tracePt t="6088" x="3903663" y="3905250"/>
          <p14:tracePt t="6105" x="4025900" y="3860800"/>
          <p14:tracePt t="6108" x="4087813" y="3843338"/>
          <p14:tracePt t="6123" x="4200525" y="3800475"/>
          <p14:tracePt t="6138" x="4252913" y="3783013"/>
          <p14:tracePt t="6221" x="4279900" y="3773488"/>
          <p14:tracePt t="6239" x="4287838" y="3756025"/>
          <p14:tracePt t="6256" x="4314825" y="3738563"/>
          <p14:tracePt t="6258" x="4322763" y="3730625"/>
          <p14:tracePt t="6273" x="4322763" y="3713163"/>
          <p14:tracePt t="6275" x="4322763" y="3703638"/>
          <p14:tracePt t="6289" x="4332288" y="3686175"/>
          <p14:tracePt t="6291" x="4332288" y="3668713"/>
          <p14:tracePt t="6309" x="4332288" y="3651250"/>
          <p14:tracePt t="6323" x="4332288" y="3625850"/>
          <p14:tracePt t="6341" x="4340225" y="3598863"/>
          <p14:tracePt t="6356" x="4375150" y="3538538"/>
          <p14:tracePt t="6373" x="4410075" y="3476625"/>
          <p14:tracePt t="6388" x="4445000" y="3416300"/>
          <p14:tracePt t="6405" x="4479925" y="3363913"/>
          <p14:tracePt t="6422" x="4497388" y="3311525"/>
          <p14:tracePt t="6440" x="4506913" y="3267075"/>
          <p14:tracePt t="6442" x="4514850" y="3241675"/>
          <p14:tracePt t="6456" x="4532313" y="3214688"/>
          <p14:tracePt t="6458" x="4541838" y="3179763"/>
          <p14:tracePt t="6472" x="4559300" y="3154363"/>
          <p14:tracePt t="6475" x="4576763" y="3144838"/>
          <p14:tracePt t="6491" x="4584700" y="3127375"/>
          <p14:tracePt t="6493" x="4584700" y="3109913"/>
          <p14:tracePt t="6508" x="4594225" y="3109913"/>
          <p14:tracePt t="6522" x="4602163" y="3092450"/>
          <p14:tracePt t="6611" x="4611688" y="3084513"/>
          <p14:tracePt t="6637" x="4611688" y="3074988"/>
          <p14:tracePt t="6675" x="4611688" y="3067050"/>
          <p14:tracePt t="7036" x="4611688" y="3057525"/>
          <p14:tracePt t="7059" x="4602163" y="3067050"/>
          <p14:tracePt t="7075" x="4594225" y="3074988"/>
          <p14:tracePt t="7083" x="4576763" y="3074988"/>
          <p14:tracePt t="7090" x="4576763" y="3084513"/>
          <p14:tracePt t="7105" x="4567238" y="3092450"/>
          <p14:tracePt t="7107" x="4559300" y="3092450"/>
          <p14:tracePt t="8532" x="4549775" y="3092450"/>
          <p14:tracePt t="8538" x="4524375" y="3101975"/>
          <p14:tracePt t="8554" x="4471988" y="3101975"/>
          <p14:tracePt t="8557" x="4367213" y="3101975"/>
          <p14:tracePt t="8571" x="4078288" y="3101975"/>
          <p14:tracePt t="8588" x="3843338" y="3101975"/>
          <p14:tracePt t="8605" x="3738563" y="3101975"/>
          <p14:tracePt t="9539" x="3729038" y="3101975"/>
          <p14:tracePt t="9594" x="3738563" y="3101975"/>
          <p14:tracePt t="9626" x="3738563" y="3092450"/>
          <p14:tracePt t="9642" x="3746500" y="3092450"/>
          <p14:tracePt t="9666" x="3756025" y="3092450"/>
          <p14:tracePt t="9691" x="3763963" y="3092450"/>
          <p14:tracePt t="9763" x="3773488" y="3084513"/>
          <p14:tracePt t="9795" x="3781425" y="3074988"/>
          <p14:tracePt t="9811" x="3790950" y="3074988"/>
          <p14:tracePt t="9818" x="3790950" y="3067050"/>
          <p14:tracePt t="9839" x="3798888" y="3067050"/>
          <p14:tracePt t="9855" x="3816350" y="3057525"/>
          <p14:tracePt t="9871" x="3825875" y="3057525"/>
          <p14:tracePt t="9888" x="3833813" y="3049588"/>
          <p14:tracePt t="9891" x="3843338" y="3049588"/>
          <p14:tracePt t="9904" x="3860800" y="3049588"/>
          <p14:tracePt t="9908" x="3860800" y="3040063"/>
          <p14:tracePt t="9921" x="3878263" y="3040063"/>
          <p14:tracePt t="9923" x="3886200" y="3040063"/>
          <p14:tracePt t="9939" x="3903663" y="3022600"/>
          <p14:tracePt t="9955" x="3913188" y="3022600"/>
          <p14:tracePt t="9957" x="3921125" y="3022600"/>
          <p14:tracePt t="9972" x="3930650" y="3022600"/>
          <p14:tracePt t="9987" x="3948113" y="3014663"/>
          <p14:tracePt t="10004" x="3956050" y="3014663"/>
          <p14:tracePt t="10021" x="3965575" y="3005138"/>
          <p14:tracePt t="10038" x="3973513" y="3005138"/>
          <p14:tracePt t="10054" x="4000500" y="3005138"/>
          <p14:tracePt t="10071" x="4008438" y="2997200"/>
          <p14:tracePt t="10089" x="4035425" y="2987675"/>
          <p14:tracePt t="10091" x="4043363" y="2979738"/>
          <p14:tracePt t="10108" x="4052888" y="2979738"/>
          <p14:tracePt t="10124" x="4070350" y="2970213"/>
          <p14:tracePt t="10139" x="4087813" y="2952750"/>
          <p14:tracePt t="10155" x="4105275" y="2952750"/>
          <p14:tracePt t="10172" x="4122738" y="2935288"/>
          <p14:tracePt t="10190" x="4130675" y="2927350"/>
          <p14:tracePt t="10206" x="4140200" y="2927350"/>
          <p14:tracePt t="10221" x="4148138" y="2917825"/>
          <p14:tracePt t="10239" x="4165600" y="2909888"/>
          <p14:tracePt t="10254" x="4175125" y="2909888"/>
          <p14:tracePt t="10272" x="4183063" y="2900363"/>
          <p14:tracePt t="10288" x="4192588" y="2882900"/>
          <p14:tracePt t="10314" x="4200525" y="2882900"/>
          <p14:tracePt t="10339" x="4210050" y="2882900"/>
          <p14:tracePt t="10346" x="4217988" y="2874963"/>
          <p14:tracePt t="10372" x="4217988" y="2865438"/>
          <p14:tracePt t="10418" x="4227513" y="2865438"/>
          <p14:tracePt t="10450" x="4235450" y="2865438"/>
          <p14:tracePt t="10466" x="4235450" y="2857500"/>
          <p14:tracePt t="10482" x="4235450" y="2847975"/>
          <p14:tracePt t="10492" x="4244975" y="2847975"/>
          <p14:tracePt t="10506" x="4244975" y="2840038"/>
          <p14:tracePt t="10532" x="4252913" y="2840038"/>
          <p14:tracePt t="10538" x="4262438" y="2830513"/>
          <p14:tracePt t="10556" x="4262438" y="2822575"/>
          <p14:tracePt t="10573" x="4262438" y="2813050"/>
          <p14:tracePt t="10595" x="4262438" y="2805113"/>
          <p14:tracePt t="10611" x="4262438" y="2795588"/>
          <p14:tracePt t="10638" x="4270375" y="2787650"/>
          <p14:tracePt t="10659" x="4279900" y="2778125"/>
          <p14:tracePt t="10673" x="4279900" y="2770188"/>
          <p14:tracePt t="10715" x="4279900" y="2760663"/>
          <p14:tracePt t="10723" x="4279900" y="2752725"/>
          <p14:tracePt t="10747" x="4287838" y="2743200"/>
          <p14:tracePt t="10763" x="4287838" y="2733675"/>
          <p14:tracePt t="10795" x="4297363" y="2725738"/>
          <p14:tracePt t="10818" x="4297363" y="2716213"/>
          <p14:tracePt t="10834" x="4297363" y="2708275"/>
          <p14:tracePt t="10858" x="4297363" y="2698750"/>
          <p14:tracePt t="10866" x="4305300" y="2690813"/>
          <p14:tracePt t="10907" x="4305300" y="2681288"/>
          <p14:tracePt t="10923" x="4305300" y="2673350"/>
          <p14:tracePt t="10930" x="4305300" y="2663825"/>
          <p14:tracePt t="10962" x="4305300" y="2655888"/>
          <p14:tracePt t="10994" x="4305300" y="2646363"/>
          <p14:tracePt t="11667" x="4305300" y="2638425"/>
          <p14:tracePt t="11682" x="4305300" y="2628900"/>
          <p14:tracePt t="11723" x="4297363" y="2628900"/>
          <p14:tracePt t="11747" x="4287838" y="2628900"/>
          <p14:tracePt t="11771" x="4279900" y="2628900"/>
          <p14:tracePt t="11778" x="4270375" y="2628900"/>
          <p14:tracePt t="11822" x="4262438" y="2628900"/>
          <p14:tracePt t="11838" x="4252913" y="2628900"/>
          <p14:tracePt t="11883" x="4244975" y="2628900"/>
          <p14:tracePt t="12650" x="4244975" y="2620963"/>
          <p14:tracePt t="12660" x="4244975" y="2611438"/>
          <p14:tracePt t="12671" x="4244975" y="2593975"/>
          <p14:tracePt t="12675" x="4244975" y="2586038"/>
          <p14:tracePt t="12688" x="4244975" y="2559050"/>
          <p14:tracePt t="12690" x="4244975" y="2533650"/>
          <p14:tracePt t="13099" x="4244975" y="2516188"/>
          <p14:tracePt t="13922" x="4244975" y="2506663"/>
          <p14:tracePt t="14011" x="4235450" y="2498725"/>
          <p14:tracePt t="14019" x="4227513" y="2498725"/>
          <p14:tracePt t="14027" x="4210050" y="2498725"/>
          <p14:tracePt t="14042" x="4200525" y="2498725"/>
          <p14:tracePt t="14059" x="4192588" y="2498725"/>
          <p14:tracePt t="14071" x="4183063" y="2498725"/>
          <p14:tracePt t="14088" x="4175125" y="2498725"/>
          <p14:tracePt t="14140" x="4165600" y="2498725"/>
          <p14:tracePt t="14163" x="4157663" y="2506663"/>
          <p14:tracePt t="14172" x="4148138" y="2506663"/>
          <p14:tracePt t="14178" x="4148138" y="2516188"/>
          <p14:tracePt t="14189" x="4148138" y="2524125"/>
          <p14:tracePt t="14207" x="4140200" y="2533650"/>
          <p14:tracePt t="14223" x="4130675" y="2541588"/>
          <p14:tracePt t="14239" x="4130675" y="2559050"/>
          <p14:tracePt t="15566" x="4113213" y="2559050"/>
          <p14:tracePt t="15571" x="4095750" y="2559050"/>
          <p14:tracePt t="15708" x="4087813" y="2559050"/>
          <p14:tracePt t="15714" x="4078288" y="2568575"/>
          <p14:tracePt t="16394" x="4078288" y="2576513"/>
          <p14:tracePt t="16538" x="4078288" y="2586038"/>
          <p14:tracePt t="16547" x="4078288" y="2593975"/>
          <p14:tracePt t="17154" x="4070350" y="2603500"/>
          <p14:tracePt t="17163" x="4070350" y="2620963"/>
          <p14:tracePt t="17172" x="4060825" y="2628900"/>
          <p14:tracePt t="17191" x="4043363" y="2681288"/>
          <p14:tracePt t="17206" x="4025900" y="2725738"/>
          <p14:tracePt t="17221" x="4017963" y="2760663"/>
          <p14:tracePt t="17594" x="4017963" y="2770188"/>
          <p14:tracePt t="17602" x="4017963" y="2778125"/>
          <p14:tracePt t="17610" x="4008438" y="2795588"/>
          <p14:tracePt t="17621" x="4008438" y="2805113"/>
          <p14:tracePt t="17639" x="4000500" y="2822575"/>
          <p14:tracePt t="17715" x="4000500" y="2830513"/>
          <p14:tracePt t="17723" x="3990975" y="2830513"/>
          <p14:tracePt t="17740" x="3965575" y="2830513"/>
          <p14:tracePt t="17755" x="3921125" y="2840038"/>
          <p14:tracePt t="17772" x="3860800" y="2847975"/>
          <p14:tracePt t="17789" x="3843338" y="2857500"/>
          <p14:tracePt t="17811" x="3816350" y="2857500"/>
          <p14:tracePt t="17827" x="3798888" y="2865438"/>
          <p14:tracePt t="17856" x="3781425" y="2865438"/>
          <p14:tracePt t="17874" x="3773488" y="2865438"/>
          <p14:tracePt t="17876" x="3763963" y="2865438"/>
          <p14:tracePt t="18987" x="3763963" y="2847975"/>
          <p14:tracePt t="18994" x="3763963" y="2840038"/>
          <p14:tracePt t="19004" x="3763963" y="2822575"/>
          <p14:tracePt t="19021" x="3763963" y="2787650"/>
          <p14:tracePt t="19038" x="3763963" y="2743200"/>
          <p14:tracePt t="19726" x="3763963" y="2725738"/>
          <p14:tracePt t="19739" x="3763963" y="2708275"/>
          <p14:tracePt t="19746" x="3763963" y="2698750"/>
          <p14:tracePt t="19754" x="3763963" y="2673350"/>
          <p14:tracePt t="19891" x="3763963" y="2655888"/>
          <p14:tracePt t="20075" x="3763963" y="2638425"/>
          <p14:tracePt t="20082" x="3763963" y="2620963"/>
          <p14:tracePt t="20090" x="3763963" y="2611438"/>
          <p14:tracePt t="20104" x="3763963" y="2593975"/>
          <p14:tracePt t="20338" x="3763963" y="2603500"/>
          <p14:tracePt t="20410" x="3763963" y="2611438"/>
          <p14:tracePt t="20627" x="3763963" y="2620963"/>
          <p14:tracePt t="25235" x="3763963" y="2628900"/>
          <p14:tracePt t="25259" x="3781425" y="2628900"/>
          <p14:tracePt t="25266" x="3798888" y="2638425"/>
          <p14:tracePt t="25275" x="3808413" y="2638425"/>
          <p14:tracePt t="25288" x="3825875" y="2646363"/>
          <p14:tracePt t="25875" x="3833813" y="2655888"/>
          <p14:tracePt t="25890" x="3843338" y="2663825"/>
          <p14:tracePt t="25907" x="3851275" y="2681288"/>
          <p14:tracePt t="25914" x="3860800" y="2690813"/>
          <p14:tracePt t="25923" x="3860800" y="2698750"/>
          <p14:tracePt t="25939" x="3886200" y="2743200"/>
          <p14:tracePt t="25955" x="3903663" y="2787650"/>
          <p14:tracePt t="25971" x="3921125" y="2847975"/>
          <p14:tracePt t="25989" x="3938588" y="2900363"/>
          <p14:tracePt t="26011" x="3948113" y="2927350"/>
          <p14:tracePt t="26021" x="3956050" y="2952750"/>
          <p14:tracePt t="26067" x="3965575" y="2962275"/>
          <p14:tracePt t="26074" x="3973513" y="2962275"/>
          <p14:tracePt t="26090" x="3983038" y="2979738"/>
          <p14:tracePt t="26105" x="3983038" y="2987675"/>
          <p14:tracePt t="26107" x="4000500" y="3005138"/>
          <p14:tracePt t="26121" x="4008438" y="3014663"/>
          <p14:tracePt t="26124" x="4017963" y="3032125"/>
          <p14:tracePt t="26138" x="4017963" y="3040063"/>
          <p14:tracePt t="26141" x="4025900" y="3049588"/>
          <p14:tracePt t="26155" x="4052888" y="3057525"/>
          <p14:tracePt t="26171" x="4078288" y="3074988"/>
          <p14:tracePt t="26187" x="4130675" y="3092450"/>
          <p14:tracePt t="26204" x="4175125" y="3109913"/>
          <p14:tracePt t="26222" x="4210050" y="3119438"/>
          <p14:tracePt t="26238" x="4217988" y="3136900"/>
          <p14:tracePt t="26255" x="4235450" y="3136900"/>
          <p14:tracePt t="26272" x="4244975" y="3154363"/>
          <p14:tracePt t="26275" x="4252913" y="3154363"/>
          <p14:tracePt t="26290" x="4262438" y="3171825"/>
          <p14:tracePt t="26306" x="4279900" y="3179763"/>
          <p14:tracePt t="26309" x="4297363" y="3197225"/>
          <p14:tracePt t="26321" x="4305300" y="3214688"/>
          <p14:tracePt t="26323" x="4322763" y="3241675"/>
          <p14:tracePt t="26341" x="4279900" y="3302000"/>
          <p14:tracePt t="26354" x="4175125" y="3336925"/>
          <p14:tracePt t="26356" x="4025900" y="3389313"/>
          <p14:tracePt t="26371" x="3319463" y="3476625"/>
          <p14:tracePt t="26388" x="2776538" y="3468688"/>
          <p14:tracePt t="26683" x="2489200" y="3398838"/>
          <p14:tracePt t="26690" x="2374900" y="3354388"/>
          <p14:tracePt t="26731" x="2392363" y="3354388"/>
          <p14:tracePt t="26747" x="2427288" y="3381375"/>
          <p14:tracePt t="26755" x="2454275" y="3406775"/>
          <p14:tracePt t="26762" x="2471738" y="3441700"/>
          <p14:tracePt t="26771" x="2479675" y="3459163"/>
          <p14:tracePt t="26788" x="2497138" y="3521075"/>
          <p14:tracePt t="26805" x="2524125" y="3581400"/>
          <p14:tracePt t="26823" x="2559050" y="3616325"/>
          <p14:tracePt t="26837" x="2628900" y="3643313"/>
          <p14:tracePt t="26855" x="2733675" y="3678238"/>
          <p14:tracePt t="26870" x="2890838" y="3730625"/>
          <p14:tracePt t="26888" x="3030538" y="3773488"/>
          <p14:tracePt t="26891" x="3092450" y="3790950"/>
          <p14:tracePt t="26908" x="3144838" y="3800475"/>
          <p14:tracePt t="26920" x="3170238" y="3808413"/>
          <p14:tracePt t="26939" x="3197225" y="3808413"/>
          <p14:tracePt t="26954" x="3214688" y="3783013"/>
          <p14:tracePt t="26973" x="3249613" y="3738563"/>
          <p14:tracePt t="26989" x="3284538" y="3703638"/>
          <p14:tracePt t="27006" x="3309938" y="3686175"/>
          <p14:tracePt t="27022" x="3336925" y="3668713"/>
          <p14:tracePt t="27039" x="3389313" y="3660775"/>
          <p14:tracePt t="27057" x="3484563" y="3660775"/>
          <p14:tracePt t="27058" x="3563938" y="3660775"/>
          <p14:tracePt t="27071" x="3668713" y="3660775"/>
          <p14:tracePt t="27088" x="3913188" y="3660775"/>
          <p14:tracePt t="27090" x="4043363" y="3660775"/>
          <p14:tracePt t="27103" x="4175125" y="3660775"/>
          <p14:tracePt t="27121" x="4402138" y="3660775"/>
          <p14:tracePt t="27123" x="4489450" y="3660775"/>
          <p14:tracePt t="27137" x="4576763" y="3660775"/>
          <p14:tracePt t="27139" x="4654550" y="3660775"/>
          <p14:tracePt t="27155" x="4741863" y="3660775"/>
          <p14:tracePt t="27171" x="4786313" y="3643313"/>
          <p14:tracePt t="27188" x="4821238" y="3633788"/>
          <p14:tracePt t="27204" x="4829175" y="3625850"/>
          <p14:tracePt t="27222" x="4838700" y="3616325"/>
          <p14:tracePt t="27239" x="4846638" y="3608388"/>
          <p14:tracePt t="27242" x="4856163" y="3608388"/>
          <p14:tracePt t="27255" x="4864100" y="3608388"/>
          <p14:tracePt t="27272" x="4873625" y="3598863"/>
          <p14:tracePt t="27275" x="4891088" y="3598863"/>
          <p14:tracePt t="27288" x="4908550" y="3590925"/>
          <p14:tracePt t="27290" x="4926013" y="3581400"/>
          <p14:tracePt t="27307" x="4995863" y="3556000"/>
          <p14:tracePt t="27321" x="5048250" y="3538538"/>
          <p14:tracePt t="27323" x="5083175" y="3529013"/>
          <p14:tracePt t="27337" x="5118100" y="3511550"/>
          <p14:tracePt t="27339" x="5153025" y="3503613"/>
          <p14:tracePt t="27354" x="5170488" y="3486150"/>
          <p14:tracePt t="27356" x="5178425" y="3476625"/>
          <p14:tracePt t="27370" x="5195888" y="3476625"/>
          <p14:tracePt t="35460" x="5205413" y="3468688"/>
          <p14:tracePt t="35471" x="5222875" y="3459163"/>
          <p14:tracePt t="35488" x="5318125" y="3433763"/>
          <p14:tracePt t="35491" x="5380038" y="3406775"/>
          <p14:tracePt t="35504" x="5467350" y="3406775"/>
          <p14:tracePt t="35524" x="5764213" y="3398838"/>
          <p14:tracePt t="35537" x="5876925" y="3398838"/>
          <p14:tracePt t="35540" x="6008688" y="3398838"/>
          <p14:tracePt t="35553" x="6122988" y="3398838"/>
          <p14:tracePt t="35556" x="6253163" y="3398838"/>
          <p14:tracePt t="35571" x="6515100" y="3398838"/>
          <p14:tracePt t="35587" x="6759575" y="3398838"/>
          <p14:tracePt t="35604" x="6934200" y="3398838"/>
          <p14:tracePt t="35620" x="6996113" y="3398838"/>
          <p14:tracePt t="35788" x="7004050" y="3398838"/>
          <p14:tracePt t="35794" x="7021513" y="3398838"/>
          <p14:tracePt t="35875" x="7021513" y="3406775"/>
          <p14:tracePt t="35891" x="7031038" y="3406775"/>
          <p14:tracePt t="35923" x="7038975" y="3416300"/>
          <p14:tracePt t="35939" x="7048500" y="3424238"/>
          <p14:tracePt t="35946" x="7056438" y="3424238"/>
          <p14:tracePt t="35963" x="7065963" y="3424238"/>
          <p14:tracePt t="35970" x="7073900" y="3424238"/>
          <p14:tracePt t="35987" x="7108825" y="3441700"/>
          <p14:tracePt t="36004" x="7135813" y="3459163"/>
          <p14:tracePt t="36022" x="7153275" y="3468688"/>
          <p14:tracePt t="36039" x="7170738" y="3494088"/>
          <p14:tracePt t="36055" x="7188200" y="3503613"/>
          <p14:tracePt t="36070" x="7196138" y="3521075"/>
          <p14:tracePt t="36595" x="7188200" y="3521075"/>
          <p14:tracePt t="36604" x="7178675" y="3521075"/>
          <p14:tracePt t="36610" x="7170738" y="3521075"/>
          <p14:tracePt t="36621" x="7143750" y="3529013"/>
          <p14:tracePt t="36637" x="7083425" y="3538538"/>
          <p14:tracePt t="36654" x="7021513" y="3556000"/>
          <p14:tracePt t="36670" x="6951663" y="3573463"/>
          <p14:tracePt t="36687" x="6908800" y="3590925"/>
          <p14:tracePt t="36690" x="6881813" y="3608388"/>
          <p14:tracePt t="36704" x="6856413" y="3616325"/>
          <p14:tracePt t="36708" x="6829425" y="3625850"/>
          <p14:tracePt t="36721" x="6794500" y="3633788"/>
          <p14:tracePt t="36723" x="6777038" y="3643313"/>
          <p14:tracePt t="36739" x="6724650" y="3660775"/>
          <p14:tracePt t="36755" x="6681788" y="3678238"/>
          <p14:tracePt t="36773" x="6629400" y="3686175"/>
          <p14:tracePt t="36787" x="6594475" y="3703638"/>
          <p14:tracePt t="36804" x="6567488" y="3703638"/>
          <p14:tracePt t="36820" x="6550025" y="3703638"/>
          <p14:tracePt t="36837" x="6532563" y="3703638"/>
          <p14:tracePt t="36853" x="6524625" y="3703638"/>
          <p14:tracePt t="36870" x="6497638" y="3703638"/>
          <p14:tracePt t="36886" x="6480175" y="3703638"/>
          <p14:tracePt t="36903" x="6472238" y="3703638"/>
          <p14:tracePt t="36921" x="6454775" y="3703638"/>
          <p14:tracePt t="36937" x="6437313" y="3703638"/>
          <p14:tracePt t="36939" x="6410325" y="3703638"/>
          <p14:tracePt t="36953" x="6392863" y="3703638"/>
          <p14:tracePt t="36956" x="6367463" y="3703638"/>
          <p14:tracePt t="36971" x="6332538" y="3703638"/>
          <p14:tracePt t="36990" x="6288088" y="3703638"/>
          <p14:tracePt t="37006" x="6262688" y="3703638"/>
          <p14:tracePt t="37022" x="6253163" y="3703638"/>
          <p14:tracePt t="37772" x="6245225" y="3703638"/>
          <p14:tracePt t="37787" x="6253163" y="3703638"/>
          <p14:tracePt t="37804" x="6270625" y="3703638"/>
          <p14:tracePt t="37810" x="6280150" y="3713163"/>
          <p14:tracePt t="37820" x="6305550" y="3721100"/>
          <p14:tracePt t="37838" x="6332538" y="3721100"/>
          <p14:tracePt t="37854" x="6367463" y="3721100"/>
          <p14:tracePt t="37871" x="6384925" y="3721100"/>
          <p14:tracePt t="37888" x="6392863" y="3721100"/>
          <p14:tracePt t="37905" x="6402388" y="3721100"/>
          <p14:tracePt t="37908" x="6410325" y="3721100"/>
          <p14:tracePt t="37921" x="6419850" y="3721100"/>
          <p14:tracePt t="37940" x="6437313" y="3721100"/>
          <p14:tracePt t="37955" x="6445250" y="3721100"/>
          <p14:tracePt t="37972" x="6462713" y="3721100"/>
          <p14:tracePt t="37987" x="6480175" y="3721100"/>
          <p14:tracePt t="38021" x="6515100" y="3703638"/>
          <p14:tracePt t="38037" x="6542088" y="3703638"/>
          <p14:tracePt t="38155" x="6559550" y="3703638"/>
          <p14:tracePt t="38163" x="6567488" y="3703638"/>
          <p14:tracePt t="38178" x="6577013" y="3703638"/>
          <p14:tracePt t="38190" x="6584950" y="3703638"/>
          <p14:tracePt t="38204" x="6611938" y="3703638"/>
          <p14:tracePt t="38223" x="6689725" y="3703638"/>
          <p14:tracePt t="38236" x="6829425" y="3703638"/>
          <p14:tracePt t="38253" x="7038975" y="3686175"/>
          <p14:tracePt t="38271" x="7213600" y="3678238"/>
          <p14:tracePt t="38286" x="7318375" y="3668713"/>
          <p14:tracePt t="38304" x="7370763" y="3668713"/>
          <p14:tracePt t="38331" x="7380288" y="3668713"/>
          <p14:tracePt t="38339" x="7388225" y="3668713"/>
          <p14:tracePt t="38371" x="7397750" y="3668713"/>
          <p14:tracePt t="38404" x="7397750" y="3678238"/>
          <p14:tracePt t="38419" x="7397750" y="3686175"/>
          <p14:tracePt t="38435" x="7405688" y="3686175"/>
          <p14:tracePt t="38467" x="7415213" y="3695700"/>
          <p14:tracePt t="38474" x="7415213" y="3703638"/>
          <p14:tracePt t="38490" x="7415213" y="3713163"/>
          <p14:tracePt t="38503" x="7415213" y="3721100"/>
          <p14:tracePt t="38563" x="7423150" y="3730625"/>
          <p14:tracePt t="38579" x="7440613" y="3730625"/>
          <p14:tracePt t="38586" x="7450138" y="3730625"/>
          <p14:tracePt t="38595" x="7485063" y="3730625"/>
          <p14:tracePt t="38604" x="7510463" y="3730625"/>
          <p14:tracePt t="38620" x="7572375" y="3730625"/>
          <p14:tracePt t="38636" x="7642225" y="3730625"/>
          <p14:tracePt t="38653" x="7702550" y="3730625"/>
          <p14:tracePt t="38670" x="7754938" y="3730625"/>
          <p14:tracePt t="39051" x="7772400" y="3730625"/>
          <p14:tracePt t="39060" x="7781925" y="3713163"/>
          <p14:tracePt t="39071" x="7799388" y="3695700"/>
          <p14:tracePt t="39089" x="7816850" y="3668713"/>
          <p14:tracePt t="39090" x="7834313" y="3651250"/>
          <p14:tracePt t="39104" x="7851775" y="3633788"/>
          <p14:tracePt t="39122" x="7869238" y="3625850"/>
          <p14:tracePt t="39124" x="7877175" y="3625850"/>
          <p14:tracePt t="39137" x="7886700" y="3625850"/>
          <p14:tracePt t="39139" x="7912100" y="3625850"/>
          <p14:tracePt t="39156" x="7991475" y="3625850"/>
          <p14:tracePt t="39171" x="8174038" y="3625850"/>
          <p14:tracePt t="39186" x="8435975" y="3625850"/>
          <p14:tracePt t="39205" x="8697913" y="3625850"/>
          <p14:tracePt t="39221" x="8934450" y="3608388"/>
          <p14:tracePt t="39238" x="9099550" y="3590925"/>
          <p14:tracePt t="39253" x="9178925" y="3556000"/>
          <p14:tracePt t="39271" x="9205913" y="3556000"/>
          <p14:tracePt t="39289" x="9213850" y="3556000"/>
          <p14:tracePt t="39291" x="9231313" y="3573463"/>
          <p14:tracePt t="39304" x="9240838" y="3590925"/>
          <p14:tracePt t="39307" x="9248775" y="3625850"/>
          <p14:tracePt t="39321" x="9248775" y="3668713"/>
          <p14:tracePt t="39324" x="9248775" y="3695700"/>
          <p14:tracePt t="39338" x="9258300" y="3721100"/>
          <p14:tracePt t="39340" x="9258300" y="3738563"/>
          <p14:tracePt t="39354" x="9258300" y="3756025"/>
          <p14:tracePt t="40323" x="9266238" y="3765550"/>
          <p14:tracePt t="41299" x="9266238" y="3773488"/>
          <p14:tracePt t="41315" x="9248775" y="3773488"/>
          <p14:tracePt t="41323" x="9213850" y="3783013"/>
          <p14:tracePt t="41338" x="9188450" y="3790950"/>
          <p14:tracePt t="41341" x="9153525" y="3808413"/>
          <p14:tracePt t="41355" x="9117013" y="3825875"/>
          <p14:tracePt t="41370" x="9082088" y="3835400"/>
          <p14:tracePt t="41372" x="9074150" y="3843338"/>
          <p14:tracePt t="41387" x="9021763" y="3843338"/>
          <p14:tracePt t="41403" x="8969375" y="3843338"/>
          <p14:tracePt t="41420" x="8882063" y="3843338"/>
          <p14:tracePt t="41436" x="8802688" y="3835400"/>
          <p14:tracePt t="41452" x="8742363" y="3790950"/>
          <p14:tracePt t="41471" x="8689975" y="3738563"/>
          <p14:tracePt t="41474" x="8662988" y="3713163"/>
          <p14:tracePt t="41487" x="8637588" y="3703638"/>
          <p14:tracePt t="41504" x="8620125" y="3686175"/>
          <p14:tracePt t="41507" x="8602663" y="3668713"/>
          <p14:tracePt t="41563" x="8593138" y="3660775"/>
          <p14:tracePt t="41571" x="8585200" y="3660775"/>
          <p14:tracePt t="41587" x="8558213" y="3660775"/>
          <p14:tracePt t="41603" x="8505825" y="3660775"/>
          <p14:tracePt t="41620" x="8348663" y="3643313"/>
          <p14:tracePt t="41636" x="8096250" y="3590925"/>
          <p14:tracePt t="41653" x="7834313" y="3556000"/>
          <p14:tracePt t="41670" x="7554913" y="3529013"/>
          <p14:tracePt t="41686" x="7265988" y="3529013"/>
          <p14:tracePt t="41704" x="6934200" y="3529013"/>
          <p14:tracePt t="41706" x="6751638" y="3529013"/>
          <p14:tracePt t="41722" x="6594475" y="3529013"/>
          <p14:tracePt t="41723" x="6437313" y="3529013"/>
          <p14:tracePt t="41738" x="6305550" y="3529013"/>
          <p14:tracePt t="41741" x="6183313" y="3529013"/>
          <p14:tracePt t="41755" x="5964238" y="3529013"/>
          <p14:tracePt t="41772" x="5834063" y="3529013"/>
          <p14:tracePt t="41787" x="5754688" y="3511550"/>
          <p14:tracePt t="41805" x="5729288" y="3503613"/>
          <p14:tracePt t="41819" x="5702300" y="3494088"/>
          <p14:tracePt t="41838" x="5684838" y="3486150"/>
          <p14:tracePt t="41869" x="5676900" y="3486150"/>
          <p14:tracePt t="41883" x="5667375" y="3486150"/>
          <p14:tracePt t="41891" x="5649913" y="3486150"/>
          <p14:tracePt t="41903" x="5632450" y="3494088"/>
          <p14:tracePt t="41919" x="5554663" y="3546475"/>
          <p14:tracePt t="41923" x="5502275" y="3573463"/>
          <p14:tracePt t="41936" x="5484813" y="3573463"/>
          <p14:tracePt t="41939" x="5457825" y="3590925"/>
          <p14:tracePt t="41954" x="5440363" y="3590925"/>
          <p14:tracePt t="41956" x="5432425" y="3598863"/>
          <p14:tracePt t="41972" x="5397500" y="3608388"/>
          <p14:tracePt t="42005" x="5387975" y="3608388"/>
          <p14:tracePt t="42021" x="5370513" y="3616325"/>
          <p14:tracePt t="42038" x="5362575" y="3625850"/>
          <p14:tracePt t="42055" x="5353050" y="3625850"/>
          <p14:tracePt t="42154" x="5353050" y="3633788"/>
          <p14:tracePt t="42772" x="5335588" y="3643313"/>
          <p14:tracePt t="42778" x="5327650" y="3643313"/>
          <p14:tracePt t="42795" x="5318125" y="3643313"/>
          <p14:tracePt t="43068" x="5318125" y="3651250"/>
          <p14:tracePt t="43086" x="5310188" y="3660775"/>
          <p14:tracePt t="43103" x="5300663" y="3678238"/>
          <p14:tracePt t="43120" x="5292725" y="3695700"/>
          <p14:tracePt t="43123" x="5283200" y="3713163"/>
          <p14:tracePt t="43139" x="5275263" y="3721100"/>
          <p14:tracePt t="43596" x="5275263" y="3730625"/>
          <p14:tracePt t="43605" x="5283200" y="3738563"/>
          <p14:tracePt t="43620" x="5310188" y="3738563"/>
          <p14:tracePt t="43636" x="5345113" y="3730625"/>
          <p14:tracePt t="43654" x="5380038" y="3721100"/>
          <p14:tracePt t="43669" x="5414963" y="3713163"/>
          <p14:tracePt t="43687" x="5467350" y="3695700"/>
          <p14:tracePt t="43704" x="5537200" y="3678238"/>
          <p14:tracePt t="43706" x="5554663" y="3668713"/>
          <p14:tracePt t="43954" x="5562600" y="3660775"/>
          <p14:tracePt t="43972" x="5572125" y="3660775"/>
          <p14:tracePt t="43978" x="5580063" y="3660775"/>
          <p14:tracePt t="44043" x="5580063" y="3668713"/>
          <p14:tracePt t="44067" x="5589588" y="3668713"/>
          <p14:tracePt t="44074" x="5597525" y="3668713"/>
          <p14:tracePt t="44091" x="5607050" y="3668713"/>
          <p14:tracePt t="44103" x="5614988" y="3668713"/>
          <p14:tracePt t="44119" x="5624513" y="3668713"/>
          <p14:tracePt t="44139" x="5632450" y="3668713"/>
          <p14:tracePt t="44153" x="5641975" y="3668713"/>
          <p14:tracePt t="44275" x="5632450" y="3668713"/>
          <p14:tracePt t="44286" x="5632450" y="3660775"/>
          <p14:tracePt t="44315" x="5614988" y="3660775"/>
          <p14:tracePt t="44331" x="5607050" y="3651250"/>
          <p14:tracePt t="44347" x="5597525" y="3651250"/>
          <p14:tracePt t="44355" x="5589588" y="3651250"/>
          <p14:tracePt t="44388" x="5589588" y="3660775"/>
          <p14:tracePt t="44403" x="5589588" y="3668713"/>
          <p14:tracePt t="44427" x="5597525" y="3678238"/>
          <p14:tracePt t="44436" x="5614988" y="3678238"/>
          <p14:tracePt t="44453" x="5667375" y="3678238"/>
          <p14:tracePt t="44470" x="5754688" y="3643313"/>
          <p14:tracePt t="44488" x="5799138" y="3590925"/>
          <p14:tracePt t="44490" x="5807075" y="3563938"/>
          <p14:tracePt t="44503" x="5807075" y="3529013"/>
          <p14:tracePt t="44519" x="5799138" y="3476625"/>
          <p14:tracePt t="44536" x="5754688" y="3424238"/>
          <p14:tracePt t="44539" x="5719763" y="3406775"/>
          <p14:tracePt t="44553" x="5702300" y="3389313"/>
          <p14:tracePt t="44555" x="5667375" y="3389313"/>
          <p14:tracePt t="44569" x="5632450" y="3381375"/>
          <p14:tracePt t="44571" x="5589588" y="3381375"/>
          <p14:tracePt t="44587" x="5519738" y="3381375"/>
          <p14:tracePt t="44603" x="5440363" y="3406775"/>
          <p14:tracePt t="44619" x="5380038" y="3441700"/>
          <p14:tracePt t="44636" x="5335588" y="3476625"/>
          <p14:tracePt t="44653" x="5318125" y="3503613"/>
          <p14:tracePt t="44670" x="5310188" y="3529013"/>
          <p14:tracePt t="44686" x="5310188" y="3556000"/>
          <p14:tracePt t="44703" x="5318125" y="3581400"/>
          <p14:tracePt t="44721" x="5335588" y="3598863"/>
          <p14:tracePt t="44723" x="5345113" y="3608388"/>
          <p14:tracePt t="44736" x="5362575" y="3616325"/>
          <p14:tracePt t="44738" x="5387975" y="3616325"/>
          <p14:tracePt t="44754" x="5405438" y="3616325"/>
          <p14:tracePt t="44756" x="5440363" y="3616325"/>
          <p14:tracePt t="44770" x="5475288" y="3616325"/>
          <p14:tracePt t="44772" x="5502275" y="3590925"/>
          <p14:tracePt t="44787" x="5537200" y="3538538"/>
          <p14:tracePt t="44803" x="5537200" y="3494088"/>
          <p14:tracePt t="44820" x="5510213" y="3441700"/>
          <p14:tracePt t="44836" x="5449888" y="3416300"/>
          <p14:tracePt t="44853" x="5380038" y="3398838"/>
          <p14:tracePt t="44870" x="5335588" y="3389313"/>
          <p14:tracePt t="44886" x="5310188" y="3389313"/>
          <p14:tracePt t="44903" x="5265738" y="3416300"/>
          <p14:tracePt t="44907" x="5248275" y="3424238"/>
          <p14:tracePt t="44920" x="5230813" y="3451225"/>
          <p14:tracePt t="44922" x="5230813" y="3468688"/>
          <p14:tracePt t="44940" x="5222875" y="3486150"/>
          <p14:tracePt t="44954" x="5222875" y="3494088"/>
          <p14:tracePt t="44956" x="5222875" y="3503613"/>
          <p14:tracePt t="44972" x="5222875" y="3521075"/>
          <p14:tracePt t="44994" x="5222875" y="3529013"/>
          <p14:tracePt t="45004" x="5222875" y="3538538"/>
          <p14:tracePt t="45427" x="5230813" y="3538538"/>
          <p14:tracePt t="45435" x="5240338" y="3538538"/>
          <p14:tracePt t="45442" x="5248275" y="3538538"/>
          <p14:tracePt t="45454" x="5257800" y="3538538"/>
          <p14:tracePt t="45470" x="5265738" y="3538538"/>
          <p14:tracePt t="45488" x="5283200" y="3538538"/>
          <p14:tracePt t="45502" x="5318125" y="3546475"/>
          <p14:tracePt t="45520" x="5380038" y="3546475"/>
          <p14:tracePt t="45523" x="5405438" y="3546475"/>
          <p14:tracePt t="45537" x="5440363" y="3546475"/>
          <p14:tracePt t="45539" x="5467350" y="3546475"/>
          <p14:tracePt t="45554" x="5492750" y="3546475"/>
          <p14:tracePt t="45556" x="5519738" y="3546475"/>
          <p14:tracePt t="45571" x="5589588" y="3546475"/>
          <p14:tracePt t="45588" x="5632450" y="3546475"/>
          <p14:tracePt t="45603" x="5676900" y="3556000"/>
          <p14:tracePt t="45621" x="5719763" y="3563938"/>
          <p14:tracePt t="45637" x="5737225" y="3581400"/>
          <p14:tracePt t="45655" x="5746750" y="3590925"/>
          <p14:tracePt t="45670" x="5754688" y="3598863"/>
          <p14:tracePt t="45688" x="5754688" y="3608388"/>
          <p14:tracePt t="45690" x="5754688" y="3616325"/>
          <p14:tracePt t="45703" x="5754688" y="3625850"/>
          <p14:tracePt t="45720" x="5754688" y="3643313"/>
          <p14:tracePt t="45755" x="5754688" y="3651250"/>
          <p14:tracePt t="46323" x="5754688" y="3660775"/>
          <p14:tracePt t="46330" x="5754688" y="3678238"/>
          <p14:tracePt t="46339" x="5754688" y="3686175"/>
          <p14:tracePt t="46395" x="5754688" y="3703638"/>
          <p14:tracePt t="46627" x="5754688" y="3713163"/>
          <p14:tracePt t="46634" x="5754688" y="3730625"/>
          <p14:tracePt t="46643" x="5754688" y="3748088"/>
          <p14:tracePt t="46652" x="5754688" y="3765550"/>
          <p14:tracePt t="46687" x="5754688" y="3773488"/>
          <p14:tracePt t="47147" x="5754688" y="3765550"/>
          <p14:tracePt t="47154" x="5764213" y="3756025"/>
          <p14:tracePt t="47169" x="5781675" y="3748088"/>
          <p14:tracePt t="47174" x="5834063" y="3703638"/>
          <p14:tracePt t="47188" x="5946775" y="3625850"/>
          <p14:tracePt t="47205" x="6043613" y="3563938"/>
          <p14:tracePt t="47220" x="6078538" y="3529013"/>
          <p14:tracePt t="47237" x="6113463" y="3521075"/>
          <p14:tracePt t="47253" x="6122988" y="3521075"/>
          <p14:tracePt t="47269" x="6140450" y="3521075"/>
          <p14:tracePt t="47286" x="6165850" y="3521075"/>
          <p14:tracePt t="47307" x="6183313" y="3529013"/>
          <p14:tracePt t="47319" x="6192838" y="3529013"/>
          <p14:tracePt t="47363" x="6200775" y="3529013"/>
          <p14:tracePt t="47371" x="6210300" y="3529013"/>
          <p14:tracePt t="47386" x="6218238" y="3529013"/>
          <p14:tracePt t="47403" x="6235700" y="3529013"/>
          <p14:tracePt t="47419" x="6262688" y="3529013"/>
          <p14:tracePt t="47438" x="6297613" y="3529013"/>
          <p14:tracePt t="47452" x="6315075" y="3529013"/>
          <p14:tracePt t="47471" x="6323013" y="3529013"/>
          <p14:tracePt t="47515" x="6332538" y="3529013"/>
          <p14:tracePt t="47539" x="6340475" y="3529013"/>
          <p14:tracePt t="47611" x="6350000" y="3529013"/>
          <p14:tracePt t="47627" x="6357938" y="3538538"/>
          <p14:tracePt t="47634" x="6367463" y="3563938"/>
          <p14:tracePt t="47642" x="6367463" y="3581400"/>
          <p14:tracePt t="47652" x="6367463" y="3598863"/>
          <p14:tracePt t="47747" x="6367463" y="3616325"/>
          <p14:tracePt t="47755" x="6375400" y="3616325"/>
          <p14:tracePt t="47771" x="6375400" y="3651250"/>
          <p14:tracePt t="47787" x="6375400" y="3703638"/>
          <p14:tracePt t="47804" x="6375400" y="3721100"/>
          <p14:tracePt t="47954" x="6375400" y="3730625"/>
          <p14:tracePt t="47979" x="6375400" y="3748088"/>
          <p14:tracePt t="47987" x="6375400" y="3773488"/>
          <p14:tracePt t="48219" x="6375400" y="3783013"/>
          <p14:tracePt t="49011" x="6375400" y="3790950"/>
          <p14:tracePt t="49020" x="6375400" y="3800475"/>
          <p14:tracePt t="49026" x="6375400" y="3808413"/>
          <p14:tracePt t="49268" x="6375400" y="3817938"/>
          <p14:tracePt t="49282" x="6367463" y="3817938"/>
          <p14:tracePt t="49627" x="6367463" y="3808413"/>
          <p14:tracePt t="49979" x="6367463" y="3800475"/>
          <p14:tracePt t="49986" x="6367463" y="3790950"/>
          <p14:tracePt t="50211" x="6357938" y="3790950"/>
          <p14:tracePt t="50220" x="6357938" y="3800475"/>
          <p14:tracePt t="50226" x="6357938" y="3808413"/>
          <p14:tracePt t="50347" x="6350000" y="3808413"/>
          <p14:tracePt t="50354" x="6350000" y="3817938"/>
          <p14:tracePt t="50372" x="6340475" y="3817938"/>
          <p14:tracePt t="50385" x="6340475" y="3808413"/>
          <p14:tracePt t="50402" x="6340475" y="3790950"/>
          <p14:tracePt t="50579" x="6340475" y="3800475"/>
          <p14:tracePt t="50604" x="6340475" y="3808413"/>
          <p14:tracePt t="50707" x="6332538" y="3817938"/>
          <p14:tracePt t="50739" x="6332538" y="3808413"/>
          <p14:tracePt t="50763" x="6332538" y="3800475"/>
          <p14:tracePt t="50770" x="6332538" y="3790950"/>
          <p14:tracePt t="51547" x="6350000" y="3790950"/>
          <p14:tracePt t="51555" x="6375400" y="3790950"/>
          <p14:tracePt t="51569" x="6384925" y="3790950"/>
          <p14:tracePt t="51572" x="6402388" y="3790950"/>
          <p14:tracePt t="51586" x="6445250" y="3790950"/>
          <p14:tracePt t="51603" x="6524625" y="3790950"/>
          <p14:tracePt t="51619" x="6559550" y="3790950"/>
          <p14:tracePt t="51623" x="6584950" y="3790950"/>
          <p14:tracePt t="51637" x="6637338" y="3790950"/>
          <p14:tracePt t="51652" x="6672263" y="3790950"/>
          <p14:tracePt t="51669" x="6689725" y="3790950"/>
          <p14:tracePt t="51685" x="6699250" y="3790950"/>
          <p14:tracePt t="51703" x="6707188" y="3790950"/>
          <p14:tracePt t="51718" x="6724650" y="3800475"/>
          <p14:tracePt t="51736" x="6759575" y="3808413"/>
          <p14:tracePt t="51739" x="6786563" y="3817938"/>
          <p14:tracePt t="51753" x="6811963" y="3825875"/>
          <p14:tracePt t="51755" x="6838950" y="3825875"/>
          <p14:tracePt t="51769" x="6864350" y="3825875"/>
          <p14:tracePt t="51771" x="6891338" y="3825875"/>
          <p14:tracePt t="51785" x="6899275" y="3825875"/>
          <p14:tracePt t="51787" x="6916738" y="3825875"/>
          <p14:tracePt t="51803" x="6934200" y="3825875"/>
          <p14:tracePt t="51819" x="6951663" y="3825875"/>
          <p14:tracePt t="51836" x="6978650" y="3825875"/>
          <p14:tracePt t="51852" x="6996113" y="3825875"/>
          <p14:tracePt t="51869" x="7038975" y="3825875"/>
          <p14:tracePt t="51886" x="7108825" y="3825875"/>
          <p14:tracePt t="51902" x="7161213" y="3825875"/>
          <p14:tracePt t="51919" x="7205663" y="3825875"/>
          <p14:tracePt t="51935" x="7240588" y="3825875"/>
          <p14:tracePt t="51952" x="7248525" y="3825875"/>
          <p14:tracePt t="52395" x="7240588" y="3825875"/>
          <p14:tracePt t="52405" x="7231063" y="3825875"/>
          <p14:tracePt t="52411" x="7223125" y="3825875"/>
          <p14:tracePt t="52436" x="7196138" y="3825875"/>
          <p14:tracePt t="52452" x="7178675" y="3825875"/>
          <p14:tracePt t="52470" x="7161213" y="3825875"/>
          <p14:tracePt t="52486" x="7143750" y="3825875"/>
          <p14:tracePt t="52502" x="7126288" y="3825875"/>
          <p14:tracePt t="52519" x="7108825" y="3825875"/>
          <p14:tracePt t="52535" x="7100888" y="3825875"/>
          <p14:tracePt t="52552" x="7073900" y="3825875"/>
          <p14:tracePt t="52570" x="7065963" y="3825875"/>
          <p14:tracePt t="52572" x="7056438" y="3835400"/>
          <p14:tracePt t="52587" x="7048500" y="3843338"/>
          <p14:tracePt t="52604" x="7038975" y="3843338"/>
          <p14:tracePt t="52620" x="7031038" y="3843338"/>
          <p14:tracePt t="52636" x="7013575" y="3843338"/>
          <p14:tracePt t="52652" x="7004050" y="3843338"/>
          <p14:tracePt t="52668" x="6986588" y="3843338"/>
          <p14:tracePt t="52686" x="6969125" y="3843338"/>
          <p14:tracePt t="52874" x="6961188" y="3843338"/>
          <p14:tracePt t="52906" x="6951663" y="3843338"/>
          <p14:tracePt t="52922" x="6943725" y="3843338"/>
          <p14:tracePt t="52986" x="6934200" y="3843338"/>
          <p14:tracePt t="52994" x="6926263" y="3843338"/>
          <p14:tracePt t="53010" x="6916738" y="3843338"/>
          <p14:tracePt t="53019" x="6899275" y="3843338"/>
          <p14:tracePt t="53035" x="6856413" y="3843338"/>
          <p14:tracePt t="53052" x="6811963" y="3843338"/>
          <p14:tracePt t="53069" x="6751638" y="3843338"/>
          <p14:tracePt t="53086" x="6707188" y="3843338"/>
          <p14:tracePt t="53103" x="6664325" y="3843338"/>
          <p14:tracePt t="53119" x="6594475" y="3843338"/>
          <p14:tracePt t="53136" x="6515100" y="3843338"/>
          <p14:tracePt t="53140" x="6489700" y="3843338"/>
          <p14:tracePt t="53152" x="6454775" y="3843338"/>
          <p14:tracePt t="53155" x="6427788" y="3843338"/>
          <p14:tracePt t="53170" x="6402388" y="3843338"/>
          <p14:tracePt t="53171" x="6384925" y="3843338"/>
          <p14:tracePt t="53185" x="6357938" y="3843338"/>
          <p14:tracePt t="53187" x="6340475" y="3843338"/>
          <p14:tracePt t="53203" x="6323013" y="3843338"/>
          <p14:tracePt t="53219" x="6315075" y="3843338"/>
          <p14:tracePt t="53236" x="6297613" y="3843338"/>
          <p14:tracePt t="53252" x="6270625" y="3843338"/>
          <p14:tracePt t="53269" x="6245225" y="3852863"/>
          <p14:tracePt t="53286" x="6210300" y="3870325"/>
          <p14:tracePt t="53303" x="6175375" y="3878263"/>
          <p14:tracePt t="53320" x="6148388" y="3905250"/>
          <p14:tracePt t="53336" x="6113463" y="3922713"/>
          <p14:tracePt t="53353" x="6078538" y="3930650"/>
          <p14:tracePt t="53356" x="6061075" y="3930650"/>
          <p14:tracePt t="53369" x="6051550" y="3930650"/>
          <p14:tracePt t="53371" x="6026150" y="3940175"/>
          <p14:tracePt t="53385" x="6008688" y="3940175"/>
          <p14:tracePt t="53388" x="5999163" y="3940175"/>
          <p14:tracePt t="53404" x="5973763" y="3940175"/>
          <p14:tracePt t="53421" x="5938838" y="3940175"/>
          <p14:tracePt t="53435" x="5886450" y="3948113"/>
          <p14:tracePt t="53452" x="5816600" y="3957638"/>
          <p14:tracePt t="53468" x="5746750" y="3983038"/>
          <p14:tracePt t="53486" x="5711825" y="3992563"/>
          <p14:tracePt t="53503" x="5702300" y="4000500"/>
          <p14:tracePt t="53518" x="5694363" y="4000500"/>
          <p14:tracePt t="54172" x="5694363" y="4010025"/>
          <p14:tracePt t="54188" x="5702300" y="4010025"/>
          <p14:tracePt t="54194" x="5711825" y="4010025"/>
          <p14:tracePt t="54204" x="5719763" y="4010025"/>
          <p14:tracePt t="54219" x="5746750" y="4010025"/>
          <p14:tracePt t="54239" x="5772150" y="4010025"/>
          <p14:tracePt t="55026" x="5781675" y="4017963"/>
          <p14:tracePt t="55036" x="5781675" y="4027488"/>
          <p14:tracePt t="55042" x="5781675" y="4052888"/>
          <p14:tracePt t="55052" x="5781675" y="4097338"/>
          <p14:tracePt t="55070" x="5754688" y="4184650"/>
          <p14:tracePt t="55088" x="5737225" y="4254500"/>
          <p14:tracePt t="55105" x="5719763" y="4306888"/>
          <p14:tracePt t="55107" x="5711825" y="4333875"/>
          <p14:tracePt t="55118" x="5711825" y="4359275"/>
          <p14:tracePt t="55135" x="5711825" y="4421188"/>
          <p14:tracePt t="55152" x="5702300" y="4481513"/>
          <p14:tracePt t="55170" x="5702300" y="4516438"/>
          <p14:tracePt t="55185" x="5702300" y="4525963"/>
          <p14:tracePt t="55867" x="5702300" y="4533900"/>
          <p14:tracePt t="55885" x="5711825" y="4533900"/>
          <p14:tracePt t="55903" x="5754688" y="4533900"/>
          <p14:tracePt t="55907" x="5781675" y="4525963"/>
          <p14:tracePt t="55920" x="5807075" y="4516438"/>
          <p14:tracePt t="55922" x="5816600" y="4516438"/>
          <p14:tracePt t="55942" x="5842000" y="4508500"/>
          <p14:tracePt t="55955" x="5851525" y="4508500"/>
          <p14:tracePt t="55971" x="5859463" y="4498975"/>
          <p14:tracePt t="55986" x="5868988" y="4498975"/>
          <p14:tracePt t="56004" x="5876925" y="4491038"/>
          <p14:tracePt t="56021" x="5886450" y="4481513"/>
          <p14:tracePt t="56083" x="5894388" y="4473575"/>
          <p14:tracePt t="56123" x="5903913" y="4473575"/>
          <p14:tracePt t="56835" x="5903913" y="4464050"/>
          <p14:tracePt t="56850" x="5911850" y="4456113"/>
          <p14:tracePt t="56858" x="5911850" y="4446588"/>
          <p14:tracePt t="56870" x="5911850" y="4438650"/>
          <p14:tracePt t="56885" x="5911850" y="4421188"/>
          <p14:tracePt t="57147" x="5903913" y="4421188"/>
          <p14:tracePt t="57154" x="5894388" y="4421188"/>
          <p14:tracePt t="57171" x="5886450" y="4421188"/>
          <p14:tracePt t="57185" x="5876925" y="4421188"/>
          <p14:tracePt t="57203" x="5859463" y="4421188"/>
          <p14:tracePt t="57220" x="5842000" y="4421188"/>
          <p14:tracePt t="57237" x="5824538" y="4421188"/>
          <p14:tracePt t="57254" x="5799138" y="4429125"/>
          <p14:tracePt t="57271" x="5754688" y="4438650"/>
          <p14:tracePt t="57285" x="5694363" y="4456113"/>
          <p14:tracePt t="57304" x="5614988" y="4481513"/>
          <p14:tracePt t="57306" x="5562600" y="4491038"/>
          <p14:tracePt t="57318" x="5519738" y="4508500"/>
          <p14:tracePt t="57335" x="5405438" y="4551363"/>
          <p14:tracePt t="57354" x="5292725" y="4603750"/>
          <p14:tracePt t="57356" x="5240338" y="4630738"/>
          <p14:tracePt t="57368" x="5187950" y="4665663"/>
          <p14:tracePt t="57371" x="5135563" y="4700588"/>
          <p14:tracePt t="57385" x="5073650" y="4743450"/>
          <p14:tracePt t="57388" x="5003800" y="4787900"/>
          <p14:tracePt t="57403" x="4821238" y="4875213"/>
          <p14:tracePt t="57419" x="4637088" y="4979988"/>
          <p14:tracePt t="57435" x="4479925" y="5049838"/>
          <p14:tracePt t="57452" x="4349750" y="5092700"/>
          <p14:tracePt t="57470" x="4279900" y="5137150"/>
          <p14:tracePt t="57487" x="4235450" y="5162550"/>
          <p14:tracePt t="57490" x="4227513" y="5162550"/>
          <p14:tracePt t="57503" x="4210050" y="5172075"/>
          <p14:tracePt t="57521" x="4192588" y="5189538"/>
          <p14:tracePt t="57523" x="4175125" y="5197475"/>
          <p14:tracePt t="57536" x="4165600" y="5197475"/>
          <p14:tracePt t="57538" x="4165600" y="5207000"/>
          <p14:tracePt t="57555" x="4140200" y="5224463"/>
          <p14:tracePt t="57568" x="4130675" y="5224463"/>
          <p14:tracePt t="57587" x="4122738" y="5232400"/>
          <p14:tracePt t="57611" x="4113213" y="5232400"/>
          <p14:tracePt t="57621" x="4105275" y="5232400"/>
          <p14:tracePt t="60259" x="4105275" y="5224463"/>
          <p14:tracePt t="61043" x="4105275" y="5214938"/>
          <p14:tracePt t="61059" x="4105275" y="5207000"/>
          <p14:tracePt t="61067" x="4105275" y="5197475"/>
          <p14:tracePt t="61074" x="4105275" y="5189538"/>
          <p14:tracePt t="61086" x="4105275" y="5180013"/>
          <p14:tracePt t="61105" x="4113213" y="5154613"/>
          <p14:tracePt t="61411" x="4113213" y="5137150"/>
          <p14:tracePt t="61419" x="4122738" y="5119688"/>
          <p14:tracePt t="61435" x="4122738" y="5102225"/>
          <p14:tracePt t="61628" x="4122738" y="5092700"/>
          <p14:tracePt t="61652" x="4122738" y="5102225"/>
          <p14:tracePt t="61715" x="4122738" y="5110163"/>
          <p14:tracePt t="61731" x="4113213" y="5110163"/>
          <p14:tracePt t="61819" x="4113213" y="5102225"/>
          <p14:tracePt t="61826" x="4113213" y="5092700"/>
          <p14:tracePt t="61979" x="4105275" y="5110163"/>
          <p14:tracePt t="61995" x="4095750" y="5137150"/>
          <p14:tracePt t="62019" x="4095750" y="5145088"/>
          <p14:tracePt t="62043" x="4087813" y="5145088"/>
          <p14:tracePt t="62067" x="4087813" y="5127625"/>
          <p14:tracePt t="62074" x="4087813" y="5119688"/>
          <p14:tracePt t="62085" x="4087813" y="5102225"/>
          <p14:tracePt t="62105" x="4087813" y="5075238"/>
          <p14:tracePt t="62306" x="4087813" y="5084763"/>
          <p14:tracePt t="62319" x="4087813" y="5092700"/>
          <p14:tracePt t="62363" x="4087813" y="5110163"/>
          <p14:tracePt t="62387" x="4087813" y="5084763"/>
          <p14:tracePt t="62395" x="4087813" y="5067300"/>
          <p14:tracePt t="62403" x="4087813" y="5014913"/>
          <p14:tracePt t="62419" x="4122738" y="4945063"/>
          <p14:tracePt t="62436" x="4200525" y="4875213"/>
          <p14:tracePt t="62451" x="4402138" y="4795838"/>
          <p14:tracePt t="62469" x="4751388" y="4735513"/>
          <p14:tracePt t="62485" x="5275263" y="4683125"/>
          <p14:tracePt t="62503" x="5921375" y="4630738"/>
          <p14:tracePt t="62520" x="6664325" y="4525963"/>
          <p14:tracePt t="62522" x="7126288" y="4438650"/>
          <p14:tracePt t="62536" x="7659688" y="4316413"/>
          <p14:tracePt t="62539" x="8183563" y="4184650"/>
          <p14:tracePt t="62553" x="8680450" y="4087813"/>
          <p14:tracePt t="62556" x="9091613" y="3983038"/>
          <p14:tracePt t="62569" x="9345613" y="3940175"/>
          <p14:tracePt t="62572" x="9493250" y="3913188"/>
          <p14:tracePt t="62586" x="9572625" y="3905250"/>
          <p14:tracePt t="62589" x="9590088" y="3895725"/>
          <p14:tracePt t="62604" x="9607550" y="3922713"/>
          <p14:tracePt t="62620" x="9607550" y="4079875"/>
          <p14:tracePt t="62638" x="9607550" y="4316413"/>
          <p14:tracePt t="62652" x="9590088" y="4551363"/>
          <p14:tracePt t="62668" x="9580563" y="4743450"/>
          <p14:tracePt t="62685" x="9563100" y="4848225"/>
          <p14:tracePt t="62704" x="9537700" y="4945063"/>
          <p14:tracePt t="62719" x="9510713" y="5014913"/>
          <p14:tracePt t="62735" x="9458325" y="5067300"/>
          <p14:tracePt t="62753" x="9275763" y="5119688"/>
          <p14:tracePt t="62756" x="9126538" y="5162550"/>
          <p14:tracePt t="62770" x="8882063" y="5172075"/>
          <p14:tracePt t="62772" x="8480425" y="5232400"/>
          <p14:tracePt t="62786" x="7991475" y="5294313"/>
          <p14:tracePt t="62789" x="7423150" y="5337175"/>
          <p14:tracePt t="62804" x="6235700" y="5381625"/>
          <p14:tracePt t="62820" x="5056188" y="5381625"/>
          <p14:tracePt t="62837" x="3921125" y="5364163"/>
          <p14:tracePt t="62855" x="3048000" y="5162550"/>
          <p14:tracePt t="62869" x="2374900" y="4760913"/>
          <p14:tracePt t="62886" x="1885950" y="4271963"/>
          <p14:tracePt t="62902" x="1658938" y="3817938"/>
          <p14:tracePt t="62918" x="1571625" y="3441700"/>
          <p14:tracePt t="62935" x="1554163" y="3109913"/>
          <p14:tracePt t="62938" x="1563688" y="2970213"/>
          <p14:tracePt t="62952" x="1589088" y="2847975"/>
          <p14:tracePt t="62955" x="1624013" y="2743200"/>
          <p14:tracePt t="62968" x="1676400" y="2646363"/>
          <p14:tracePt t="62971" x="1746250" y="2576513"/>
          <p14:tracePt t="62986" x="1816100" y="2516188"/>
          <p14:tracePt t="62988" x="1885950" y="2454275"/>
          <p14:tracePt t="63003" x="2043113" y="2366963"/>
          <p14:tracePt t="63019" x="2270125" y="2279650"/>
          <p14:tracePt t="63036" x="2628900" y="2174875"/>
          <p14:tracePt t="63053" x="3214688" y="2035175"/>
          <p14:tracePt t="63071" x="3921125" y="1947863"/>
          <p14:tracePt t="63087" x="4497388" y="1930400"/>
          <p14:tracePt t="63103" x="4891088" y="1930400"/>
          <p14:tracePt t="63120" x="5230813" y="2052638"/>
          <p14:tracePt t="63122" x="5405438" y="2157413"/>
          <p14:tracePt t="63135" x="5572125" y="2306638"/>
          <p14:tracePt t="63152" x="5911850" y="2716213"/>
          <p14:tracePt t="63168" x="6140450" y="3171825"/>
          <p14:tracePt t="63171" x="6200775" y="3381375"/>
          <p14:tracePt t="63184" x="6218238" y="3538538"/>
          <p14:tracePt t="63187" x="6227763" y="3668713"/>
          <p14:tracePt t="63201" x="6227763" y="3773488"/>
          <p14:tracePt t="63204" x="6227763" y="3825875"/>
          <p14:tracePt t="63218" x="6227763" y="3878263"/>
          <p14:tracePt t="63267" x="6227763" y="3887788"/>
          <p14:tracePt t="63283" x="6218238" y="3887788"/>
          <p14:tracePt t="63290" x="6200775" y="3887788"/>
          <p14:tracePt t="63302" x="6200775" y="3895725"/>
          <p14:tracePt t="63320" x="6140450" y="3905250"/>
          <p14:tracePt t="63322" x="6113463" y="3913188"/>
          <p14:tracePt t="63337" x="6078538" y="3913188"/>
          <p14:tracePt t="63339" x="6051550" y="3913188"/>
          <p14:tracePt t="63355" x="5991225" y="3913188"/>
          <p14:tracePt t="63369" x="5964238" y="3913188"/>
          <p14:tracePt t="63371" x="5938838" y="3913188"/>
          <p14:tracePt t="63385" x="5921375" y="3913188"/>
          <p14:tracePt t="63387" x="5894388" y="3905250"/>
          <p14:tracePt t="63403" x="5876925" y="3895725"/>
          <p14:tracePt t="63459" x="5868988" y="3895725"/>
          <p14:tracePt t="63466" x="5859463" y="3895725"/>
          <p14:tracePt t="63474" x="5851525" y="3922713"/>
          <p14:tracePt t="63485" x="5842000" y="3957638"/>
          <p14:tracePt t="63503" x="5807075" y="4070350"/>
          <p14:tracePt t="63506" x="5789613" y="4097338"/>
          <p14:tracePt t="63554" x="5781675" y="4105275"/>
          <p14:tracePt t="63563" x="5781675" y="4114800"/>
          <p14:tracePt t="63587" x="5781675" y="4097338"/>
          <p14:tracePt t="63692" x="5781675" y="4087813"/>
          <p14:tracePt t="63698" x="5781675" y="4079875"/>
          <p14:tracePt t="63706" x="5781675" y="4062413"/>
          <p14:tracePt t="63718" x="5781675" y="4035425"/>
          <p14:tracePt t="63736" x="5807075" y="3965575"/>
          <p14:tracePt t="63739" x="5824538" y="3930650"/>
          <p14:tracePt t="63753" x="5842000" y="3895725"/>
          <p14:tracePt t="63795" x="5859463" y="3878263"/>
          <p14:tracePt t="63810" x="5859463" y="3887788"/>
          <p14:tracePt t="63819" x="5859463" y="3895725"/>
          <p14:tracePt t="63826" x="5859463" y="3922713"/>
          <p14:tracePt t="63836" x="5859463" y="3957638"/>
          <p14:tracePt t="63939" x="5859463" y="3965575"/>
          <p14:tracePt t="63946" x="5859463" y="3983038"/>
          <p14:tracePt t="63955" x="5851525" y="4010025"/>
          <p14:tracePt t="63968" x="5842000" y="4044950"/>
          <p14:tracePt t="63971" x="5799138" y="4097338"/>
          <p14:tracePt t="63986" x="5764213" y="4149725"/>
          <p14:tracePt t="63988" x="5746750" y="4176713"/>
          <p14:tracePt t="64003" x="5729288" y="4194175"/>
          <p14:tracePt t="64059" x="5729288" y="4211638"/>
          <p14:tracePt t="64067" x="5719763" y="4219575"/>
          <p14:tracePt t="64075" x="5711825" y="4219575"/>
          <p14:tracePt t="64394" x="5711825" y="4211638"/>
          <p14:tracePt t="64411" x="5711825" y="4194175"/>
          <p14:tracePt t="64418" x="5702300" y="4184650"/>
          <p14:tracePt t="64531" x="5702300" y="4176713"/>
          <p14:tracePt t="64603" x="5694363" y="4176713"/>
          <p14:tracePt t="64706" x="5694363" y="4167188"/>
          <p14:tracePt t="64723" x="5694363" y="4149725"/>
          <p14:tracePt t="64738" x="5694363" y="4114800"/>
          <p14:tracePt t="64818" x="5694363" y="4087813"/>
          <p14:tracePt t="64973" x="5684838" y="4087813"/>
          <p14:tracePt t="64988" x="5684838" y="4097338"/>
          <p14:tracePt t="65043" x="5676900" y="4097338"/>
          <p14:tracePt t="65059" x="5667375" y="4105275"/>
          <p14:tracePt t="65066" x="5659438" y="4105275"/>
          <p14:tracePt t="65091" x="5659438" y="4097338"/>
          <p14:tracePt t="65154" x="5649913" y="4097338"/>
          <p14:tracePt t="65299" x="5641975" y="4097338"/>
          <p14:tracePt t="65306" x="5641975" y="4114800"/>
          <p14:tracePt t="65318" x="5624513" y="4132263"/>
          <p14:tracePt t="65335" x="5607050" y="4159250"/>
          <p14:tracePt t="65351" x="5597525" y="4167188"/>
          <p14:tracePt t="65395" x="5597525" y="4176713"/>
          <p14:tracePt t="65403" x="5589588" y="4176713"/>
          <p14:tracePt t="65435" x="5589588" y="4167188"/>
          <p14:tracePt t="65442" x="5589588" y="4149725"/>
          <p14:tracePt t="65659" x="5572125" y="4176713"/>
          <p14:tracePt t="65667" x="5554663" y="4202113"/>
          <p14:tracePt t="65674" x="5537200" y="4229100"/>
          <p14:tracePt t="65686" x="5527675" y="4237038"/>
          <p14:tracePt t="65731" x="5510213" y="4254500"/>
          <p14:tracePt t="65739" x="5502275" y="4254500"/>
          <p14:tracePt t="65751" x="5492750" y="4254500"/>
          <p14:tracePt t="65769" x="5492750" y="4237038"/>
          <p14:tracePt t="65772" x="5484813" y="4219575"/>
          <p14:tracePt t="65826" x="5475288" y="4211638"/>
          <p14:tracePt t="65835" x="5467350" y="4211638"/>
          <p14:tracePt t="65843" x="5457825" y="4211638"/>
          <p14:tracePt t="65852" x="5432425" y="4237038"/>
          <p14:tracePt t="65869" x="5380038" y="4289425"/>
          <p14:tracePt t="65885" x="5318125" y="4324350"/>
          <p14:tracePt t="65902" x="5240338" y="4351338"/>
          <p14:tracePt t="65918" x="5118100" y="4386263"/>
          <p14:tracePt t="65935" x="4951413" y="4429125"/>
          <p14:tracePt t="65939" x="4838700" y="4464050"/>
          <p14:tracePt t="65951" x="4724400" y="4498975"/>
          <p14:tracePt t="65955" x="4567238" y="4551363"/>
          <p14:tracePt t="65969" x="4437063" y="4595813"/>
          <p14:tracePt t="65972" x="4297363" y="4673600"/>
          <p14:tracePt t="65990" x="4008438" y="4840288"/>
          <p14:tracePt t="66004" x="3711575" y="5040313"/>
          <p14:tracePt t="66018" x="3467100" y="5189538"/>
          <p14:tracePt t="66035" x="3249613" y="5302250"/>
          <p14:tracePt t="66054" x="3065463" y="5381625"/>
          <p14:tracePt t="66071" x="2925763" y="5424488"/>
          <p14:tracePt t="66086" x="2803525" y="5451475"/>
          <p14:tracePt t="66104" x="2681288" y="5495925"/>
          <p14:tracePt t="66120" x="2532063" y="5583238"/>
          <p14:tracePt t="66123" x="2436813" y="5661025"/>
          <p14:tracePt t="66137" x="2332038" y="5740400"/>
          <p14:tracePt t="66138" x="2235200" y="5835650"/>
          <p14:tracePt t="66152" x="2147888" y="5932488"/>
          <p14:tracePt t="66155" x="2060575" y="6045200"/>
          <p14:tracePt t="66168" x="1990725" y="6149975"/>
          <p14:tracePt t="66171" x="1903413" y="6272213"/>
          <p14:tracePt t="66184" x="1816100" y="6394450"/>
          <p14:tracePt t="66189" x="1746250" y="6534150"/>
          <p14:tracePt t="66201" x="1685925" y="6656388"/>
          <p14:tracePt t="66205" x="1651000" y="6778625"/>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4AB631-EBBB-DD5B-140B-E6B2A8C56581}"/>
              </a:ext>
            </a:extLst>
          </p:cNvPr>
          <p:cNvSpPr>
            <a:spLocks noGrp="1"/>
          </p:cNvSpPr>
          <p:nvPr>
            <p:ph type="title"/>
          </p:nvPr>
        </p:nvSpPr>
        <p:spPr/>
        <p:txBody>
          <a:bodyPr>
            <a:normAutofit/>
          </a:bodyPr>
          <a:lstStyle/>
          <a:p>
            <a:r>
              <a:rPr lang="es-ES" sz="2000" dirty="0"/>
              <a:t>Ahora le daremos una de las opciones aleatorias para el computador y lo presentaremos por pantalla para que sea lo mas transparente posible.</a:t>
            </a:r>
            <a:endParaRPr lang="es-EC" sz="2000" dirty="0"/>
          </a:p>
        </p:txBody>
      </p:sp>
      <p:pic>
        <p:nvPicPr>
          <p:cNvPr id="5" name="Marcador de contenido 4">
            <a:extLst>
              <a:ext uri="{FF2B5EF4-FFF2-40B4-BE49-F238E27FC236}">
                <a16:creationId xmlns:a16="http://schemas.microsoft.com/office/drawing/2014/main" id="{E63F02B5-4C59-E1F8-F890-298BF1497F59}"/>
              </a:ext>
            </a:extLst>
          </p:cNvPr>
          <p:cNvPicPr>
            <a:picLocks noGrp="1" noChangeAspect="1"/>
          </p:cNvPicPr>
          <p:nvPr>
            <p:ph idx="1"/>
          </p:nvPr>
        </p:nvPicPr>
        <p:blipFill>
          <a:blip r:embed="rId2"/>
          <a:stretch>
            <a:fillRect/>
          </a:stretch>
        </p:blipFill>
        <p:spPr>
          <a:xfrm>
            <a:off x="2463768" y="2766003"/>
            <a:ext cx="8136879" cy="1226877"/>
          </a:xfrm>
        </p:spPr>
      </p:pic>
    </p:spTree>
    <p:extLst>
      <p:ext uri="{BB962C8B-B14F-4D97-AF65-F5344CB8AC3E}">
        <p14:creationId xmlns:p14="http://schemas.microsoft.com/office/powerpoint/2010/main" val="3750195406"/>
      </p:ext>
    </p:extLst>
  </p:cSld>
  <p:clrMapOvr>
    <a:masterClrMapping/>
  </p:clrMapOvr>
  <mc:AlternateContent xmlns:mc="http://schemas.openxmlformats.org/markup-compatibility/2006" xmlns:p14="http://schemas.microsoft.com/office/powerpoint/2010/main">
    <mc:Choice Requires="p14">
      <p:transition spd="slow" p14:dur="2000" advTm="25422"/>
    </mc:Choice>
    <mc:Fallback xmlns="">
      <p:transition spd="slow" advTm="25422"/>
    </mc:Fallback>
  </mc:AlternateContent>
  <p:extLst>
    <p:ext uri="{3A86A75C-4F4B-4683-9AE1-C65F6400EC91}">
      <p14:laserTraceLst xmlns:p14="http://schemas.microsoft.com/office/powerpoint/2010/main">
        <p14:tracePtLst>
          <p14:tracePt t="628" x="1484313" y="6543675"/>
          <p14:tracePt t="645" x="1484313" y="5949950"/>
          <p14:tracePt t="662" x="1484313" y="5241925"/>
          <p14:tracePt t="678" x="1484313" y="4551363"/>
          <p14:tracePt t="696" x="1484313" y="3870325"/>
          <p14:tracePt t="713" x="1466850" y="3241675"/>
          <p14:tracePt t="730" x="1441450" y="2752725"/>
          <p14:tracePt t="732" x="1423988" y="2559050"/>
          <p14:tracePt t="745" x="1423988" y="2419350"/>
          <p14:tracePt t="764" x="1423988" y="2201863"/>
          <p14:tracePt t="766" x="1423988" y="2122488"/>
          <p14:tracePt t="781" x="1414463" y="2000250"/>
          <p14:tracePt t="797" x="1397000" y="1922463"/>
          <p14:tracePt t="814" x="1379538" y="1852613"/>
          <p14:tracePt t="829" x="1354138" y="1808163"/>
          <p14:tracePt t="848" x="1336675" y="1765300"/>
          <p14:tracePt t="862" x="1327150" y="1747838"/>
          <p14:tracePt t="880" x="1319213" y="1738313"/>
          <p14:tracePt t="895" x="1309688" y="1730375"/>
          <p14:tracePt t="912" x="1292225" y="1720850"/>
          <p14:tracePt t="929" x="1274763" y="1712913"/>
          <p14:tracePt t="946" x="1257300" y="1712913"/>
          <p14:tracePt t="948" x="1239838" y="1712913"/>
          <p14:tracePt t="964" x="1231900" y="1712913"/>
          <p14:tracePt t="981" x="1222375" y="1712913"/>
          <p14:tracePt t="3893" x="1214438" y="1712913"/>
          <p14:tracePt t="4628" x="1214438" y="1720850"/>
          <p14:tracePt t="4637" x="1214438" y="1730375"/>
          <p14:tracePt t="4661" x="1214438" y="1738313"/>
          <p14:tracePt t="4677" x="1214438" y="1747838"/>
          <p14:tracePt t="4684" x="1222375" y="1747838"/>
          <p14:tracePt t="4695" x="1222375" y="1755775"/>
          <p14:tracePt t="4714" x="1231900" y="1773238"/>
          <p14:tracePt t="4728" x="1239838" y="1782763"/>
          <p14:tracePt t="4748" x="1257300" y="1817688"/>
          <p14:tracePt t="4762" x="1266825" y="1825625"/>
          <p14:tracePt t="4764" x="1274763" y="1835150"/>
          <p14:tracePt t="4778" x="1274763" y="1843088"/>
          <p14:tracePt t="4780" x="1284288" y="1852613"/>
          <p14:tracePt t="4797" x="1292225" y="1860550"/>
          <p14:tracePt t="4812" x="1292225" y="1878013"/>
          <p14:tracePt t="4829" x="1301750" y="1887538"/>
          <p14:tracePt t="4846" x="1309688" y="1905000"/>
          <p14:tracePt t="4862" x="1319213" y="1939925"/>
          <p14:tracePt t="4879" x="1319213" y="1982788"/>
          <p14:tracePt t="4895" x="1327150" y="2027238"/>
          <p14:tracePt t="4912" x="1327150" y="2052638"/>
          <p14:tracePt t="4929" x="1327150" y="2087563"/>
          <p14:tracePt t="4947" x="1327150" y="2097088"/>
          <p14:tracePt t="4949" x="1327150" y="2105025"/>
          <p14:tracePt t="4966" x="1327150" y="2114550"/>
          <p14:tracePt t="4984" x="1327150" y="2122488"/>
          <p14:tracePt t="4998" x="1327150" y="2132013"/>
          <p14:tracePt t="5148" x="1327150" y="2139950"/>
          <p14:tracePt t="5157" x="1327150" y="2149475"/>
          <p14:tracePt t="5172" x="1327150" y="2157413"/>
          <p14:tracePt t="5181" x="1327150" y="2166938"/>
          <p14:tracePt t="5200" x="1327150" y="2174875"/>
          <p14:tracePt t="5213" x="1319213" y="2209800"/>
          <p14:tracePt t="5233" x="1309688" y="2244725"/>
          <p14:tracePt t="5237" x="1309688" y="2262188"/>
          <p14:tracePt t="5264" x="1309688" y="2366963"/>
          <p14:tracePt t="5278" x="1319213" y="2419350"/>
          <p14:tracePt t="5295" x="1354138" y="2471738"/>
          <p14:tracePt t="5312" x="1406525" y="2524125"/>
          <p14:tracePt t="5328" x="1466850" y="2568575"/>
          <p14:tracePt t="5345" x="1519238" y="2593975"/>
          <p14:tracePt t="5362" x="1554163" y="2620963"/>
          <p14:tracePt t="5365" x="1563688" y="2628900"/>
          <p14:tracePt t="5379" x="1563688" y="2638425"/>
          <p14:tracePt t="5381" x="1571625" y="2638425"/>
          <p14:tracePt t="5964" x="1581150" y="2638425"/>
          <p14:tracePt t="5972" x="1589088" y="2638425"/>
          <p14:tracePt t="5989" x="1606550" y="2638425"/>
          <p14:tracePt t="5997" x="1624013" y="2646363"/>
          <p14:tracePt t="6013" x="1668463" y="2663825"/>
          <p14:tracePt t="6028" x="1693863" y="2673350"/>
          <p14:tracePt t="6031" x="1720850" y="2681288"/>
          <p14:tracePt t="6045" x="1746250" y="2681288"/>
          <p14:tracePt t="6048" x="1781175" y="2690813"/>
          <p14:tracePt t="6061" x="1843088" y="2690813"/>
          <p14:tracePt t="6078" x="1895475" y="2690813"/>
          <p14:tracePt t="6095" x="1938338" y="2690813"/>
          <p14:tracePt t="6112" x="2008188" y="2690813"/>
          <p14:tracePt t="6128" x="2087563" y="2708275"/>
          <p14:tracePt t="6145" x="2139950" y="2725738"/>
          <p14:tracePt t="6162" x="2182813" y="2733675"/>
          <p14:tracePt t="6166" x="2192338" y="2733675"/>
          <p14:tracePt t="6198" x="2200275" y="2733675"/>
          <p14:tracePt t="6204" x="2209800" y="2733675"/>
          <p14:tracePt t="6221" x="2209800" y="2743200"/>
          <p14:tracePt t="6228" x="2217738" y="2752725"/>
          <p14:tracePt t="6245" x="2235200" y="2760663"/>
          <p14:tracePt t="6261" x="2262188" y="2778125"/>
          <p14:tracePt t="6278" x="2279650" y="2787650"/>
          <p14:tracePt t="6294" x="2297113" y="2795588"/>
          <p14:tracePt t="6312" x="2322513" y="2813050"/>
          <p14:tracePt t="6328" x="2366963" y="2830513"/>
          <p14:tracePt t="6345" x="2436813" y="2840038"/>
          <p14:tracePt t="6362" x="2514600" y="2874963"/>
          <p14:tracePt t="6365" x="2549525" y="2892425"/>
          <p14:tracePt t="6378" x="2576513" y="2900363"/>
          <p14:tracePt t="6381" x="2611438" y="2909888"/>
          <p14:tracePt t="6394" x="2628900" y="2909888"/>
          <p14:tracePt t="6397" x="2646363" y="2917825"/>
          <p14:tracePt t="6413" x="2706688" y="2935288"/>
          <p14:tracePt t="6429" x="2803525" y="2970213"/>
          <p14:tracePt t="6447" x="2968625" y="3022600"/>
          <p14:tracePt t="6464" x="3135313" y="3057525"/>
          <p14:tracePt t="6478" x="3275013" y="3074988"/>
          <p14:tracePt t="6495" x="3406775" y="3074988"/>
          <p14:tracePt t="6511" x="3571875" y="3074988"/>
          <p14:tracePt t="6528" x="3756025" y="3074988"/>
          <p14:tracePt t="6545" x="3965575" y="3109913"/>
          <p14:tracePt t="6562" x="4148138" y="3144838"/>
          <p14:tracePt t="6565" x="4210050" y="3162300"/>
          <p14:tracePt t="6579" x="4252913" y="3171825"/>
          <p14:tracePt t="6581" x="4279900" y="3179763"/>
          <p14:tracePt t="6637" x="4297363" y="3189288"/>
          <p14:tracePt t="6646" x="4305300" y="3189288"/>
          <p14:tracePt t="6652" x="4314825" y="3206750"/>
          <p14:tracePt t="6663" x="4322763" y="3224213"/>
          <p14:tracePt t="6679" x="4367213" y="3259138"/>
          <p14:tracePt t="6698" x="4402138" y="3294063"/>
          <p14:tracePt t="6700" x="4410075" y="3302000"/>
          <p14:tracePt t="6712" x="4427538" y="3311525"/>
          <p14:tracePt t="8741" x="4427538" y="3302000"/>
          <p14:tracePt t="8757" x="4427538" y="3294063"/>
          <p14:tracePt t="8773" x="4427538" y="3284538"/>
          <p14:tracePt t="8780" x="4427538" y="3276600"/>
          <p14:tracePt t="8988" x="4427538" y="3267075"/>
          <p14:tracePt t="9004" x="4427538" y="3259138"/>
          <p14:tracePt t="9012" x="4410075" y="3259138"/>
          <p14:tracePt t="9029" x="4392613" y="3259138"/>
          <p14:tracePt t="9045" x="4349750" y="3267075"/>
          <p14:tracePt t="9062" x="4287838" y="3284538"/>
          <p14:tracePt t="9078" x="4252913" y="3294063"/>
          <p14:tracePt t="9095" x="4217988" y="3294063"/>
          <p14:tracePt t="9112" x="4192588" y="3294063"/>
          <p14:tracePt t="9128" x="4157663" y="3294063"/>
          <p14:tracePt t="9145" x="4113213" y="3294063"/>
          <p14:tracePt t="9162" x="4052888" y="3294063"/>
          <p14:tracePt t="9165" x="4017963" y="3294063"/>
          <p14:tracePt t="9178" x="3990975" y="3294063"/>
          <p14:tracePt t="9181" x="3956050" y="3294063"/>
          <p14:tracePt t="9198" x="3895725" y="3302000"/>
          <p14:tracePt t="9213" x="3868738" y="3302000"/>
          <p14:tracePt t="9230" x="3851275" y="3302000"/>
          <p14:tracePt t="9245" x="3833813" y="3302000"/>
          <p14:tracePt t="9269" x="3763963" y="3311525"/>
          <p14:tracePt t="9277" x="3729038" y="3311525"/>
          <p14:tracePt t="9294" x="3633788" y="3319463"/>
          <p14:tracePt t="9311" x="3502025" y="3328988"/>
          <p14:tracePt t="9328" x="3336925" y="3354388"/>
          <p14:tracePt t="9344" x="3187700" y="3389313"/>
          <p14:tracePt t="9361" x="3074988" y="3416300"/>
          <p14:tracePt t="9378" x="2995613" y="3433763"/>
          <p14:tracePt t="9380" x="2978150" y="3433763"/>
          <p14:tracePt t="9395" x="2960688" y="3441700"/>
          <p14:tracePt t="9397" x="2951163" y="3441700"/>
          <p14:tracePt t="9411" x="2943225" y="3451225"/>
          <p14:tracePt t="11077" x="2951163" y="3451225"/>
          <p14:tracePt t="11093" x="2978150" y="3451225"/>
          <p14:tracePt t="11101" x="2986088" y="3441700"/>
          <p14:tracePt t="11112" x="3013075" y="3433763"/>
          <p14:tracePt t="11128" x="3065463" y="3416300"/>
          <p14:tracePt t="11145" x="3109913" y="3406775"/>
          <p14:tracePt t="11148" x="3135313" y="3398838"/>
          <p14:tracePt t="11162" x="3170238" y="3389313"/>
          <p14:tracePt t="11164" x="3205163" y="3381375"/>
          <p14:tracePt t="11177" x="3222625" y="3371850"/>
          <p14:tracePt t="11180" x="3257550" y="3354388"/>
          <p14:tracePt t="11197" x="3292475" y="3346450"/>
          <p14:tracePt t="11212" x="3309938" y="3336925"/>
          <p14:tracePt t="11229" x="3319463" y="3336925"/>
          <p14:tracePt t="11263" x="3336925" y="3328988"/>
          <p14:tracePt t="11279" x="3344863" y="3328988"/>
          <p14:tracePt t="11296" x="3354388" y="3328988"/>
          <p14:tracePt t="11524" x="3362325" y="3311525"/>
          <p14:tracePt t="11548" x="3379788" y="3302000"/>
          <p14:tracePt t="11557" x="3397250" y="3294063"/>
          <p14:tracePt t="11564" x="3414713" y="3276600"/>
          <p14:tracePt t="11577" x="3441700" y="3267075"/>
          <p14:tracePt t="11594" x="3554413" y="3214688"/>
          <p14:tracePt t="11611" x="3711575" y="3162300"/>
          <p14:tracePt t="11613" x="3798888" y="3136900"/>
          <p14:tracePt t="11627" x="3878263" y="3119438"/>
          <p14:tracePt t="11629" x="3973513" y="3092450"/>
          <p14:tracePt t="11645" x="4165600" y="3040063"/>
          <p14:tracePt t="11661" x="4392613" y="2987675"/>
          <p14:tracePt t="11677" x="4654550" y="2952750"/>
          <p14:tracePt t="11695" x="4899025" y="2944813"/>
          <p14:tracePt t="11713" x="5065713" y="2944813"/>
          <p14:tracePt t="11731" x="5153025" y="2952750"/>
          <p14:tracePt t="11732" x="5178425" y="2970213"/>
          <p14:tracePt t="11748" x="5187950" y="2970213"/>
          <p14:tracePt t="11911" x="5195888" y="2987675"/>
          <p14:tracePt t="11928" x="5195888" y="2997200"/>
          <p14:tracePt t="11957" x="5195888" y="3014663"/>
          <p14:tracePt t="11972" x="5205413" y="3022600"/>
          <p14:tracePt t="11997" x="5213350" y="3022600"/>
          <p14:tracePt t="12005" x="5213350" y="3032125"/>
          <p14:tracePt t="12029" x="5213350" y="3040063"/>
          <p14:tracePt t="12036" x="5222875" y="3040063"/>
          <p14:tracePt t="12045" x="5222875" y="3049588"/>
          <p14:tracePt t="12061" x="5240338" y="3049588"/>
          <p14:tracePt t="12064" x="5248275" y="3049588"/>
          <p14:tracePt t="12078" x="5283200" y="3049588"/>
          <p14:tracePt t="12095" x="5318125" y="3049588"/>
          <p14:tracePt t="12112" x="5327650" y="3049588"/>
          <p14:tracePt t="12165" x="5335588" y="3049588"/>
          <p14:tracePt t="12173" x="5345113" y="3049588"/>
          <p14:tracePt t="12196" x="5362575" y="3049588"/>
          <p14:tracePt t="12198" x="5370513" y="3049588"/>
          <p14:tracePt t="12213" x="5380038" y="3049588"/>
          <p14:tracePt t="12524" x="5387975" y="3049588"/>
          <p14:tracePt t="12533" x="5397500" y="3049588"/>
          <p14:tracePt t="12545" x="5405438" y="3049588"/>
          <p14:tracePt t="12561" x="5510213" y="3040063"/>
          <p14:tracePt t="12578" x="5737225" y="2979738"/>
          <p14:tracePt t="12581" x="5868988" y="2962275"/>
          <p14:tracePt t="12595" x="6016625" y="2944813"/>
          <p14:tracePt t="12598" x="6148388" y="2935288"/>
          <p14:tracePt t="12611" x="6280150" y="2917825"/>
          <p14:tracePt t="12614" x="6392863" y="2917825"/>
          <p14:tracePt t="12628" x="6594475" y="2917825"/>
          <p14:tracePt t="12646" x="6716713" y="2917825"/>
          <p14:tracePt t="12661" x="6786563" y="2917825"/>
          <p14:tracePt t="12679" x="6829425" y="2927350"/>
          <p14:tracePt t="12695" x="6873875" y="2935288"/>
          <p14:tracePt t="12714" x="6899275" y="2944813"/>
          <p14:tracePt t="12716" x="6908800" y="2944813"/>
          <p14:tracePt t="12733" x="6916738" y="2944813"/>
          <p14:tracePt t="12933" x="6916738" y="2952750"/>
          <p14:tracePt t="12948" x="6916738" y="2970213"/>
          <p14:tracePt t="12957" x="6916738" y="2979738"/>
          <p14:tracePt t="12984" x="6908800" y="2987675"/>
          <p14:tracePt t="12994" x="6899275" y="2997200"/>
          <p14:tracePt t="12997" x="6891338" y="2997200"/>
          <p14:tracePt t="13013" x="6881813" y="3005138"/>
          <p14:tracePt t="13029" x="6856413" y="3022600"/>
          <p14:tracePt t="13046" x="6811963" y="3067050"/>
          <p14:tracePt t="13061" x="6742113" y="3144838"/>
          <p14:tracePt t="13078" x="6699250" y="3249613"/>
          <p14:tracePt t="13095" x="6646863" y="3346450"/>
          <p14:tracePt t="13111" x="6629400" y="3433763"/>
          <p14:tracePt t="13128" x="6619875" y="3451225"/>
          <p14:tracePt t="13397" x="6611938" y="3459163"/>
          <p14:tracePt t="13421" x="6611938" y="3441700"/>
          <p14:tracePt t="13430" x="6619875" y="3424238"/>
          <p14:tracePt t="13436" x="6619875" y="3416300"/>
          <p14:tracePt t="13445" x="6629400" y="3398838"/>
          <p14:tracePt t="13463" x="6637338" y="3363913"/>
          <p14:tracePt t="13479" x="6681788" y="3311525"/>
          <p14:tracePt t="13494" x="6759575" y="3249613"/>
          <p14:tracePt t="13512" x="6846888" y="3206750"/>
          <p14:tracePt t="13528" x="6891338" y="3179763"/>
          <p14:tracePt t="13544" x="6926263" y="3171825"/>
          <p14:tracePt t="13561" x="6951663" y="3162300"/>
          <p14:tracePt t="13578" x="6969125" y="3162300"/>
          <p14:tracePt t="13581" x="6996113" y="3162300"/>
          <p14:tracePt t="13596" x="7013575" y="3162300"/>
          <p14:tracePt t="13598" x="7038975" y="3162300"/>
          <p14:tracePt t="13611" x="7065963" y="3162300"/>
          <p14:tracePt t="13616" x="7108825" y="3162300"/>
          <p14:tracePt t="13628" x="7170738" y="3162300"/>
          <p14:tracePt t="13645" x="7265988" y="3179763"/>
          <p14:tracePt t="13661" x="7335838" y="3224213"/>
          <p14:tracePt t="13680" x="7370763" y="3249613"/>
          <p14:tracePt t="13694" x="7370763" y="3259138"/>
          <p14:tracePt t="13788" x="7380288" y="3267075"/>
          <p14:tracePt t="13804" x="7388225" y="3267075"/>
          <p14:tracePt t="15197" x="7388225" y="3259138"/>
          <p14:tracePt t="15205" x="7388225" y="3249613"/>
          <p14:tracePt t="15213" x="7388225" y="3241675"/>
          <p14:tracePt t="15227" x="7388225" y="3232150"/>
          <p14:tracePt t="15844" x="7388225" y="3224213"/>
          <p14:tracePt t="15852" x="7388225" y="3214688"/>
          <p14:tracePt t="15862" x="7388225" y="3206750"/>
          <p14:tracePt t="15877" x="7388225" y="3162300"/>
          <p14:tracePt t="16188" x="7388225" y="3144838"/>
          <p14:tracePt t="16196" x="7388225" y="3136900"/>
          <p14:tracePt t="16277" x="7388225" y="3119438"/>
          <p14:tracePt t="16892" x="7388225" y="3101975"/>
          <p14:tracePt t="16900" x="7380288" y="3084513"/>
          <p14:tracePt t="16911" x="7353300" y="3074988"/>
          <p14:tracePt t="16928" x="7300913" y="3049588"/>
          <p14:tracePt t="16944" x="7223125" y="3040063"/>
          <p14:tracePt t="16962" x="7126288" y="3032125"/>
          <p14:tracePt t="16964" x="7065963" y="3032125"/>
          <p14:tracePt t="16981" x="7004050" y="3022600"/>
          <p14:tracePt t="16982" x="6943725" y="3005138"/>
          <p14:tracePt t="16995" x="6881813" y="2987675"/>
          <p14:tracePt t="16997" x="6804025" y="2979738"/>
          <p14:tracePt t="17011" x="6734175" y="2952750"/>
          <p14:tracePt t="17014" x="6654800" y="2944813"/>
          <p14:tracePt t="17031" x="6437313" y="2909888"/>
          <p14:tracePt t="17045" x="6175375" y="2900363"/>
          <p14:tracePt t="17064" x="5851525" y="2900363"/>
          <p14:tracePt t="17079" x="5554663" y="2900363"/>
          <p14:tracePt t="17098" x="5292725" y="2900363"/>
          <p14:tracePt t="17111" x="5038725" y="2927350"/>
          <p14:tracePt t="17128" x="4768850" y="2935288"/>
          <p14:tracePt t="17145" x="4532313" y="2962275"/>
          <p14:tracePt t="17162" x="4322763" y="2970213"/>
          <p14:tracePt t="17164" x="4227513" y="2970213"/>
          <p14:tracePt t="17177" x="4140200" y="2970213"/>
          <p14:tracePt t="17195" x="3930650" y="2970213"/>
          <p14:tracePt t="17197" x="3825875" y="2944813"/>
          <p14:tracePt t="17213" x="3589338" y="2882900"/>
          <p14:tracePt t="17230" x="3362325" y="2830513"/>
          <p14:tracePt t="17245" x="3117850" y="2805113"/>
          <p14:tracePt t="17262" x="2846388" y="2805113"/>
          <p14:tracePt t="17278" x="2566988" y="2805113"/>
          <p14:tracePt t="17296" x="2349500" y="2805113"/>
          <p14:tracePt t="17314" x="2200275" y="2805113"/>
          <p14:tracePt t="17322" x="2157413" y="2805113"/>
          <p14:tracePt t="17325" x="2139950" y="2805113"/>
          <p14:tracePt t="17332" x="2112963" y="2805113"/>
          <p14:tracePt t="17346" x="2095500" y="2805113"/>
          <p14:tracePt t="17383" x="2087563" y="2805113"/>
          <p14:tracePt t="17395" x="2078038" y="2813050"/>
          <p14:tracePt t="17398" x="2060575" y="2813050"/>
          <p14:tracePt t="17411" x="2052638" y="2813050"/>
          <p14:tracePt t="17413" x="2025650" y="2822575"/>
          <p14:tracePt t="17427" x="2000250" y="2830513"/>
          <p14:tracePt t="17430" x="1973263" y="2840038"/>
          <p14:tracePt t="17444" x="1920875" y="2865438"/>
          <p14:tracePt t="17462" x="1878013" y="2882900"/>
          <p14:tracePt t="17478" x="1833563" y="2909888"/>
          <p14:tracePt t="17497" x="1798638" y="2917825"/>
          <p14:tracePt t="17512" x="1790700" y="2927350"/>
          <p14:tracePt t="17528" x="1781175" y="2927350"/>
          <p14:tracePt t="17797" x="1781175" y="2935288"/>
          <p14:tracePt t="17814" x="1790700" y="2935288"/>
          <p14:tracePt t="17820" x="1808163" y="2935288"/>
          <p14:tracePt t="17829" x="1833563" y="2935288"/>
          <p14:tracePt t="17848" x="1912938" y="2935288"/>
          <p14:tracePt t="17862" x="2035175" y="2935288"/>
          <p14:tracePt t="17881" x="2165350" y="2935288"/>
          <p14:tracePt t="17895" x="2297113" y="2935288"/>
          <p14:tracePt t="17911" x="2427288" y="2935288"/>
          <p14:tracePt t="17928" x="2549525" y="2935288"/>
          <p14:tracePt t="17946" x="2628900" y="2935288"/>
          <p14:tracePt t="17948" x="2654300" y="2944813"/>
          <p14:tracePt t="17962" x="2681288" y="2944813"/>
          <p14:tracePt t="17964" x="2689225" y="2952750"/>
          <p14:tracePt t="18020" x="2698750" y="2952750"/>
          <p14:tracePt t="18069" x="2706688" y="2962275"/>
          <p14:tracePt t="18076" x="2716213" y="2970213"/>
          <p14:tracePt t="18092" x="2716213" y="2979738"/>
          <p14:tracePt t="18100" x="2716213" y="2987675"/>
          <p14:tracePt t="18112" x="2716213" y="2997200"/>
          <p14:tracePt t="18131" x="2716213" y="3014663"/>
          <p14:tracePt t="18133" x="2716213" y="3022600"/>
          <p14:tracePt t="18156" x="2716213" y="3040063"/>
          <p14:tracePt t="18172" x="2716213" y="3049588"/>
          <p14:tracePt t="18194" x="2716213" y="3067050"/>
          <p14:tracePt t="18213" x="2716213" y="3074988"/>
          <p14:tracePt t="18230" x="2716213" y="3084513"/>
          <p14:tracePt t="18247" x="2724150" y="3092450"/>
          <p14:tracePt t="18262" x="2724150" y="3101975"/>
          <p14:tracePt t="18277" x="2733675" y="3109913"/>
          <p14:tracePt t="18295" x="2741613" y="3119438"/>
          <p14:tracePt t="18312" x="2741613" y="3127375"/>
          <p14:tracePt t="18329" x="2751138" y="3136900"/>
          <p14:tracePt t="18346" x="2751138" y="3144838"/>
          <p14:tracePt t="18349" x="2759075" y="3154363"/>
          <p14:tracePt t="18365" x="2759075" y="3171825"/>
          <p14:tracePt t="18382" x="2759075" y="3189288"/>
          <p14:tracePt t="18394" x="2759075" y="3197225"/>
          <p14:tracePt t="18412" x="2759075" y="3206750"/>
          <p14:tracePt t="18414" x="2759075" y="3214688"/>
          <p14:tracePt t="18429" x="2759075" y="3232150"/>
          <p14:tracePt t="18446" x="2759075" y="3259138"/>
          <p14:tracePt t="18462" x="2759075" y="3284538"/>
          <p14:tracePt t="18479" x="2759075" y="3319463"/>
          <p14:tracePt t="18495" x="2759075" y="3336925"/>
          <p14:tracePt t="18512" x="2759075" y="3363913"/>
          <p14:tracePt t="18527" x="2759075" y="3371850"/>
          <p14:tracePt t="18544" x="2759075" y="3381375"/>
          <p14:tracePt t="18561" x="2759075" y="3398838"/>
          <p14:tracePt t="18581" x="2759075" y="3406775"/>
          <p14:tracePt t="18614" x="2759075" y="3424238"/>
          <p14:tracePt t="18629" x="2759075" y="3441700"/>
          <p14:tracePt t="18653" x="2751138" y="3459163"/>
          <p14:tracePt t="18662" x="2751138" y="3468688"/>
          <p14:tracePt t="18677" x="2751138" y="3486150"/>
          <p14:tracePt t="18695" x="2751138" y="3494088"/>
          <p14:tracePt t="18711" x="2751138" y="3511550"/>
          <p14:tracePt t="18729" x="2751138" y="3521075"/>
          <p14:tracePt t="18746" x="2741613" y="3538538"/>
          <p14:tracePt t="18762" x="2741613" y="3546475"/>
          <p14:tracePt t="19229" x="2741613" y="3556000"/>
          <p14:tracePt t="19237" x="2741613" y="3563938"/>
          <p14:tracePt t="19245" x="2751138" y="3563938"/>
          <p14:tracePt t="19262" x="2776538" y="3563938"/>
          <p14:tracePt t="19280" x="2803525" y="3563938"/>
          <p14:tracePt t="19296" x="2828925" y="3563938"/>
          <p14:tracePt t="19313" x="2846388" y="3563938"/>
          <p14:tracePt t="19330" x="2873375" y="3563938"/>
          <p14:tracePt t="19340" x="2890838" y="3563938"/>
          <p14:tracePt t="19342" x="2898775" y="3563938"/>
          <p14:tracePt t="19348" x="2916238" y="3563938"/>
          <p14:tracePt t="19362" x="2925763" y="3563938"/>
          <p14:tracePt t="19378" x="2933700" y="3563938"/>
          <p14:tracePt t="19381" x="2943225" y="3563938"/>
          <p14:tracePt t="19397" x="2951163" y="3563938"/>
          <p14:tracePt t="19398" x="2968625" y="3563938"/>
          <p14:tracePt t="19412" x="2978150" y="3563938"/>
          <p14:tracePt t="19413" x="3013075" y="3563938"/>
          <p14:tracePt t="19427" x="3038475" y="3563938"/>
          <p14:tracePt t="19431" x="3074988" y="3563938"/>
          <p14:tracePt t="19445" x="3100388" y="3563938"/>
          <p14:tracePt t="19461" x="3109913" y="3563938"/>
          <p14:tracePt t="19477" x="3127375" y="3563938"/>
          <p14:tracePt t="19495" x="3144838" y="3563938"/>
          <p14:tracePt t="19532" x="3152775" y="3563938"/>
          <p14:tracePt t="19545" x="3162300" y="3563938"/>
          <p14:tracePt t="19563" x="3179763" y="3563938"/>
          <p14:tracePt t="19566" x="3197225" y="3563938"/>
          <p14:tracePt t="19578" x="3214688" y="3563938"/>
          <p14:tracePt t="19580" x="3240088" y="3563938"/>
          <p14:tracePt t="19595" x="3257550" y="3563938"/>
          <p14:tracePt t="19599" x="3267075" y="3563938"/>
          <p14:tracePt t="19612" x="3302000" y="3563938"/>
          <p14:tracePt t="19630" x="3319463" y="3563938"/>
          <p14:tracePt t="19644" x="3344863" y="3563938"/>
          <p14:tracePt t="19661" x="3397250" y="3563938"/>
          <p14:tracePt t="19677" x="3467100" y="3563938"/>
          <p14:tracePt t="19695" x="3563938" y="3563938"/>
          <p14:tracePt t="19712" x="3641725" y="3563938"/>
          <p14:tracePt t="19728" x="3703638" y="3563938"/>
          <p14:tracePt t="19746" x="3738563" y="3563938"/>
          <p14:tracePt t="19748" x="3756025" y="3563938"/>
          <p14:tracePt t="19762" x="3763963" y="3563938"/>
          <p14:tracePt t="19779" x="3790950" y="3563938"/>
          <p14:tracePt t="19781" x="3798888" y="3563938"/>
          <p14:tracePt t="19795" x="3816350" y="3563938"/>
          <p14:tracePt t="19798" x="3825875" y="3563938"/>
          <p14:tracePt t="19813" x="3843338" y="3563938"/>
          <p14:tracePt t="20533" x="3825875" y="3563938"/>
          <p14:tracePt t="20540" x="3808413" y="3573463"/>
          <p14:tracePt t="20548" x="3773488" y="3581400"/>
          <p14:tracePt t="20562" x="3721100" y="3590925"/>
          <p14:tracePt t="20565" x="3676650" y="3608388"/>
          <p14:tracePt t="20579" x="3616325" y="3625850"/>
          <p14:tracePt t="20581" x="3546475" y="3633788"/>
          <p14:tracePt t="20598" x="3459163" y="3643313"/>
          <p14:tracePt t="20611" x="3414713" y="3643313"/>
          <p14:tracePt t="20613" x="3379788" y="3643313"/>
          <p14:tracePt t="20628" x="3327400" y="3643313"/>
          <p14:tracePt t="20645" x="3292475" y="3643313"/>
          <p14:tracePt t="20701" x="3284538" y="3643313"/>
          <p14:tracePt t="20709" x="3275013" y="3643313"/>
          <p14:tracePt t="20724" x="3267075" y="3643313"/>
          <p14:tracePt t="20733" x="3257550" y="3643313"/>
          <p14:tracePt t="20745" x="3249613" y="3643313"/>
          <p14:tracePt t="20762" x="3222625" y="3643313"/>
          <p14:tracePt t="20764" x="3214688" y="3643313"/>
          <p14:tracePt t="20778" x="3205163" y="3643313"/>
          <p14:tracePt t="20795" x="3187700" y="3643313"/>
          <p14:tracePt t="20799" x="3187700" y="3633788"/>
          <p14:tracePt t="20837" x="3179763" y="3633788"/>
          <p14:tracePt t="20861" x="3170238" y="3633788"/>
          <p14:tracePt t="21229" x="3187700" y="3633788"/>
          <p14:tracePt t="21237" x="3214688" y="3633788"/>
          <p14:tracePt t="21246" x="3249613" y="3633788"/>
          <p14:tracePt t="21262" x="3354388" y="3633788"/>
          <p14:tracePt t="21279" x="3459163" y="3633788"/>
          <p14:tracePt t="21296" x="3571875" y="3633788"/>
          <p14:tracePt t="21313" x="3659188" y="3633788"/>
          <p14:tracePt t="21328" x="3729038" y="3633788"/>
          <p14:tracePt t="21351" x="3816350" y="3633788"/>
          <p14:tracePt t="21361" x="3851275" y="3633788"/>
          <p14:tracePt t="21377" x="3903663" y="3633788"/>
          <p14:tracePt t="21395" x="3965575" y="3633788"/>
          <p14:tracePt t="21398" x="3973513" y="3633788"/>
          <p14:tracePt t="21410" x="4000500" y="3633788"/>
          <p14:tracePt t="21413" x="4008438" y="3633788"/>
          <p14:tracePt t="21427" x="4025900" y="3633788"/>
          <p14:tracePt t="21430" x="4052888" y="3633788"/>
          <p14:tracePt t="21445" x="4105275" y="3643313"/>
          <p14:tracePt t="21462" x="4192588" y="3660775"/>
          <p14:tracePt t="21478" x="4357688" y="3721100"/>
          <p14:tracePt t="21495" x="4629150" y="3790950"/>
          <p14:tracePt t="21512" x="4943475" y="3870325"/>
          <p14:tracePt t="21528" x="5248275" y="3905250"/>
          <p14:tracePt t="21546" x="5467350" y="3905250"/>
          <p14:tracePt t="21563" x="5607050" y="3913188"/>
          <p14:tracePt t="21565" x="5649913" y="3922713"/>
          <p14:tracePt t="21579" x="5684838" y="3922713"/>
          <p14:tracePt t="21581" x="5729288" y="3922713"/>
          <p14:tracePt t="21596" x="5789613" y="3922713"/>
          <p14:tracePt t="21597" x="5851525" y="3913188"/>
          <p14:tracePt t="21611" x="5911850" y="3895725"/>
          <p14:tracePt t="21613" x="5973763" y="3860800"/>
          <p14:tracePt t="21627" x="6026150" y="3817938"/>
          <p14:tracePt t="21631" x="6069013" y="3783013"/>
          <p14:tracePt t="21644" x="6086475" y="3713163"/>
          <p14:tracePt t="21661" x="6061075" y="3668713"/>
          <p14:tracePt t="21678" x="6016625" y="3633788"/>
          <p14:tracePt t="21701" x="5999163" y="3625850"/>
          <p14:tracePt t="21940" x="5991225" y="3608388"/>
          <p14:tracePt t="22093" x="5981700" y="3608388"/>
          <p14:tracePt t="22101" x="5964238" y="3608388"/>
          <p14:tracePt t="22110" x="5929313" y="3608388"/>
          <p14:tracePt t="22127" x="5859463" y="3633788"/>
          <p14:tracePt t="22144" x="5834063" y="3651250"/>
          <p14:tracePt t="22161" x="5789613" y="3660775"/>
          <p14:tracePt t="22177" x="5772150" y="3668713"/>
          <p14:tracePt t="22195" x="5764213" y="3678238"/>
          <p14:tracePt t="22212" x="5764213" y="3686175"/>
          <p14:tracePt t="22229" x="5746750" y="3695700"/>
          <p14:tracePt t="22269" x="5737225" y="3703638"/>
          <p14:tracePt t="22326" x="5729288" y="3713163"/>
          <p14:tracePt t="22344" x="5719763" y="3721100"/>
          <p14:tracePt t="22365" x="5719763" y="3730625"/>
          <p14:tracePt t="22389" x="5711825" y="3738563"/>
          <p14:tracePt t="22605" x="5702300" y="3738563"/>
          <p14:tracePt t="22653" x="5694363" y="3748088"/>
          <p14:tracePt t="22789" x="5694363" y="3756025"/>
          <p14:tracePt t="22821" x="5684838" y="3756025"/>
          <p14:tracePt t="22925" x="5676900" y="3756025"/>
          <p14:tracePt t="23037" x="5694363" y="3756025"/>
          <p14:tracePt t="23044" x="5737225" y="3756025"/>
          <p14:tracePt t="23052" x="5824538" y="3756025"/>
          <p14:tracePt t="23061" x="5956300" y="3756025"/>
          <p14:tracePt t="23078" x="6297613" y="3756025"/>
          <p14:tracePt t="23094" x="6629400" y="3756025"/>
          <p14:tracePt t="23111" x="6996113" y="3756025"/>
          <p14:tracePt t="23128" x="7300913" y="3756025"/>
          <p14:tracePt t="23144" x="7502525" y="3756025"/>
          <p14:tracePt t="23188" x="7537450" y="3756025"/>
          <p14:tracePt t="23196" x="7562850" y="3756025"/>
          <p14:tracePt t="23212" x="7572375" y="3756025"/>
          <p14:tracePt t="23228" x="7597775" y="3756025"/>
          <p14:tracePt t="23245" x="7607300" y="3756025"/>
          <p14:tracePt t="23263" x="7615238" y="3756025"/>
          <p14:tracePt t="23278" x="7632700" y="3756025"/>
          <p14:tracePt t="23296" x="7659688" y="3756025"/>
          <p14:tracePt t="23311" x="7677150" y="3756025"/>
          <p14:tracePt t="23328" x="7702550" y="3756025"/>
          <p14:tracePt t="23344" x="7729538" y="3756025"/>
          <p14:tracePt t="23361" x="7764463" y="3756025"/>
          <p14:tracePt t="23378" x="7799388" y="3756025"/>
          <p14:tracePt t="23381" x="7824788" y="3756025"/>
          <p14:tracePt t="23394" x="7851775" y="3756025"/>
          <p14:tracePt t="23397" x="7912100" y="3756025"/>
          <p14:tracePt t="23410" x="8008938" y="3756025"/>
          <p14:tracePt t="23413" x="8156575" y="3756025"/>
          <p14:tracePt t="23427" x="8331200" y="3756025"/>
          <p14:tracePt t="23430" x="8602663" y="3756025"/>
          <p14:tracePt t="23445" x="9134475" y="3756025"/>
          <p14:tracePt t="23462" x="9528175" y="3756025"/>
          <p14:tracePt t="23479" x="9729788" y="3756025"/>
          <p14:tracePt t="23495" x="9772650" y="3756025"/>
          <p14:tracePt t="23517" x="9799638" y="3756025"/>
          <p14:tracePt t="23546" x="9807575" y="3756025"/>
          <p14:tracePt t="23562" x="9772650" y="3748088"/>
          <p14:tracePt t="23564" x="9737725" y="3738563"/>
          <p14:tracePt t="23580" x="9694863" y="3738563"/>
          <p14:tracePt t="23581" x="9632950" y="3738563"/>
          <p14:tracePt t="23594" x="9555163" y="3738563"/>
          <p14:tracePt t="23596" x="9467850" y="3738563"/>
          <p14:tracePt t="23610" x="9380538" y="3738563"/>
          <p14:tracePt t="23613" x="9283700" y="3738563"/>
          <p14:tracePt t="23627" x="9178925" y="3738563"/>
          <p14:tracePt t="23630" x="9074150" y="3738563"/>
          <p14:tracePt t="23644" x="8890000" y="3738563"/>
          <p14:tracePt t="23661" x="8794750" y="3738563"/>
          <p14:tracePt t="23677" x="8767763" y="3738563"/>
          <p14:tracePt t="23700" x="8785225" y="3738563"/>
          <p14:tracePt t="23711" x="8820150" y="3738563"/>
          <p14:tracePt t="23730" x="8951913" y="3738563"/>
          <p14:tracePt t="23745" x="9109075" y="3738563"/>
          <p14:tracePt t="23762" x="9223375" y="3721100"/>
          <p14:tracePt t="23764" x="9258300" y="3713163"/>
          <p14:tracePt t="23778" x="9275763" y="3703638"/>
          <p14:tracePt t="23813" x="9293225" y="3695700"/>
          <p14:tracePt t="23829" x="9301163" y="3686175"/>
          <p14:tracePt t="23844" x="9248775" y="3686175"/>
          <p14:tracePt t="23861" x="9161463" y="3686175"/>
          <p14:tracePt t="23878" x="9029700" y="3686175"/>
          <p14:tracePt t="23894" x="8855075" y="3686175"/>
          <p14:tracePt t="23911" x="8637588" y="3686175"/>
          <p14:tracePt t="23928" x="8383588" y="3703638"/>
          <p14:tracePt t="23944" x="8148638" y="3765550"/>
          <p14:tracePt t="23963" x="8026400" y="3790950"/>
          <p14:tracePt t="23967" x="8008938" y="3800475"/>
          <p14:tracePt t="23977" x="7991475" y="3817938"/>
          <p14:tracePt t="23997" x="7999413" y="3852863"/>
          <p14:tracePt t="24013" x="8078788" y="3895725"/>
          <p14:tracePt t="24029" x="8261350" y="3940175"/>
          <p14:tracePt t="24044" x="8453438" y="3965575"/>
          <p14:tracePt t="24060" x="8575675" y="3975100"/>
          <p14:tracePt t="24077" x="8610600" y="3975100"/>
          <p14:tracePt t="24101" x="8610600" y="3983038"/>
          <p14:tracePt t="24124" x="8602663" y="3983038"/>
          <p14:tracePt t="24132" x="8567738" y="3983038"/>
          <p14:tracePt t="24144" x="8515350" y="3983038"/>
          <p14:tracePt t="24161" x="8243888" y="3983038"/>
          <p14:tracePt t="24177" x="7807325" y="3983038"/>
          <p14:tracePt t="24195" x="7161213" y="4035425"/>
          <p14:tracePt t="24199" x="6856413" y="4070350"/>
          <p14:tracePt t="24212" x="6567488" y="4114800"/>
          <p14:tracePt t="24215" x="6297613" y="4184650"/>
          <p14:tracePt t="24229" x="5886450" y="4306888"/>
          <p14:tracePt t="24247" x="5457825" y="4438650"/>
          <p14:tracePt t="24262" x="5073650" y="4603750"/>
          <p14:tracePt t="24280" x="4741863" y="4770438"/>
          <p14:tracePt t="24294" x="4454525" y="4953000"/>
          <p14:tracePt t="24310" x="4113213" y="5214938"/>
          <p14:tracePt t="24328" x="3668713" y="5608638"/>
          <p14:tracePt t="24344" x="3275013" y="5984875"/>
          <p14:tracePt t="24361" x="2916238" y="6334125"/>
          <p14:tracePt t="24378" x="2654300" y="6648450"/>
          <p14:tracePt t="24380" x="2566988" y="676116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E46D6-B387-5C9B-F59E-F5BC8898D455}"/>
              </a:ext>
            </a:extLst>
          </p:cNvPr>
          <p:cNvSpPr>
            <a:spLocks noGrp="1"/>
          </p:cNvSpPr>
          <p:nvPr>
            <p:ph type="title"/>
          </p:nvPr>
        </p:nvSpPr>
        <p:spPr>
          <a:xfrm>
            <a:off x="517869" y="978409"/>
            <a:ext cx="6126480" cy="1643880"/>
          </a:xfrm>
        </p:spPr>
        <p:txBody>
          <a:bodyPr vert="horz" lIns="91440" tIns="45720" rIns="91440" bIns="45720" rtlCol="0" anchor="t">
            <a:normAutofit/>
          </a:bodyPr>
          <a:lstStyle/>
          <a:p>
            <a:pPr>
              <a:lnSpc>
                <a:spcPct val="90000"/>
              </a:lnSpc>
            </a:pPr>
            <a:r>
              <a:rPr lang="en-US" sz="1600"/>
              <a:t>Tenemos a continuación la toma de decisiones la cual consultamos si tenemos dos opciones iguales, seguido de todas las opciones que el jugador gane y por caso contrario el computador gana. </a:t>
            </a:r>
            <a:br>
              <a:rPr lang="en-US" sz="1600"/>
            </a:br>
            <a:r>
              <a:rPr lang="en-US" sz="1600"/>
              <a:t>A excepcion del empate las otras toma de decisions llevaran su respective contador</a:t>
            </a:r>
          </a:p>
        </p:txBody>
      </p:sp>
      <p:pic>
        <p:nvPicPr>
          <p:cNvPr id="5" name="Marcador de contenido 4">
            <a:extLst>
              <a:ext uri="{FF2B5EF4-FFF2-40B4-BE49-F238E27FC236}">
                <a16:creationId xmlns:a16="http://schemas.microsoft.com/office/drawing/2014/main" id="{7F97FB18-F8A4-3D9A-6E66-7C6682ED40EA}"/>
              </a:ext>
            </a:extLst>
          </p:cNvPr>
          <p:cNvPicPr>
            <a:picLocks noGrp="1" noChangeAspect="1"/>
          </p:cNvPicPr>
          <p:nvPr>
            <p:ph idx="1"/>
          </p:nvPr>
        </p:nvPicPr>
        <p:blipFill>
          <a:blip r:embed="rId2"/>
          <a:srcRect t="5741" r="-1" b="25116"/>
          <a:stretch/>
        </p:blipFill>
        <p:spPr>
          <a:xfrm>
            <a:off x="517871" y="2867025"/>
            <a:ext cx="11185082" cy="3471974"/>
          </a:xfrm>
          <a:prstGeom prst="rect">
            <a:avLst/>
          </a:prstGeom>
        </p:spPr>
      </p:pic>
    </p:spTree>
    <p:extLst>
      <p:ext uri="{BB962C8B-B14F-4D97-AF65-F5344CB8AC3E}">
        <p14:creationId xmlns:p14="http://schemas.microsoft.com/office/powerpoint/2010/main" val="1180165927"/>
      </p:ext>
    </p:extLst>
  </p:cSld>
  <p:clrMapOvr>
    <a:masterClrMapping/>
  </p:clrMapOvr>
  <mc:AlternateContent xmlns:mc="http://schemas.openxmlformats.org/markup-compatibility/2006" xmlns:p14="http://schemas.microsoft.com/office/powerpoint/2010/main">
    <mc:Choice Requires="p14">
      <p:transition spd="slow" p14:dur="2000" advTm="35093"/>
    </mc:Choice>
    <mc:Fallback xmlns="">
      <p:transition spd="slow" advTm="35093"/>
    </mc:Fallback>
  </mc:AlternateContent>
  <p:extLst>
    <p:ext uri="{3A86A75C-4F4B-4683-9AE1-C65F6400EC91}">
      <p14:laserTraceLst xmlns:p14="http://schemas.microsoft.com/office/powerpoint/2010/main">
        <p14:tracePtLst>
          <p14:tracePt t="587" x="1336675" y="6788150"/>
          <p14:tracePt t="604" x="1336675" y="6683375"/>
          <p14:tracePt t="620" x="1319213" y="6516688"/>
          <p14:tracePt t="637" x="1301750" y="6299200"/>
          <p14:tracePt t="653" x="1274763" y="6080125"/>
          <p14:tracePt t="670" x="1257300" y="5915025"/>
          <p14:tracePt t="687" x="1239838" y="5765800"/>
          <p14:tracePt t="704" x="1231900" y="5643563"/>
          <p14:tracePt t="708" x="1231900" y="5583238"/>
          <p14:tracePt t="720" x="1231900" y="5530850"/>
          <p14:tracePt t="723" x="1231900" y="5476875"/>
          <p14:tracePt t="737" x="1231900" y="5434013"/>
          <p14:tracePt t="740" x="1231900" y="5389563"/>
          <p14:tracePt t="754" x="1231900" y="5354638"/>
          <p14:tracePt t="756" x="1231900" y="5337175"/>
          <p14:tracePt t="772" x="1231900" y="5284788"/>
          <p14:tracePt t="786" x="1231900" y="5267325"/>
          <p14:tracePt t="789" x="1231900" y="5249863"/>
          <p14:tracePt t="804" x="1231900" y="5241925"/>
          <p14:tracePt t="820" x="1231900" y="5224463"/>
          <p14:tracePt t="851" x="1231900" y="5214938"/>
          <p14:tracePt t="1268" x="1231900" y="5207000"/>
          <p14:tracePt t="1431" x="1231900" y="5197475"/>
          <p14:tracePt t="1444" x="1231900" y="5189538"/>
          <p14:tracePt t="1459" x="1231900" y="5180013"/>
          <p14:tracePt t="1501" x="1231900" y="5172075"/>
          <p14:tracePt t="1557" x="1231900" y="5162550"/>
          <p14:tracePt t="1588" x="1231900" y="5154613"/>
          <p14:tracePt t="1605" x="1231900" y="5145088"/>
          <p14:tracePt t="1996" x="1231900" y="5137150"/>
          <p14:tracePt t="2003" x="1231900" y="5127625"/>
          <p14:tracePt t="2525" x="1231900" y="5119688"/>
          <p14:tracePt t="2540" x="1222375" y="5110163"/>
          <p14:tracePt t="5883" x="1222375" y="5092700"/>
          <p14:tracePt t="5891" x="1222375" y="5075238"/>
          <p14:tracePt t="5902" x="1222375" y="5067300"/>
          <p14:tracePt t="5919" x="1222375" y="5049838"/>
          <p14:tracePt t="6196" x="1222375" y="5032375"/>
          <p14:tracePt t="6204" x="1222375" y="5022850"/>
          <p14:tracePt t="6211" x="1231900" y="5022850"/>
          <p14:tracePt t="6220" x="1239838" y="5005388"/>
          <p14:tracePt t="6237" x="1266825" y="4962525"/>
          <p14:tracePt t="6252" x="1284288" y="4927600"/>
          <p14:tracePt t="6271" x="1309688" y="4900613"/>
          <p14:tracePt t="6287" x="1309688" y="4883150"/>
          <p14:tracePt t="6304" x="1309688" y="4875213"/>
          <p14:tracePt t="9036" x="1309688" y="4865688"/>
          <p14:tracePt t="9043" x="1309688" y="4857750"/>
          <p14:tracePt t="9053" x="1319213" y="4848225"/>
          <p14:tracePt t="9069" x="1344613" y="4795838"/>
          <p14:tracePt t="9086" x="1362075" y="4718050"/>
          <p14:tracePt t="9103" x="1379538" y="4621213"/>
          <p14:tracePt t="9119" x="1389063" y="4525963"/>
          <p14:tracePt t="9136" x="1389063" y="4438650"/>
          <p14:tracePt t="9153" x="1389063" y="4333875"/>
          <p14:tracePt t="9156" x="1389063" y="4298950"/>
          <p14:tracePt t="9171" x="1389063" y="4264025"/>
          <p14:tracePt t="9173" x="1389063" y="4237038"/>
          <p14:tracePt t="9188" x="1389063" y="4176713"/>
          <p14:tracePt t="9205" x="1389063" y="4124325"/>
          <p14:tracePt t="9221" x="1389063" y="4079875"/>
          <p14:tracePt t="9239" x="1389063" y="4044950"/>
          <p14:tracePt t="9252" x="1389063" y="4017963"/>
          <p14:tracePt t="9271" x="1389063" y="4000500"/>
          <p14:tracePt t="9286" x="1389063" y="3983038"/>
          <p14:tracePt t="9320" x="1379538" y="3975100"/>
          <p14:tracePt t="9336" x="1371600" y="3957638"/>
          <p14:tracePt t="9353" x="1362075" y="3948113"/>
          <p14:tracePt t="9355" x="1362075" y="3940175"/>
          <p14:tracePt t="9372" x="1362075" y="3930650"/>
          <p14:tracePt t="9386" x="1354138" y="3922713"/>
          <p14:tracePt t="9412" x="1354138" y="3913188"/>
          <p14:tracePt t="9428" x="1344613" y="3913188"/>
          <p14:tracePt t="9436" x="1344613" y="3905250"/>
          <p14:tracePt t="13412" x="1327150" y="3905250"/>
          <p14:tracePt t="13420" x="1319213" y="3895725"/>
          <p14:tracePt t="13428" x="1301750" y="3895725"/>
          <p14:tracePt t="13437" x="1284288" y="3895725"/>
          <p14:tracePt t="13453" x="1249363" y="3895725"/>
          <p14:tracePt t="13469" x="1231900" y="3895725"/>
          <p14:tracePt t="13486" x="1222375" y="3895725"/>
          <p14:tracePt t="16733" x="1214438" y="3895725"/>
          <p14:tracePt t="16739" x="1214438" y="3905250"/>
          <p14:tracePt t="16756" x="1214438" y="3930650"/>
          <p14:tracePt t="16771" x="1214438" y="3957638"/>
          <p14:tracePt t="16773" x="1214438" y="3983038"/>
          <p14:tracePt t="16786" x="1214438" y="4017963"/>
          <p14:tracePt t="16789" x="1214438" y="4044950"/>
          <p14:tracePt t="16804" x="1214438" y="4052888"/>
          <p14:tracePt t="16820" x="1214438" y="4070350"/>
          <p14:tracePt t="16838" x="1214438" y="4079875"/>
          <p14:tracePt t="16869" x="1214438" y="4087813"/>
          <p14:tracePt t="16884" x="1214438" y="4097338"/>
          <p14:tracePt t="16900" x="1214438" y="4105275"/>
          <p14:tracePt t="16907" x="1214438" y="4114800"/>
          <p14:tracePt t="16920" x="1214438" y="4124325"/>
          <p14:tracePt t="16937" x="1214438" y="4132263"/>
          <p14:tracePt t="16939" x="1214438" y="4141788"/>
          <p14:tracePt t="16954" x="1214438" y="4149725"/>
          <p14:tracePt t="16956" x="1214438" y="4167188"/>
          <p14:tracePt t="16971" x="1214438" y="4176713"/>
          <p14:tracePt t="16972" x="1214438" y="4184650"/>
          <p14:tracePt t="16986" x="1214438" y="4202113"/>
          <p14:tracePt t="17452" x="1214438" y="4211638"/>
          <p14:tracePt t="17459" x="1214438" y="4219575"/>
          <p14:tracePt t="17468" x="1214438" y="4229100"/>
          <p14:tracePt t="17612" x="1222375" y="4237038"/>
          <p14:tracePt t="17619" x="1231900" y="4237038"/>
          <p14:tracePt t="17637" x="1257300" y="4237038"/>
          <p14:tracePt t="17652" x="1301750" y="4237038"/>
          <p14:tracePt t="17669" x="1327150" y="4237038"/>
          <p14:tracePt t="17686" x="1371600" y="4237038"/>
          <p14:tracePt t="17703" x="1431925" y="4254500"/>
          <p14:tracePt t="17720" x="1528763" y="4281488"/>
          <p14:tracePt t="17737" x="1651000" y="4324350"/>
          <p14:tracePt t="17739" x="1720850" y="4341813"/>
          <p14:tracePt t="17755" x="1851025" y="4386263"/>
          <p14:tracePt t="17768" x="1920875" y="4411663"/>
          <p14:tracePt t="17785" x="2087563" y="4464050"/>
          <p14:tracePt t="17788" x="2174875" y="4498975"/>
          <p14:tracePt t="17803" x="2252663" y="4525963"/>
          <p14:tracePt t="17806" x="2332038" y="4543425"/>
          <p14:tracePt t="17819" x="2392363" y="4560888"/>
          <p14:tracePt t="17821" x="2454275" y="4586288"/>
          <p14:tracePt t="17836" x="2489200" y="4586288"/>
          <p14:tracePt t="17870" x="2514600" y="4595813"/>
          <p14:tracePt t="17887" x="2532063" y="4595813"/>
          <p14:tracePt t="17903" x="2541588" y="4595813"/>
          <p14:tracePt t="17919" x="2549525" y="4595813"/>
          <p14:tracePt t="17936" x="2566988" y="4595813"/>
          <p14:tracePt t="18204" x="2566988" y="4586288"/>
          <p14:tracePt t="18228" x="2566988" y="4578350"/>
          <p14:tracePt t="18237" x="2566988" y="4568825"/>
          <p14:tracePt t="18980" x="2566988" y="4560888"/>
          <p14:tracePt t="18987" x="2566988" y="4543425"/>
          <p14:tracePt t="19012" x="2566988" y="4533900"/>
          <p14:tracePt t="21819" x="2566988" y="4525963"/>
          <p14:tracePt t="22276" x="2559050" y="4525963"/>
          <p14:tracePt t="22291" x="2566988" y="4525963"/>
          <p14:tracePt t="22299" x="2576513" y="4525963"/>
          <p14:tracePt t="22307" x="2601913" y="4525963"/>
          <p14:tracePt t="22319" x="2628900" y="4525963"/>
          <p14:tracePt t="22337" x="2681288" y="4516438"/>
          <p14:tracePt t="22339" x="2698750" y="4516438"/>
          <p14:tracePt t="22352" x="2716213" y="4516438"/>
          <p14:tracePt t="22369" x="2768600" y="4516438"/>
          <p14:tracePt t="22371" x="2803525" y="4508500"/>
          <p14:tracePt t="22385" x="2863850" y="4498975"/>
          <p14:tracePt t="22389" x="2916238" y="4498975"/>
          <p14:tracePt t="22402" x="2978150" y="4491038"/>
          <p14:tracePt t="22405" x="3038475" y="4491038"/>
          <p14:tracePt t="22418" x="3082925" y="4491038"/>
          <p14:tracePt t="22421" x="3117850" y="4491038"/>
          <p14:tracePt t="22435" x="3170238" y="4491038"/>
          <p14:tracePt t="22452" x="3232150" y="4481513"/>
          <p14:tracePt t="22469" x="3309938" y="4473575"/>
          <p14:tracePt t="22485" x="3414713" y="4456113"/>
          <p14:tracePt t="22502" x="3529013" y="4438650"/>
          <p14:tracePt t="22518" x="3651250" y="4421188"/>
          <p14:tracePt t="22535" x="3798888" y="4411663"/>
          <p14:tracePt t="22553" x="3973513" y="4411663"/>
          <p14:tracePt t="22569" x="4148138" y="4411663"/>
          <p14:tracePt t="22572" x="4217988" y="4411663"/>
          <p14:tracePt t="22584" x="4262438" y="4411663"/>
          <p14:tracePt t="22601" x="4340225" y="4411663"/>
          <p14:tracePt t="22603" x="4375150" y="4411663"/>
          <p14:tracePt t="22618" x="4392613" y="4411663"/>
          <p14:tracePt t="22932" x="4402138" y="4411663"/>
          <p14:tracePt t="22940" x="4419600" y="4403725"/>
          <p14:tracePt t="22951" x="4471988" y="4368800"/>
          <p14:tracePt t="22968" x="4776788" y="4219575"/>
          <p14:tracePt t="22986" x="5327650" y="4017963"/>
          <p14:tracePt t="22990" x="5589588" y="3948113"/>
          <p14:tracePt t="23001" x="5824538" y="3887788"/>
          <p14:tracePt t="23003" x="6061075" y="3825875"/>
          <p14:tracePt t="23021" x="6507163" y="3765550"/>
          <p14:tracePt t="23036" x="7108825" y="3748088"/>
          <p14:tracePt t="23054" x="8026400" y="3748088"/>
          <p14:tracePt t="23070" x="9178925" y="3748088"/>
          <p14:tracePt t="23085" x="10331450" y="3748088"/>
          <p14:tracePt t="23101" x="11249025" y="3748088"/>
          <p14:tracePt t="23119" x="11650663" y="3748088"/>
          <p14:tracePt t="23135" x="11755438" y="3748088"/>
          <p14:tracePt t="23152" x="11763375" y="3756025"/>
          <p14:tracePt t="23168" x="11710988" y="3783013"/>
          <p14:tracePt t="23185" x="11615738" y="3843338"/>
          <p14:tracePt t="23188" x="11563350" y="3878263"/>
          <p14:tracePt t="23201" x="11528425" y="3895725"/>
          <p14:tracePt t="23204" x="11476038" y="3930650"/>
          <p14:tracePt t="23218" x="11449050" y="3940175"/>
          <p14:tracePt t="23222" x="11423650" y="3957638"/>
          <p14:tracePt t="23234" x="11406188" y="3975100"/>
          <p14:tracePt t="23237" x="11406188" y="3983038"/>
          <p14:tracePt t="23252" x="11396663" y="3992563"/>
          <p14:tracePt t="23268" x="11388725" y="4010025"/>
          <p14:tracePt t="23291" x="11379200" y="4010025"/>
          <p14:tracePt t="23304" x="11371263" y="4017963"/>
          <p14:tracePt t="23319" x="11361738" y="4017963"/>
          <p14:tracePt t="23335" x="11344275" y="4027488"/>
          <p14:tracePt t="23352" x="11326813" y="4027488"/>
          <p14:tracePt t="23368" x="11301413" y="4027488"/>
          <p14:tracePt t="23385" x="11256963" y="4027488"/>
          <p14:tracePt t="23401" x="11187113" y="4027488"/>
          <p14:tracePt t="23404" x="11152188" y="4027488"/>
          <p14:tracePt t="23419" x="11109325" y="4027488"/>
          <p14:tracePt t="23422" x="11074400" y="4035425"/>
          <p14:tracePt t="23436" x="10977563" y="4062413"/>
          <p14:tracePt t="23452" x="10934700" y="4070350"/>
          <p14:tracePt t="23454" x="10882313" y="4097338"/>
          <p14:tracePt t="23468" x="10820400" y="4105275"/>
          <p14:tracePt t="23472" x="10777538" y="4124325"/>
          <p14:tracePt t="23485" x="10663238" y="4141788"/>
          <p14:tracePt t="23501" x="10567988" y="4159250"/>
          <p14:tracePt t="23518" x="10471150" y="4184650"/>
          <p14:tracePt t="23537" x="10410825" y="4194175"/>
          <p14:tracePt t="23539" x="10375900" y="4202113"/>
          <p14:tracePt t="23551" x="10348913" y="4202113"/>
          <p14:tracePt t="23568" x="10313988" y="4211638"/>
          <p14:tracePt t="23585" x="10279063" y="4229100"/>
          <p14:tracePt t="23602" x="10271125" y="4237038"/>
          <p14:tracePt t="23606" x="10261600" y="4237038"/>
          <p14:tracePt t="24308" x="10261600" y="4246563"/>
          <p14:tracePt t="24316" x="10253663" y="4246563"/>
          <p14:tracePt t="24324" x="10236200" y="4246563"/>
          <p14:tracePt t="24336" x="10209213" y="4246563"/>
          <p14:tracePt t="24354" x="10096500" y="4211638"/>
          <p14:tracePt t="24356" x="10034588" y="4176713"/>
          <p14:tracePt t="24369" x="9939338" y="4141788"/>
          <p14:tracePt t="24371" x="9834563" y="4097338"/>
          <p14:tracePt t="24387" x="9712325" y="4062413"/>
          <p14:tracePt t="24391" x="9563100" y="4027488"/>
          <p14:tracePt t="24402" x="9398000" y="3975100"/>
          <p14:tracePt t="24405" x="9223375" y="3930650"/>
          <p14:tracePt t="24421" x="8812213" y="3843338"/>
          <p14:tracePt t="24435" x="8375650" y="3800475"/>
          <p14:tracePt t="24452" x="7981950" y="3800475"/>
          <p14:tracePt t="24468" x="7597775" y="3800475"/>
          <p14:tracePt t="24485" x="7258050" y="3800475"/>
          <p14:tracePt t="24501" x="6881813" y="3870325"/>
          <p14:tracePt t="24520" x="6532563" y="3965575"/>
          <p14:tracePt t="24536" x="6253163" y="4027488"/>
          <p14:tracePt t="24553" x="5964238" y="4105275"/>
          <p14:tracePt t="24555" x="5834063" y="4149725"/>
          <p14:tracePt t="24569" x="5694363" y="4202113"/>
          <p14:tracePt t="24572" x="5562600" y="4281488"/>
          <p14:tracePt t="24587" x="5422900" y="4341813"/>
          <p14:tracePt t="24590" x="5265738" y="4403725"/>
          <p14:tracePt t="24602" x="5143500" y="4464050"/>
          <p14:tracePt t="24604" x="5038725" y="4525963"/>
          <p14:tracePt t="24621" x="4864100" y="4613275"/>
          <p14:tracePt t="24637" x="4768850" y="4691063"/>
          <p14:tracePt t="24652" x="4689475" y="4735513"/>
          <p14:tracePt t="24669" x="4664075" y="4752975"/>
          <p14:tracePt t="24672" x="4629150" y="4770438"/>
          <p14:tracePt t="24685" x="4594225" y="4795838"/>
          <p14:tracePt t="24702" x="4559300" y="4840288"/>
          <p14:tracePt t="24718" x="4524375" y="4883150"/>
          <p14:tracePt t="24735" x="4497388" y="4910138"/>
          <p14:tracePt t="24751" x="4462463" y="4935538"/>
          <p14:tracePt t="24772" x="4454525" y="4935538"/>
          <p14:tracePt t="24786" x="4445000" y="4945063"/>
          <p14:tracePt t="25164" x="4462463" y="4945063"/>
          <p14:tracePt t="25172" x="4479925" y="4918075"/>
          <p14:tracePt t="25185" x="4549775" y="4883150"/>
          <p14:tracePt t="25188" x="4654550" y="4813300"/>
          <p14:tracePt t="25202" x="4794250" y="4735513"/>
          <p14:tracePt t="25205" x="4968875" y="4630738"/>
          <p14:tracePt t="25218" x="5170488" y="4525963"/>
          <p14:tracePt t="25221" x="5362575" y="4438650"/>
          <p14:tracePt t="25234" x="5554663" y="4368800"/>
          <p14:tracePt t="25237" x="5702300" y="4316413"/>
          <p14:tracePt t="25251" x="5991225" y="4229100"/>
          <p14:tracePt t="25270" x="6262688" y="4176713"/>
          <p14:tracePt t="25286" x="6507163" y="4149725"/>
          <p14:tracePt t="25303" x="6786563" y="4141788"/>
          <p14:tracePt t="25320" x="7100888" y="4141788"/>
          <p14:tracePt t="25336" x="7423150" y="4141788"/>
          <p14:tracePt t="25353" x="7712075" y="4141788"/>
          <p14:tracePt t="25355" x="7824788" y="4141788"/>
          <p14:tracePt t="25369" x="7929563" y="4141788"/>
          <p14:tracePt t="25386" x="8104188" y="4141788"/>
          <p14:tracePt t="25388" x="8191500" y="4141788"/>
          <p14:tracePt t="25402" x="8261350" y="4159250"/>
          <p14:tracePt t="25407" x="8340725" y="4167188"/>
          <p14:tracePt t="25418" x="8418513" y="4176713"/>
          <p14:tracePt t="25420" x="8497888" y="4211638"/>
          <p14:tracePt t="25435" x="8662988" y="4254500"/>
          <p14:tracePt t="25452" x="8724900" y="4271963"/>
          <p14:tracePt t="25454" x="8785225" y="4298950"/>
          <p14:tracePt t="25468" x="8837613" y="4316413"/>
          <p14:tracePt t="25471" x="8872538" y="4333875"/>
          <p14:tracePt t="25485" x="8916988" y="4351338"/>
          <p14:tracePt t="25501" x="8934450" y="4359275"/>
          <p14:tracePt t="25520" x="8942388" y="4368800"/>
          <p14:tracePt t="25536" x="8969375" y="4386263"/>
          <p14:tracePt t="25552" x="9021763" y="4403725"/>
          <p14:tracePt t="25569" x="9099550" y="4421188"/>
          <p14:tracePt t="25585" x="9196388" y="4429125"/>
          <p14:tracePt t="25589" x="9223375" y="4438650"/>
          <p14:tracePt t="25603" x="9258300" y="4438650"/>
          <p14:tracePt t="25604" x="9283700" y="4438650"/>
          <p14:tracePt t="25618" x="9318625" y="4438650"/>
          <p14:tracePt t="25620" x="9363075" y="4438650"/>
          <p14:tracePt t="25636" x="9423400" y="4438650"/>
          <p14:tracePt t="25652" x="9493250" y="4438650"/>
          <p14:tracePt t="25668" x="9528175" y="4446588"/>
          <p14:tracePt t="25685" x="9537700" y="4446588"/>
          <p14:tracePt t="25701" x="9545638" y="4446588"/>
          <p14:tracePt t="25719" x="9545638" y="4456113"/>
          <p14:tracePt t="25735" x="9555163" y="4464050"/>
          <p14:tracePt t="25752" x="9572625" y="4481513"/>
          <p14:tracePt t="25768" x="9572625" y="4498975"/>
          <p14:tracePt t="25787" x="9590088" y="4525963"/>
          <p14:tracePt t="25789" x="9598025" y="4533900"/>
          <p14:tracePt t="25803" x="9615488" y="4551363"/>
          <p14:tracePt t="25805" x="9615488" y="4568825"/>
          <p14:tracePt t="25819" x="9632950" y="4578350"/>
          <p14:tracePt t="25823" x="9642475" y="4578350"/>
          <p14:tracePt t="25837" x="9650413" y="4595813"/>
          <p14:tracePt t="26140" x="9650413" y="4586288"/>
          <p14:tracePt t="26155" x="9650413" y="4568825"/>
          <p14:tracePt t="26164" x="9642475" y="4551363"/>
          <p14:tracePt t="26171" x="9632950" y="4533900"/>
          <p14:tracePt t="26185" x="9625013" y="4516438"/>
          <p14:tracePt t="26188" x="9615488" y="4491038"/>
          <p14:tracePt t="26201" x="9615488" y="4473575"/>
          <p14:tracePt t="26204" x="9607550" y="4456113"/>
          <p14:tracePt t="26218" x="9598025" y="4438650"/>
          <p14:tracePt t="26221" x="9590088" y="4421188"/>
          <p14:tracePt t="26236" x="9590088" y="4394200"/>
          <p14:tracePt t="26251" x="9590088" y="4376738"/>
          <p14:tracePt t="26254" x="9580563" y="4368800"/>
          <p14:tracePt t="26269" x="9563100" y="4324350"/>
          <p14:tracePt t="26286" x="9528175" y="4298950"/>
          <p14:tracePt t="26302" x="9485313" y="4271963"/>
          <p14:tracePt t="26319" x="9388475" y="4246563"/>
          <p14:tracePt t="26337" x="9213850" y="4229100"/>
          <p14:tracePt t="26339" x="9091613" y="4219575"/>
          <p14:tracePt t="26351" x="8969375" y="4219575"/>
          <p14:tracePt t="26368" x="8645525" y="4219575"/>
          <p14:tracePt t="26385" x="8305800" y="4219575"/>
          <p14:tracePt t="26389" x="8104188" y="4219575"/>
          <p14:tracePt t="26401" x="7929563" y="4219575"/>
          <p14:tracePt t="26404" x="7747000" y="4219575"/>
          <p14:tracePt t="26418" x="7562850" y="4219575"/>
          <p14:tracePt t="26420" x="7353300" y="4219575"/>
          <p14:tracePt t="26436" x="6978650" y="4254500"/>
          <p14:tracePt t="26452" x="6654800" y="4333875"/>
          <p14:tracePt t="26468" x="6375400" y="4403725"/>
          <p14:tracePt t="26485" x="6130925" y="4473575"/>
          <p14:tracePt t="26502" x="5946775" y="4551363"/>
          <p14:tracePt t="26518" x="5789613" y="4648200"/>
          <p14:tracePt t="26537" x="5684838" y="4708525"/>
          <p14:tracePt t="26554" x="5624513" y="4760913"/>
          <p14:tracePt t="26555" x="5597525" y="4778375"/>
          <p14:tracePt t="26569" x="5572125" y="4795838"/>
          <p14:tracePt t="26572" x="5554663" y="4813300"/>
          <p14:tracePt t="26586" x="5537200" y="4822825"/>
          <p14:tracePt t="26588" x="5510213" y="4840288"/>
          <p14:tracePt t="26605" x="5475288" y="4875213"/>
          <p14:tracePt t="26619" x="5457825" y="4892675"/>
          <p14:tracePt t="26622" x="5440363" y="4900613"/>
          <p14:tracePt t="26637" x="5387975" y="4945063"/>
          <p14:tracePt t="26652" x="5345113" y="4979988"/>
          <p14:tracePt t="26669" x="5257800" y="5014913"/>
          <p14:tracePt t="26685" x="5153025" y="5067300"/>
          <p14:tracePt t="26702" x="5073650" y="5102225"/>
          <p14:tracePt t="26718" x="5013325" y="5127625"/>
          <p14:tracePt t="26735" x="4968875" y="5154613"/>
          <p14:tracePt t="26752" x="4951413" y="5162550"/>
          <p14:tracePt t="26768" x="4943475" y="5180013"/>
          <p14:tracePt t="26786" x="4943475" y="5189538"/>
          <p14:tracePt t="26789" x="4933950" y="5189538"/>
          <p14:tracePt t="26803" x="4926013" y="5189538"/>
          <p14:tracePt t="26820" x="4916488" y="5207000"/>
          <p14:tracePt t="27323" x="4933950" y="5207000"/>
          <p14:tracePt t="27332" x="5013325" y="5180013"/>
          <p14:tracePt t="27340" x="5187950" y="5127625"/>
          <p14:tracePt t="27354" x="5510213" y="5040313"/>
          <p14:tracePt t="27357" x="5868988" y="4927600"/>
          <p14:tracePt t="27371" x="6253163" y="4830763"/>
          <p14:tracePt t="27372" x="6629400" y="4770438"/>
          <p14:tracePt t="27388" x="6969125" y="4718050"/>
          <p14:tracePt t="27389" x="7300913" y="4700588"/>
          <p14:tracePt t="27401" x="7624763" y="4700588"/>
          <p14:tracePt t="27403" x="7894638" y="4700588"/>
          <p14:tracePt t="27418" x="8131175" y="4700588"/>
          <p14:tracePt t="27420" x="8296275" y="4700588"/>
          <p14:tracePt t="27436" x="8523288" y="4700588"/>
          <p14:tracePt t="27452" x="8707438" y="4752975"/>
          <p14:tracePt t="27469" x="8864600" y="4805363"/>
          <p14:tracePt t="27485" x="9021763" y="4875213"/>
          <p14:tracePt t="27502" x="9117013" y="4945063"/>
          <p14:tracePt t="27518" x="9170988" y="4979988"/>
          <p14:tracePt t="27536" x="9196388" y="5005388"/>
          <p14:tracePt t="27539" x="9205913" y="5014913"/>
          <p14:tracePt t="27552" x="9205913" y="5022850"/>
          <p14:tracePt t="27572" x="9223375" y="5049838"/>
          <p14:tracePt t="27586" x="9231313" y="5049838"/>
          <p14:tracePt t="27589" x="9231313" y="5067300"/>
          <p14:tracePt t="27604" x="9248775" y="5084763"/>
          <p14:tracePt t="27618" x="9258300" y="5102225"/>
          <p14:tracePt t="27620" x="9258300" y="5110163"/>
          <p14:tracePt t="27636" x="9266238" y="5119688"/>
          <p14:tracePt t="27652" x="9283700" y="5137150"/>
          <p14:tracePt t="27668" x="9301163" y="5172075"/>
          <p14:tracePt t="27684" x="9328150" y="5197475"/>
          <p14:tracePt t="27701" x="9353550" y="5232400"/>
          <p14:tracePt t="27718" x="9388475" y="5259388"/>
          <p14:tracePt t="27735" x="9415463" y="5259388"/>
          <p14:tracePt t="27752" x="9432925" y="5267325"/>
          <p14:tracePt t="28372" x="9423400" y="5267325"/>
          <p14:tracePt t="28460" x="9415463" y="5267325"/>
          <p14:tracePt t="28509" x="9405938" y="5267325"/>
          <p14:tracePt t="28556" x="9398000" y="5267325"/>
          <p14:tracePt t="28563" x="9388475" y="5267325"/>
          <p14:tracePt t="28604" x="9380538" y="5267325"/>
          <p14:tracePt t="28620" x="9371013" y="5267325"/>
          <p14:tracePt t="28644" x="9363075" y="5267325"/>
          <p14:tracePt t="28660" x="9353550" y="5267325"/>
          <p14:tracePt t="28668" x="9345613" y="5267325"/>
          <p14:tracePt t="28692" x="9336088" y="5267325"/>
          <p14:tracePt t="28700" x="9328150" y="5259388"/>
          <p14:tracePt t="28708" x="9318625" y="5259388"/>
          <p14:tracePt t="28724" x="9310688" y="5259388"/>
          <p14:tracePt t="28735" x="9293225" y="5249863"/>
          <p14:tracePt t="28752" x="9275763" y="5249863"/>
          <p14:tracePt t="28756" x="9275763" y="5241925"/>
          <p14:tracePt t="28768" x="9266238" y="5241925"/>
          <p14:tracePt t="28771" x="9258300" y="5241925"/>
          <p14:tracePt t="28789" x="9248775" y="5224463"/>
          <p14:tracePt t="28804" x="9231313" y="5224463"/>
          <p14:tracePt t="28820" x="9223375" y="5214938"/>
          <p14:tracePt t="28835" x="9205913" y="5207000"/>
          <p14:tracePt t="28837" x="9196388" y="5207000"/>
          <p14:tracePt t="28852" x="9153525" y="5189538"/>
          <p14:tracePt t="28868" x="9117013" y="5180013"/>
          <p14:tracePt t="28884" x="9074150" y="5162550"/>
          <p14:tracePt t="28902" x="9064625" y="5145088"/>
          <p14:tracePt t="28918" x="9056688" y="5137150"/>
          <p14:tracePt t="28935" x="9039225" y="5127625"/>
          <p14:tracePt t="28951" x="9029700" y="5110163"/>
          <p14:tracePt t="28968" x="9021763" y="5084763"/>
          <p14:tracePt t="28985" x="8994775" y="5067300"/>
          <p14:tracePt t="28989" x="8977313" y="5049838"/>
          <p14:tracePt t="29001" x="8969375" y="5040313"/>
          <p14:tracePt t="29004" x="8951913" y="5040313"/>
          <p14:tracePt t="29018" x="8951913" y="5032375"/>
          <p14:tracePt t="29022" x="8934450" y="5022850"/>
          <p14:tracePt t="29036" x="8924925" y="5022850"/>
          <p14:tracePt t="29052" x="8916988" y="5014913"/>
          <p14:tracePt t="29068" x="8907463" y="5014913"/>
          <p14:tracePt t="29071" x="8890000" y="5005388"/>
          <p14:tracePt t="29084" x="8837613" y="5005388"/>
          <p14:tracePt t="29101" x="8794750" y="4987925"/>
          <p14:tracePt t="29118" x="8742363" y="4970463"/>
          <p14:tracePt t="29135" x="8697913" y="4953000"/>
          <p14:tracePt t="29152" x="8655050" y="4935538"/>
          <p14:tracePt t="29168" x="8620125" y="4927600"/>
          <p14:tracePt t="29186" x="8602663" y="4927600"/>
          <p14:tracePt t="29203" x="8593138" y="4918075"/>
          <p14:tracePt t="29236" x="8585200" y="4918075"/>
          <p14:tracePt t="29269" x="8585200" y="4910138"/>
          <p14:tracePt t="29275" x="8575675" y="4910138"/>
          <p14:tracePt t="29286" x="8567738" y="4910138"/>
          <p14:tracePt t="29302" x="8540750" y="4900613"/>
          <p14:tracePt t="29318" x="8488363" y="4900613"/>
          <p14:tracePt t="29337" x="8418513" y="4900613"/>
          <p14:tracePt t="29339" x="8401050" y="4900613"/>
          <p14:tracePt t="29352" x="8375650" y="4900613"/>
          <p14:tracePt t="29369" x="8313738" y="4900613"/>
          <p14:tracePt t="29371" x="8270875" y="4900613"/>
          <p14:tracePt t="29386" x="8226425" y="4900613"/>
          <p14:tracePt t="29389" x="8174038" y="4900613"/>
          <p14:tracePt t="29404" x="8026400" y="4900613"/>
          <p14:tracePt t="29419" x="7939088" y="4900613"/>
          <p14:tracePt t="29422" x="7834313" y="4900613"/>
          <p14:tracePt t="29437" x="7589838" y="4900613"/>
          <p14:tracePt t="29454" x="7327900" y="4900613"/>
          <p14:tracePt t="29470" x="7083425" y="4900613"/>
          <p14:tracePt t="29485" x="6864350" y="4900613"/>
          <p14:tracePt t="29501" x="6664325" y="4900613"/>
          <p14:tracePt t="29518" x="6454775" y="4900613"/>
          <p14:tracePt t="29535" x="6235700" y="4900613"/>
          <p14:tracePt t="29553" x="5991225" y="4900613"/>
          <p14:tracePt t="29555" x="5876925" y="4900613"/>
          <p14:tracePt t="29569" x="5772150" y="4900613"/>
          <p14:tracePt t="29572" x="5684838" y="4900613"/>
          <p14:tracePt t="29587" x="5624513" y="4900613"/>
          <p14:tracePt t="29589" x="5572125" y="4900613"/>
          <p14:tracePt t="29604" x="5492750" y="4900613"/>
          <p14:tracePt t="29619" x="5467350" y="4900613"/>
          <p14:tracePt t="29621" x="5432425" y="4900613"/>
          <p14:tracePt t="29637" x="5397500" y="4900613"/>
          <p14:tracePt t="29652" x="5362575" y="4910138"/>
          <p14:tracePt t="29707" x="5345113" y="4910138"/>
          <p14:tracePt t="29716" x="5335588" y="4910138"/>
          <p14:tracePt t="29805" x="5327650" y="4910138"/>
          <p14:tracePt t="30157" x="5318125" y="4910138"/>
          <p14:tracePt t="30163" x="5310188" y="4910138"/>
          <p14:tracePt t="30171" x="5310188" y="4900613"/>
          <p14:tracePt t="30187" x="5310188" y="4883150"/>
          <p14:tracePt t="30812" x="5310188" y="4875213"/>
          <p14:tracePt t="30820" x="5310188" y="4865688"/>
          <p14:tracePt t="31740" x="5310188" y="4857750"/>
          <p14:tracePt t="31756" x="5310188" y="4848225"/>
          <p14:tracePt t="31763" x="5310188" y="4840288"/>
          <p14:tracePt t="31771" x="5310188" y="4830763"/>
          <p14:tracePt t="31785" x="5310188" y="4813300"/>
          <p14:tracePt t="31851" x="5310188" y="4805363"/>
          <p14:tracePt t="31859" x="5310188" y="4795838"/>
          <p14:tracePt t="31876" x="5310188" y="4805363"/>
          <p14:tracePt t="31887" x="5310188" y="4813300"/>
          <p14:tracePt t="32356" x="5310188" y="4830763"/>
          <p14:tracePt t="32364" x="5310188" y="4840288"/>
          <p14:tracePt t="32372" x="5300663" y="4848225"/>
          <p14:tracePt t="32388" x="5292725" y="4857750"/>
          <p14:tracePt t="32428" x="5283200" y="4857750"/>
          <p14:tracePt t="32444" x="5283200" y="4865688"/>
          <p14:tracePt t="32451" x="5275263" y="4865688"/>
          <p14:tracePt t="32467" x="5257800" y="4875213"/>
          <p14:tracePt t="32485" x="5213350" y="4900613"/>
          <p14:tracePt t="32502" x="5143500" y="4945063"/>
          <p14:tracePt t="32518" x="5083175" y="4997450"/>
          <p14:tracePt t="32536" x="5021263" y="5040313"/>
          <p14:tracePt t="32552" x="4978400" y="5075238"/>
          <p14:tracePt t="32569" x="4943475" y="5102225"/>
          <p14:tracePt t="32571" x="4926013" y="5110163"/>
          <p14:tracePt t="32586" x="4908550" y="5127625"/>
          <p14:tracePt t="32588" x="4881563" y="5145088"/>
          <p14:tracePt t="32603" x="4856163" y="5154613"/>
          <p14:tracePt t="32605" x="4846638" y="5172075"/>
          <p14:tracePt t="32620" x="4794250" y="5207000"/>
          <p14:tracePt t="32635" x="4733925" y="5249863"/>
          <p14:tracePt t="32651" x="4646613" y="5311775"/>
          <p14:tracePt t="32668" x="4549775" y="5381625"/>
          <p14:tracePt t="32684" x="4479925" y="5441950"/>
          <p14:tracePt t="32701" x="4419600" y="5486400"/>
          <p14:tracePt t="32718" x="4410075" y="5486400"/>
          <p14:tracePt t="32788" x="4402138" y="5495925"/>
          <p14:tracePt t="32795" x="4402138" y="5503863"/>
          <p14:tracePt t="32820" x="4392613" y="5521325"/>
          <p14:tracePt t="32836" x="4375150" y="5556250"/>
          <p14:tracePt t="32854" x="4357688" y="5600700"/>
          <p14:tracePt t="32870" x="4340225" y="5635625"/>
          <p14:tracePt t="32886" x="4314825" y="5661025"/>
          <p14:tracePt t="32901" x="4305300" y="5678488"/>
          <p14:tracePt t="32918" x="4287838" y="5695950"/>
          <p14:tracePt t="32935" x="4279900" y="5722938"/>
          <p14:tracePt t="32951" x="4252913" y="5748338"/>
          <p14:tracePt t="32968" x="4227513" y="5800725"/>
          <p14:tracePt t="32984" x="4192588" y="5845175"/>
          <p14:tracePt t="33001" x="4192588" y="5880100"/>
          <p14:tracePt t="33020" x="4192588" y="5888038"/>
          <p14:tracePt t="33035" x="4192588" y="5897563"/>
          <p14:tracePt t="33356" x="4200525" y="5897563"/>
          <p14:tracePt t="33364" x="4200525" y="5905500"/>
          <p14:tracePt t="33381" x="4210050" y="5905500"/>
          <p14:tracePt t="33387" x="4227513" y="5922963"/>
          <p14:tracePt t="33401" x="4227513" y="5932488"/>
          <p14:tracePt t="33418" x="4235450" y="5940425"/>
          <p14:tracePt t="33420" x="4244975" y="5949950"/>
          <p14:tracePt t="33434" x="4252913" y="5949950"/>
          <p14:tracePt t="33437" x="4252913" y="5957888"/>
          <p14:tracePt t="33451" x="4270375" y="5967413"/>
          <p14:tracePt t="33469" x="4279900" y="5975350"/>
          <p14:tracePt t="33484" x="4297363" y="5975350"/>
          <p14:tracePt t="33501" x="4305300" y="5984875"/>
          <p14:tracePt t="33518" x="4332288" y="6002338"/>
          <p14:tracePt t="33535" x="4384675" y="6019800"/>
          <p14:tracePt t="33552" x="4437063" y="6037263"/>
          <p14:tracePt t="33571" x="4489450" y="6054725"/>
          <p14:tracePt t="33636" x="4497388" y="6062663"/>
          <p14:tracePt t="33644" x="4506913" y="6062663"/>
          <p14:tracePt t="33659" x="4514850" y="6072188"/>
          <p14:tracePt t="33675" x="4514850" y="6080125"/>
          <p14:tracePt t="33685" x="4532313" y="6080125"/>
          <p14:tracePt t="33701" x="4549775" y="6089650"/>
          <p14:tracePt t="33718" x="4567238" y="6097588"/>
          <p14:tracePt t="33735" x="4584700" y="6097588"/>
          <p14:tracePt t="33751" x="4594225" y="6107113"/>
          <p14:tracePt t="33767" x="4602163" y="6107113"/>
          <p14:tracePt t="33784" x="4611688" y="6115050"/>
          <p14:tracePt t="33806" x="4619625" y="6124575"/>
          <p14:tracePt t="33819" x="4629150" y="6124575"/>
          <p14:tracePt t="33821" x="4637088" y="6132513"/>
          <p14:tracePt t="33844" x="4646613" y="6132513"/>
          <p14:tracePt t="33852" x="4654550" y="6142038"/>
          <p14:tracePt t="33996" x="4654550" y="6149975"/>
          <p14:tracePt t="34022" x="4646613" y="6149975"/>
          <p14:tracePt t="34037" x="4637088" y="6159500"/>
          <p14:tracePt t="34054" x="4619625" y="6159500"/>
          <p14:tracePt t="34070" x="4594225" y="6176963"/>
          <p14:tracePt t="34088" x="4576763" y="6176963"/>
          <p14:tracePt t="34101" x="4559300" y="6184900"/>
          <p14:tracePt t="34122" x="4524375" y="6202363"/>
          <p14:tracePt t="34125" x="4489450" y="6219825"/>
          <p14:tracePt t="34134" x="4462463" y="6237288"/>
          <p14:tracePt t="34151" x="4384675" y="6272213"/>
          <p14:tracePt t="34168" x="4314825" y="6307138"/>
          <p14:tracePt t="34185" x="4235450" y="6359525"/>
          <p14:tracePt t="34188" x="4200525" y="6386513"/>
          <p14:tracePt t="34201" x="4140200" y="6421438"/>
          <p14:tracePt t="34218" x="3990975" y="6516688"/>
          <p14:tracePt t="34221" x="3895725" y="6569075"/>
          <p14:tracePt t="34236" x="3711575" y="6656388"/>
          <p14:tracePt t="34252" x="3554413" y="6761163"/>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9DD129-0C26-4A61-9875-A9541ECDAAD7}"/>
              </a:ext>
            </a:extLst>
          </p:cNvPr>
          <p:cNvSpPr>
            <a:spLocks noGrp="1"/>
          </p:cNvSpPr>
          <p:nvPr>
            <p:ph type="title"/>
          </p:nvPr>
        </p:nvSpPr>
        <p:spPr>
          <a:xfrm>
            <a:off x="517870" y="978408"/>
            <a:ext cx="6126479" cy="3471672"/>
          </a:xfrm>
        </p:spPr>
        <p:txBody>
          <a:bodyPr vert="horz" lIns="91440" tIns="45720" rIns="91440" bIns="45720" rtlCol="0" anchor="t">
            <a:normAutofit/>
          </a:bodyPr>
          <a:lstStyle/>
          <a:p>
            <a:pPr>
              <a:lnSpc>
                <a:spcPct val="90000"/>
              </a:lnSpc>
            </a:pPr>
            <a:r>
              <a:rPr lang="en-US" sz="3400"/>
              <a:t>Ahora analizaremos los resultados haciendo break si es que un jugador ya cuenta con dos victorias o en el caso que el juego quede en empate. También presentamos los resultados.</a:t>
            </a:r>
          </a:p>
        </p:txBody>
      </p:sp>
      <p:pic>
        <p:nvPicPr>
          <p:cNvPr id="7" name="Marcador de contenido 6">
            <a:extLst>
              <a:ext uri="{FF2B5EF4-FFF2-40B4-BE49-F238E27FC236}">
                <a16:creationId xmlns:a16="http://schemas.microsoft.com/office/drawing/2014/main" id="{1BE8586F-9009-C238-8B9D-1EA19FCACE0E}"/>
              </a:ext>
            </a:extLst>
          </p:cNvPr>
          <p:cNvPicPr>
            <a:picLocks noGrp="1" noChangeAspect="1"/>
          </p:cNvPicPr>
          <p:nvPr>
            <p:ph idx="1"/>
          </p:nvPr>
        </p:nvPicPr>
        <p:blipFill>
          <a:blip r:embed="rId2"/>
          <a:stretch>
            <a:fillRect/>
          </a:stretch>
        </p:blipFill>
        <p:spPr>
          <a:xfrm>
            <a:off x="6662738" y="1932405"/>
            <a:ext cx="5021262" cy="2945566"/>
          </a:xfrm>
          <a:prstGeom prst="rect">
            <a:avLst/>
          </a:prstGeom>
        </p:spPr>
      </p:pic>
    </p:spTree>
    <p:extLst>
      <p:ext uri="{BB962C8B-B14F-4D97-AF65-F5344CB8AC3E}">
        <p14:creationId xmlns:p14="http://schemas.microsoft.com/office/powerpoint/2010/main" val="591598260"/>
      </p:ext>
    </p:extLst>
  </p:cSld>
  <p:clrMapOvr>
    <a:masterClrMapping/>
  </p:clrMapOvr>
  <mc:AlternateContent xmlns:mc="http://schemas.openxmlformats.org/markup-compatibility/2006" xmlns:p14="http://schemas.microsoft.com/office/powerpoint/2010/main">
    <mc:Choice Requires="p14">
      <p:transition spd="slow" p14:dur="2000" advTm="52311"/>
    </mc:Choice>
    <mc:Fallback xmlns="">
      <p:transition spd="slow" advTm="52311"/>
    </mc:Fallback>
  </mc:AlternateContent>
  <p:extLst>
    <p:ext uri="{3A86A75C-4F4B-4683-9AE1-C65F6400EC91}">
      <p14:laserTraceLst xmlns:p14="http://schemas.microsoft.com/office/powerpoint/2010/main">
        <p14:tracePtLst>
          <p14:tracePt t="635" x="1843088" y="6788150"/>
          <p14:tracePt t="643" x="1860550" y="6735763"/>
          <p14:tracePt t="656" x="1895475" y="6700838"/>
          <p14:tracePt t="674" x="1930400" y="6613525"/>
          <p14:tracePt t="676" x="1947863" y="6578600"/>
          <p14:tracePt t="691" x="1965325" y="6543675"/>
          <p14:tracePt t="693" x="1982788" y="6508750"/>
          <p14:tracePt t="709" x="2017713" y="6456363"/>
          <p14:tracePt t="724" x="2043113" y="6421438"/>
          <p14:tracePt t="740" x="2060575" y="6376988"/>
          <p14:tracePt t="758" x="2078038" y="6351588"/>
          <p14:tracePt t="776" x="2095500" y="6307138"/>
          <p14:tracePt t="791" x="2105025" y="6272213"/>
          <p14:tracePt t="808" x="2112963" y="6246813"/>
          <p14:tracePt t="825" x="2130425" y="6211888"/>
          <p14:tracePt t="828" x="2130425" y="6202363"/>
          <p14:tracePt t="842" x="2139950" y="6184900"/>
          <p14:tracePt t="843" x="2139950" y="6176963"/>
          <p14:tracePt t="856" x="2147888" y="6167438"/>
          <p14:tracePt t="873" x="2147888" y="6159500"/>
          <p14:tracePt t="890" x="2147888" y="6149975"/>
          <p14:tracePt t="893" x="2147888" y="6142038"/>
          <p14:tracePt t="907" x="2147888" y="6132513"/>
          <p14:tracePt t="909" x="2157413" y="6124575"/>
          <p14:tracePt t="923" x="2157413" y="6115050"/>
          <p14:tracePt t="941" x="2165350" y="6107113"/>
          <p14:tracePt t="957" x="2165350" y="6089650"/>
          <p14:tracePt t="975" x="2174875" y="6080125"/>
          <p14:tracePt t="989" x="2174875" y="6062663"/>
          <p14:tracePt t="1008" x="2182813" y="6045200"/>
          <p14:tracePt t="1024" x="2182813" y="6037263"/>
          <p14:tracePt t="1042" x="2182813" y="6010275"/>
          <p14:tracePt t="1044" x="2192338" y="6010275"/>
          <p14:tracePt t="1057" x="2192338" y="6002338"/>
          <p14:tracePt t="1059" x="2192338" y="5992813"/>
          <p14:tracePt t="1076" x="2192338" y="5984875"/>
          <p14:tracePt t="1090" x="2200275" y="5975350"/>
          <p14:tracePt t="1093" x="2200275" y="5967413"/>
          <p14:tracePt t="1106" x="2200275" y="5957888"/>
          <p14:tracePt t="1109" x="2209800" y="5949950"/>
          <p14:tracePt t="1124" x="2209800" y="5932488"/>
          <p14:tracePt t="1140" x="2227263" y="5897563"/>
          <p14:tracePt t="1157" x="2244725" y="5845175"/>
          <p14:tracePt t="1175" x="2262188" y="5800725"/>
          <p14:tracePt t="1191" x="2279650" y="5730875"/>
          <p14:tracePt t="1207" x="2305050" y="5670550"/>
          <p14:tracePt t="1225" x="2322513" y="5626100"/>
          <p14:tracePt t="1241" x="2349500" y="5556250"/>
          <p14:tracePt t="1259" x="2366963" y="5495925"/>
          <p14:tracePt t="1261" x="2374900" y="5476875"/>
          <p14:tracePt t="1277" x="2384425" y="5451475"/>
          <p14:tracePt t="1280" x="2384425" y="5424488"/>
          <p14:tracePt t="1291" x="2392363" y="5399088"/>
          <p14:tracePt t="1293" x="2401888" y="5381625"/>
          <p14:tracePt t="1309" x="2409825" y="5329238"/>
          <p14:tracePt t="1323" x="2419350" y="5311775"/>
          <p14:tracePt t="1326" x="2419350" y="5284788"/>
          <p14:tracePt t="1340" x="2419350" y="5241925"/>
          <p14:tracePt t="1357" x="2419350" y="5197475"/>
          <p14:tracePt t="1373" x="2419350" y="5162550"/>
          <p14:tracePt t="1390" x="2419350" y="5137150"/>
          <p14:tracePt t="1408" x="2427288" y="5119688"/>
          <p14:tracePt t="1424" x="2427288" y="5084763"/>
          <p14:tracePt t="1440" x="2427288" y="5067300"/>
          <p14:tracePt t="1458" x="2427288" y="5049838"/>
          <p14:tracePt t="1460" x="2427288" y="5040313"/>
          <p14:tracePt t="1474" x="2427288" y="5032375"/>
          <p14:tracePt t="1491" x="2427288" y="5022850"/>
          <p14:tracePt t="1494" x="2427288" y="5014913"/>
          <p14:tracePt t="1932" x="2427288" y="5005388"/>
          <p14:tracePt t="1948" x="2427288" y="4997450"/>
          <p14:tracePt t="1964" x="2427288" y="4987925"/>
          <p14:tracePt t="4148" x="2419350" y="4987925"/>
          <p14:tracePt t="4157" x="2409825" y="4987925"/>
          <p14:tracePt t="4163" x="2401888" y="4997450"/>
          <p14:tracePt t="4179" x="2384425" y="5005388"/>
          <p14:tracePt t="4190" x="2374900" y="5014913"/>
          <p14:tracePt t="4208" x="2349500" y="5032375"/>
          <p14:tracePt t="4224" x="2339975" y="5040313"/>
          <p14:tracePt t="4239" x="2322513" y="5049838"/>
          <p14:tracePt t="4256" x="2305050" y="5067300"/>
          <p14:tracePt t="4260" x="2297113" y="5075238"/>
          <p14:tracePt t="4273" x="2287588" y="5084763"/>
          <p14:tracePt t="4289" x="2287588" y="5092700"/>
          <p14:tracePt t="4292" x="2279650" y="5102225"/>
          <p14:tracePt t="5436" x="2270125" y="5110163"/>
          <p14:tracePt t="5452" x="2270125" y="5119688"/>
          <p14:tracePt t="5596" x="2270125" y="5102225"/>
          <p14:tracePt t="5629" x="2270125" y="5092700"/>
          <p14:tracePt t="5644" x="2270125" y="5084763"/>
          <p14:tracePt t="9972" x="2279650" y="5084763"/>
          <p14:tracePt t="9988" x="2279650" y="5092700"/>
          <p14:tracePt t="9996" x="2279650" y="5102225"/>
          <p14:tracePt t="10008" x="2279650" y="5127625"/>
          <p14:tracePt t="10025" x="2279650" y="5214938"/>
          <p14:tracePt t="10039" x="2287588" y="5346700"/>
          <p14:tracePt t="10056" x="2305050" y="5513388"/>
          <p14:tracePt t="10073" x="2305050" y="5688013"/>
          <p14:tracePt t="10076" x="2305050" y="5818188"/>
          <p14:tracePt t="10089" x="2305050" y="5975350"/>
          <p14:tracePt t="10092" x="2305050" y="6142038"/>
          <p14:tracePt t="10106" x="2305050" y="6316663"/>
          <p14:tracePt t="10108" x="2305050" y="6491288"/>
          <p14:tracePt t="10123" x="2305050" y="6656388"/>
          <p14:tracePt t="10126" x="2279650" y="6796088"/>
          <p14:tracePt t="11683" x="1606550" y="6735763"/>
          <p14:tracePt t="11692" x="1825625" y="6656388"/>
          <p14:tracePt t="11707" x="2070100" y="6561138"/>
          <p14:tracePt t="11709" x="2297113" y="6446838"/>
          <p14:tracePt t="11724" x="2863850" y="6159500"/>
          <p14:tracePt t="11741" x="3397250" y="5922963"/>
          <p14:tracePt t="11756" x="3833813" y="5765800"/>
          <p14:tracePt t="11775" x="4217988" y="5591175"/>
          <p14:tracePt t="11793" x="4479925" y="5441950"/>
          <p14:tracePt t="11796" x="4584700" y="5381625"/>
          <p14:tracePt t="11805" x="4681538" y="5319713"/>
          <p14:tracePt t="11824" x="4829175" y="5232400"/>
          <p14:tracePt t="11841" x="4933950" y="5154613"/>
          <p14:tracePt t="11843" x="4968875" y="5127625"/>
          <p14:tracePt t="11857" x="5003800" y="5102225"/>
          <p14:tracePt t="11859" x="5021263" y="5084763"/>
          <p14:tracePt t="11873" x="5048250" y="5067300"/>
          <p14:tracePt t="12100" x="5056188" y="5067300"/>
          <p14:tracePt t="12108" x="5056188" y="5057775"/>
          <p14:tracePt t="12148" x="5056188" y="5049838"/>
          <p14:tracePt t="12164" x="5056188" y="5040313"/>
          <p14:tracePt t="12188" x="5056188" y="5032375"/>
          <p14:tracePt t="12227" x="5056188" y="5022850"/>
          <p14:tracePt t="12252" x="5056188" y="5014913"/>
          <p14:tracePt t="12268" x="5056188" y="5005388"/>
          <p14:tracePt t="12292" x="5056188" y="4997450"/>
          <p14:tracePt t="12325" x="5056188" y="4987925"/>
          <p14:tracePt t="12420" x="5056188" y="4979988"/>
          <p14:tracePt t="12494" x="5048250" y="4979988"/>
          <p14:tracePt t="12604" x="5038725" y="4979988"/>
          <p14:tracePt t="12628" x="5030788" y="4979988"/>
          <p14:tracePt t="12708" x="5030788" y="4970463"/>
          <p14:tracePt t="12716" x="5021263" y="4970463"/>
          <p14:tracePt t="12724" x="5013325" y="4970463"/>
          <p14:tracePt t="12740" x="4995863" y="4970463"/>
          <p14:tracePt t="12758" x="4995863" y="4962525"/>
          <p14:tracePt t="12774" x="4978400" y="4962525"/>
          <p14:tracePt t="12791" x="4968875" y="4962525"/>
          <p14:tracePt t="12808" x="4951413" y="4962525"/>
          <p14:tracePt t="13739" x="4943475" y="4962525"/>
          <p14:tracePt t="13756" x="4933950" y="4962525"/>
          <p14:tracePt t="13787" x="4933950" y="4953000"/>
          <p14:tracePt t="13795" x="4933950" y="4945063"/>
          <p14:tracePt t="14251" x="4926013" y="4945063"/>
          <p14:tracePt t="14259" x="4916488" y="4945063"/>
          <p14:tracePt t="14272" x="4908550" y="4935538"/>
          <p14:tracePt t="17060" x="4899025" y="4935538"/>
          <p14:tracePt t="17092" x="4891088" y="4927600"/>
          <p14:tracePt t="17275" x="4873625" y="4927600"/>
          <p14:tracePt t="17828" x="4864100" y="4918075"/>
          <p14:tracePt t="17868" x="4864100" y="4910138"/>
          <p14:tracePt t="17876" x="4864100" y="4900613"/>
          <p14:tracePt t="17893" x="4864100" y="4892675"/>
          <p14:tracePt t="17916" x="4864100" y="4883150"/>
          <p14:tracePt t="18148" x="4864100" y="4875213"/>
          <p14:tracePt t="18164" x="4864100" y="4857750"/>
          <p14:tracePt t="18174" x="4864100" y="4848225"/>
          <p14:tracePt t="18188" x="4864100" y="4840288"/>
          <p14:tracePt t="18196" x="4873625" y="4830763"/>
          <p14:tracePt t="18212" x="4873625" y="4822825"/>
          <p14:tracePt t="18222" x="4881563" y="4822825"/>
          <p14:tracePt t="18239" x="4881563" y="4805363"/>
          <p14:tracePt t="18256" x="4891088" y="4805363"/>
          <p14:tracePt t="18308" x="4891088" y="4795838"/>
          <p14:tracePt t="18484" x="4891088" y="4787900"/>
          <p14:tracePt t="18508" x="4891088" y="4778375"/>
          <p14:tracePt t="18524" x="4891088" y="4760913"/>
          <p14:tracePt t="18550" x="4891088" y="4752975"/>
          <p14:tracePt t="18580" x="4891088" y="4743450"/>
          <p14:tracePt t="18708" x="4891088" y="4735513"/>
          <p14:tracePt t="18748" x="4891088" y="4725988"/>
          <p14:tracePt t="18756" x="4891088" y="4718050"/>
          <p14:tracePt t="18789" x="4891088" y="4691063"/>
          <p14:tracePt t="18806" x="4891088" y="4665663"/>
          <p14:tracePt t="18823" x="4891088" y="4630738"/>
          <p14:tracePt t="18839" x="4891088" y="4603750"/>
          <p14:tracePt t="18855" x="4891088" y="4586288"/>
          <p14:tracePt t="18873" x="4891088" y="4578350"/>
          <p14:tracePt t="18948" x="4891088" y="4568825"/>
          <p14:tracePt t="18956" x="4891088" y="4560888"/>
          <p14:tracePt t="18963" x="4891088" y="4551363"/>
          <p14:tracePt t="18979" x="4891088" y="4543425"/>
          <p14:tracePt t="18990" x="4891088" y="4525963"/>
          <p14:tracePt t="19011" x="4891088" y="4516438"/>
          <p14:tracePt t="20092" x="4899025" y="4508500"/>
          <p14:tracePt t="20108" x="4916488" y="4508500"/>
          <p14:tracePt t="20116" x="4926013" y="4508500"/>
          <p14:tracePt t="20125" x="4951413" y="4498975"/>
          <p14:tracePt t="20138" x="4978400" y="4491038"/>
          <p14:tracePt t="20142" x="5013325" y="4491038"/>
          <p14:tracePt t="20156" x="5083175" y="4464050"/>
          <p14:tracePt t="20172" x="5178425" y="4403725"/>
          <p14:tracePt t="20190" x="5283200" y="4351338"/>
          <p14:tracePt t="20208" x="5353050" y="4316413"/>
          <p14:tracePt t="20222" x="5414963" y="4298950"/>
          <p14:tracePt t="20239" x="5492750" y="4271963"/>
          <p14:tracePt t="20244" x="5545138" y="4246563"/>
          <p14:tracePt t="20255" x="5589588" y="4229100"/>
          <p14:tracePt t="20275" x="5702300" y="4202113"/>
          <p14:tracePt t="20277" x="5737225" y="4176713"/>
          <p14:tracePt t="20288" x="5789613" y="4159250"/>
          <p14:tracePt t="20305" x="5868988" y="4132263"/>
          <p14:tracePt t="20308" x="5903913" y="4124325"/>
          <p14:tracePt t="20322" x="5956300" y="4105275"/>
          <p14:tracePt t="20325" x="5991225" y="4097338"/>
          <p14:tracePt t="20338" x="6026150" y="4087813"/>
          <p14:tracePt t="20341" x="6051550" y="4079875"/>
          <p14:tracePt t="20356" x="6096000" y="4062413"/>
          <p14:tracePt t="20372" x="6113463" y="4052888"/>
          <p14:tracePt t="20374" x="6122988" y="4052888"/>
          <p14:tracePt t="20388" x="6148388" y="4044950"/>
          <p14:tracePt t="20405" x="6218238" y="4017963"/>
          <p14:tracePt t="20422" x="6288088" y="3992563"/>
          <p14:tracePt t="20439" x="6350000" y="3965575"/>
          <p14:tracePt t="20455" x="6384925" y="3940175"/>
          <p14:tracePt t="20473" x="6445250" y="3895725"/>
          <p14:tracePt t="20475" x="6480175" y="3860800"/>
          <p14:tracePt t="20489" x="6532563" y="3817938"/>
          <p14:tracePt t="20506" x="6646863" y="3678238"/>
          <p14:tracePt t="20508" x="6707188" y="3590925"/>
          <p14:tracePt t="20525" x="6846888" y="3354388"/>
          <p14:tracePt t="20541" x="7031038" y="3092450"/>
          <p14:tracePt t="20555" x="7231063" y="2795588"/>
          <p14:tracePt t="20571" x="7300913" y="2673350"/>
          <p14:tracePt t="20573" x="7388225" y="2551113"/>
          <p14:tracePt t="20588" x="7519988" y="2341563"/>
          <p14:tracePt t="20605" x="7562850" y="2279650"/>
          <p14:tracePt t="20668" x="7597775" y="2227263"/>
          <p14:tracePt t="20675" x="7607300" y="2201863"/>
          <p14:tracePt t="20692" x="7597775" y="2192338"/>
          <p14:tracePt t="20706" x="7589838" y="2192338"/>
          <p14:tracePt t="20708" x="7572375" y="2192338"/>
          <p14:tracePt t="20724" x="7527925" y="2201863"/>
          <p14:tracePt t="20740" x="7485063" y="2209800"/>
          <p14:tracePt t="20758" x="7458075" y="2236788"/>
          <p14:tracePt t="20773" x="7450138" y="2244725"/>
          <p14:tracePt t="20790" x="7432675" y="2254250"/>
          <p14:tracePt t="20811" x="7415213" y="2262188"/>
          <p14:tracePt t="20823" x="7405688" y="2271713"/>
          <p14:tracePt t="20853" x="7397750" y="2271713"/>
          <p14:tracePt t="20859" x="7397750" y="2279650"/>
          <p14:tracePt t="20872" x="7388225" y="2279650"/>
          <p14:tracePt t="20888" x="7380288" y="2297113"/>
          <p14:tracePt t="20906" x="7370763" y="2314575"/>
          <p14:tracePt t="20909" x="7362825" y="2324100"/>
          <p14:tracePt t="20923" x="7353300" y="2332038"/>
          <p14:tracePt t="20925" x="7353300" y="2341563"/>
          <p14:tracePt t="20939" x="7345363" y="2349500"/>
          <p14:tracePt t="20941" x="7335838" y="2359025"/>
          <p14:tracePt t="20956" x="7327900" y="2376488"/>
          <p14:tracePt t="21020" x="7327900" y="2393950"/>
          <p14:tracePt t="21028" x="7318375" y="2401888"/>
          <p14:tracePt t="21041" x="7318375" y="2411413"/>
          <p14:tracePt t="21043" x="7310438" y="2419350"/>
          <p14:tracePt t="21060" x="7300913" y="2428875"/>
          <p14:tracePt t="21072" x="7292975" y="2436813"/>
          <p14:tracePt t="21089" x="7283450" y="2454275"/>
          <p14:tracePt t="21105" x="7275513" y="2471738"/>
          <p14:tracePt t="21122" x="7265988" y="2481263"/>
          <p14:tracePt t="21124" x="7265988" y="2489200"/>
          <p14:tracePt t="21141" x="7258050" y="2498725"/>
          <p14:tracePt t="21156" x="7240588" y="2516188"/>
          <p14:tracePt t="21173" x="7240588" y="2524125"/>
          <p14:tracePt t="21191" x="7231063" y="2533650"/>
          <p14:tracePt t="21206" x="7223125" y="2551113"/>
          <p14:tracePt t="21244" x="7205663" y="2559050"/>
          <p14:tracePt t="21252" x="7205663" y="2568575"/>
          <p14:tracePt t="21284" x="7205663" y="2576513"/>
          <p14:tracePt t="21291" x="7196138" y="2586038"/>
          <p14:tracePt t="21322" x="7188200" y="2593975"/>
          <p14:tracePt t="21338" x="7188200" y="2611438"/>
          <p14:tracePt t="21356" x="7178675" y="2628900"/>
          <p14:tracePt t="21373" x="7178675" y="2638425"/>
          <p14:tracePt t="21389" x="7178675" y="2646363"/>
          <p14:tracePt t="21392" x="7178675" y="2655888"/>
          <p14:tracePt t="21406" x="7178675" y="2663825"/>
          <p14:tracePt t="21422" x="7178675" y="2673350"/>
          <p14:tracePt t="21440" x="7178675" y="2681288"/>
          <p14:tracePt t="21484" x="7178675" y="2690813"/>
          <p14:tracePt t="21491" x="7178675" y="2698750"/>
          <p14:tracePt t="21516" x="7178675" y="2708275"/>
          <p14:tracePt t="21524" x="7178675" y="2716213"/>
          <p14:tracePt t="21541" x="7205663" y="2725738"/>
          <p14:tracePt t="21555" x="7213600" y="2743200"/>
          <p14:tracePt t="21572" x="7223125" y="2743200"/>
          <p14:tracePt t="21588" x="7248525" y="2743200"/>
          <p14:tracePt t="21605" x="7283450" y="2743200"/>
          <p14:tracePt t="21622" x="7310438" y="2743200"/>
          <p14:tracePt t="21639" x="7345363" y="2743200"/>
          <p14:tracePt t="21655" x="7380288" y="2743200"/>
          <p14:tracePt t="21672" x="7415213" y="2743200"/>
          <p14:tracePt t="21691" x="7440613" y="2743200"/>
          <p14:tracePt t="21693" x="7467600" y="2743200"/>
          <p14:tracePt t="21709" x="7485063" y="2752725"/>
          <p14:tracePt t="21723" x="7502525" y="2752725"/>
          <p14:tracePt t="21738" x="7519988" y="2752725"/>
          <p14:tracePt t="21740" x="7527925" y="2752725"/>
          <p14:tracePt t="21756" x="7545388" y="2752725"/>
          <p14:tracePt t="21773" x="7554913" y="2752725"/>
          <p14:tracePt t="21792" x="7562850" y="2752725"/>
          <p14:tracePt t="21805" x="7572375" y="2760663"/>
          <p14:tracePt t="21822" x="7589838" y="2770188"/>
          <p14:tracePt t="21839" x="7597775" y="2770188"/>
          <p14:tracePt t="21908" x="7607300" y="2770188"/>
          <p14:tracePt t="21916" x="7615238" y="2770188"/>
          <p14:tracePt t="21947" x="7624763" y="2770188"/>
          <p14:tracePt t="21956" x="7632700" y="2770188"/>
          <p14:tracePt t="22068" x="7642225" y="2778125"/>
          <p14:tracePt t="22115" x="7642225" y="2787650"/>
          <p14:tracePt t="22172" x="7642225" y="2795588"/>
          <p14:tracePt t="22179" x="7650163" y="2795588"/>
          <p14:tracePt t="22220" x="7659688" y="2795588"/>
          <p14:tracePt t="22241" x="7677150" y="2795588"/>
          <p14:tracePt t="22255" x="7694613" y="2795588"/>
          <p14:tracePt t="22276" x="7729538" y="2795588"/>
          <p14:tracePt t="22277" x="7754938" y="2795588"/>
          <p14:tracePt t="22289" x="7772400" y="2795588"/>
          <p14:tracePt t="22292" x="7781925" y="2795588"/>
          <p14:tracePt t="22305" x="7799388" y="2795588"/>
          <p14:tracePt t="22322" x="7807325" y="2795588"/>
          <p14:tracePt t="22444" x="7816850" y="2795588"/>
          <p14:tracePt t="22452" x="7816850" y="2805113"/>
          <p14:tracePt t="22468" x="7824788" y="2805113"/>
          <p14:tracePt t="22492" x="7834313" y="2805113"/>
          <p14:tracePt t="22500" x="7842250" y="2805113"/>
          <p14:tracePt t="22509" x="7851775" y="2805113"/>
          <p14:tracePt t="22524" x="7877175" y="2805113"/>
          <p14:tracePt t="22538" x="7894638" y="2805113"/>
          <p14:tracePt t="22541" x="7929563" y="2805113"/>
          <p14:tracePt t="22556" x="7981950" y="2805113"/>
          <p14:tracePt t="22572" x="8043863" y="2805113"/>
          <p14:tracePt t="22589" x="8069263" y="2805113"/>
          <p14:tracePt t="23123" x="8078788" y="2813050"/>
          <p14:tracePt t="23148" x="8069263" y="2813050"/>
          <p14:tracePt t="23156" x="8061325" y="2822575"/>
          <p14:tracePt t="23172" x="8034338" y="2830513"/>
          <p14:tracePt t="23190" x="8008938" y="2840038"/>
          <p14:tracePt t="23206" x="7981950" y="2840038"/>
          <p14:tracePt t="23223" x="7939088" y="2847975"/>
          <p14:tracePt t="23239" x="7886700" y="2847975"/>
          <p14:tracePt t="23255" x="7824788" y="2847975"/>
          <p14:tracePt t="23273" x="7764463" y="2857500"/>
          <p14:tracePt t="23275" x="7712075" y="2865438"/>
          <p14:tracePt t="23288" x="7694613" y="2874963"/>
          <p14:tracePt t="23305" x="7642225" y="2882900"/>
          <p14:tracePt t="23309" x="7632700" y="2892425"/>
          <p14:tracePt t="23322" x="7615238" y="2892425"/>
          <p14:tracePt t="23325" x="7597775" y="2900363"/>
          <p14:tracePt t="23341" x="7580313" y="2909888"/>
          <p14:tracePt t="23355" x="7572375" y="2909888"/>
          <p14:tracePt t="23372" x="7554913" y="2917825"/>
          <p14:tracePt t="23388" x="7545388" y="2935288"/>
          <p14:tracePt t="23405" x="7527925" y="2935288"/>
          <p14:tracePt t="23422" x="7519988" y="2952750"/>
          <p14:tracePt t="23441" x="7510463" y="2952750"/>
          <p14:tracePt t="23764" x="7502525" y="2952750"/>
          <p14:tracePt t="23779" x="7502525" y="2962275"/>
          <p14:tracePt t="23789" x="7493000" y="2962275"/>
          <p14:tracePt t="23796" x="7485063" y="2962275"/>
          <p14:tracePt t="23805" x="7475538" y="2962275"/>
          <p14:tracePt t="23822" x="7467600" y="2970213"/>
          <p14:tracePt t="23839" x="7450138" y="2979738"/>
          <p14:tracePt t="23855" x="7405688" y="2979738"/>
          <p14:tracePt t="23872" x="7362825" y="2997200"/>
          <p14:tracePt t="23889" x="7318375" y="3005138"/>
          <p14:tracePt t="23892" x="7300913" y="3014663"/>
          <p14:tracePt t="23905" x="7283450" y="3014663"/>
          <p14:tracePt t="23908" x="7283450" y="3022600"/>
          <p14:tracePt t="23926" x="7275513" y="3022600"/>
          <p14:tracePt t="23939" x="7258050" y="3022600"/>
          <p14:tracePt t="24028" x="7248525" y="3022600"/>
          <p14:tracePt t="24036" x="7240588" y="3022600"/>
          <p14:tracePt t="24044" x="7231063" y="3022600"/>
          <p14:tracePt t="24055" x="7223125" y="3032125"/>
          <p14:tracePt t="24072" x="7196138" y="3040063"/>
          <p14:tracePt t="24089" x="7161213" y="3049588"/>
          <p14:tracePt t="24092" x="7153275" y="3057525"/>
          <p14:tracePt t="24105" x="7135813" y="3074988"/>
          <p14:tracePt t="24109" x="7108825" y="3074988"/>
          <p14:tracePt t="24122" x="7083425" y="3092450"/>
          <p14:tracePt t="24125" x="7065963" y="3109913"/>
          <p14:tracePt t="24138" x="7038975" y="3127375"/>
          <p14:tracePt t="24143" x="7021513" y="3144838"/>
          <p14:tracePt t="24156" x="6996113" y="3162300"/>
          <p14:tracePt t="24175" x="6978650" y="3171825"/>
          <p14:tracePt t="24212" x="6969125" y="3179763"/>
          <p14:tracePt t="24244" x="6961188" y="3179763"/>
          <p14:tracePt t="24256" x="6961188" y="3171825"/>
          <p14:tracePt t="24272" x="6943725" y="3136900"/>
          <p14:tracePt t="24289" x="6934200" y="3119438"/>
          <p14:tracePt t="24638" x="6916738" y="3101975"/>
          <p14:tracePt t="24656" x="6881813" y="3101975"/>
          <p14:tracePt t="24659" x="6856413" y="3092450"/>
          <p14:tracePt t="24673" x="6838950" y="3084513"/>
          <p14:tracePt t="24675" x="6821488" y="3067050"/>
          <p14:tracePt t="24692" x="6786563" y="3032125"/>
          <p14:tracePt t="24705" x="6769100" y="3005138"/>
          <p14:tracePt t="24722" x="6751638" y="2962275"/>
          <p14:tracePt t="24724" x="6742113" y="2952750"/>
          <p14:tracePt t="24739" x="6734175" y="2935288"/>
          <p14:tracePt t="24949" x="6734175" y="2927350"/>
          <p14:tracePt t="24964" x="6751638" y="2927350"/>
          <p14:tracePt t="24973" x="6804025" y="2909888"/>
          <p14:tracePt t="24989" x="6908800" y="2874963"/>
          <p14:tracePt t="25005" x="7048500" y="2822575"/>
          <p14:tracePt t="25021" x="7248525" y="2760663"/>
          <p14:tracePt t="25039" x="7467600" y="2716213"/>
          <p14:tracePt t="25057" x="7632700" y="2681288"/>
          <p14:tracePt t="25073" x="7729538" y="2673350"/>
          <p14:tracePt t="25075" x="7754938" y="2673350"/>
          <p14:tracePt t="25089" x="7764463" y="2673350"/>
          <p14:tracePt t="25093" x="7772400" y="2673350"/>
          <p14:tracePt t="25108" x="7781925" y="2673350"/>
          <p14:tracePt t="25131" x="7781925" y="2681288"/>
          <p14:tracePt t="25140" x="7781925" y="2690813"/>
          <p14:tracePt t="25154" x="7781925" y="2698750"/>
          <p14:tracePt t="25156" x="7781925" y="2716213"/>
          <p14:tracePt t="25173" x="7781925" y="2733675"/>
          <p14:tracePt t="25189" x="7781925" y="2760663"/>
          <p14:tracePt t="25206" x="7781925" y="2787650"/>
          <p14:tracePt t="25222" x="7781925" y="2805113"/>
          <p14:tracePt t="25364" x="7781925" y="2795588"/>
          <p14:tracePt t="25372" x="7781925" y="2787650"/>
          <p14:tracePt t="25379" x="7789863" y="2760663"/>
          <p14:tracePt t="25390" x="7799388" y="2743200"/>
          <p14:tracePt t="25405" x="7842250" y="2708275"/>
          <p14:tracePt t="25422" x="7894638" y="2663825"/>
          <p14:tracePt t="25439" x="7964488" y="2638425"/>
          <p14:tracePt t="25457" x="8026400" y="2611438"/>
          <p14:tracePt t="25459" x="8043863" y="2603500"/>
          <p14:tracePt t="25473" x="8069263" y="2603500"/>
          <p14:tracePt t="25475" x="8078788" y="2603500"/>
          <p14:tracePt t="25489" x="8096250" y="2603500"/>
          <p14:tracePt t="25491" x="8121650" y="2603500"/>
          <p14:tracePt t="25505" x="8148638" y="2603500"/>
          <p14:tracePt t="25507" x="8174038" y="2603500"/>
          <p14:tracePt t="25523" x="8201025" y="2611438"/>
          <p14:tracePt t="25525" x="8235950" y="2620963"/>
          <p14:tracePt t="25540" x="8305800" y="2646363"/>
          <p14:tracePt t="25557" x="8340725" y="2663825"/>
          <p14:tracePt t="25933" x="8358188" y="2681288"/>
          <p14:tracePt t="25948" x="8366125" y="2690813"/>
          <p14:tracePt t="25955" x="8366125" y="2698750"/>
          <p14:tracePt t="25972" x="8375650" y="2716213"/>
          <p14:tracePt t="25989" x="8375650" y="2733675"/>
          <p14:tracePt t="26007" x="8383588" y="2752725"/>
          <p14:tracePt t="26036" x="8383588" y="2760663"/>
          <p14:tracePt t="26060" x="8383588" y="2770188"/>
          <p14:tracePt t="26204" x="8383588" y="2778125"/>
          <p14:tracePt t="26236" x="8383588" y="2787650"/>
          <p14:tracePt t="26268" x="8393113" y="2795588"/>
          <p14:tracePt t="26291" x="8393113" y="2805113"/>
          <p14:tracePt t="26308" x="8393113" y="2813050"/>
          <p14:tracePt t="26324" x="8393113" y="2822575"/>
          <p14:tracePt t="26332" x="8393113" y="2840038"/>
          <p14:tracePt t="26348" x="8393113" y="2847975"/>
          <p14:tracePt t="26356" x="8393113" y="2857500"/>
          <p14:tracePt t="26372" x="8401050" y="2857500"/>
          <p14:tracePt t="26406" x="8418513" y="2857500"/>
          <p14:tracePt t="26423" x="8445500" y="2857500"/>
          <p14:tracePt t="26439" x="8497888" y="2857500"/>
          <p14:tracePt t="26457" x="8620125" y="2857500"/>
          <p14:tracePt t="26459" x="8707438" y="2840038"/>
          <p14:tracePt t="26474" x="8794750" y="2830513"/>
          <p14:tracePt t="26476" x="8899525" y="2830513"/>
          <p14:tracePt t="26490" x="9012238" y="2830513"/>
          <p14:tracePt t="26493" x="9126538" y="2830513"/>
          <p14:tracePt t="26507" x="9240838" y="2830513"/>
          <p14:tracePt t="26509" x="9363075" y="2830513"/>
          <p14:tracePt t="26522" x="9458325" y="2830513"/>
          <p14:tracePt t="26524" x="9545638" y="2830513"/>
          <p14:tracePt t="26538" x="9625013" y="2830513"/>
          <p14:tracePt t="26541" x="9659938" y="2830513"/>
          <p14:tracePt t="26652" x="9659938" y="2847975"/>
          <p14:tracePt t="26659" x="9659938" y="2857500"/>
          <p14:tracePt t="26672" x="9659938" y="2865438"/>
          <p14:tracePt t="26689" x="9659938" y="2882900"/>
          <p14:tracePt t="26706" x="9659938" y="2892425"/>
          <p14:tracePt t="26708" x="9659938" y="2909888"/>
          <p14:tracePt t="26764" x="9650413" y="2917825"/>
          <p14:tracePt t="26772" x="9642475" y="2917825"/>
          <p14:tracePt t="26790" x="9625013" y="2927350"/>
          <p14:tracePt t="26812" x="9615488" y="2927350"/>
          <p14:tracePt t="26822" x="9607550" y="2927350"/>
          <p14:tracePt t="26839" x="9598025" y="2927350"/>
          <p14:tracePt t="26855" x="9572625" y="2927350"/>
          <p14:tracePt t="26872" x="9528175" y="2927350"/>
          <p14:tracePt t="26888" x="9467850" y="2927350"/>
          <p14:tracePt t="26905" x="9345613" y="2927350"/>
          <p14:tracePt t="26908" x="9275763" y="2927350"/>
          <p14:tracePt t="26922" x="9196388" y="2927350"/>
          <p14:tracePt t="26925" x="9109075" y="2927350"/>
          <p14:tracePt t="26940" x="8924925" y="2927350"/>
          <p14:tracePt t="26957" x="8680450" y="2927350"/>
          <p14:tracePt t="26974" x="8418513" y="2927350"/>
          <p14:tracePt t="26991" x="8201025" y="2927350"/>
          <p14:tracePt t="27006" x="8034338" y="2927350"/>
          <p14:tracePt t="27025" x="7929563" y="2927350"/>
          <p14:tracePt t="27039" x="7842250" y="2944813"/>
          <p14:tracePt t="27055" x="7747000" y="2944813"/>
          <p14:tracePt t="27072" x="7677150" y="2944813"/>
          <p14:tracePt t="27089" x="7615238" y="2944813"/>
          <p14:tracePt t="27092" x="7607300" y="2944813"/>
          <p14:tracePt t="27105" x="7580313" y="2944813"/>
          <p14:tracePt t="27108" x="7562850" y="2944813"/>
          <p14:tracePt t="27124" x="7545388" y="2944813"/>
          <p14:tracePt t="27140" x="7527925" y="2944813"/>
          <p14:tracePt t="27164" x="7519988" y="2952750"/>
          <p14:tracePt t="27180" x="7510463" y="2952750"/>
          <p14:tracePt t="27196" x="7502525" y="2952750"/>
          <p14:tracePt t="27324" x="7493000" y="2952750"/>
          <p14:tracePt t="27331" x="7493000" y="2962275"/>
          <p14:tracePt t="27340" x="7493000" y="2970213"/>
          <p14:tracePt t="27356" x="7493000" y="2979738"/>
          <p14:tracePt t="27373" x="7554913" y="2997200"/>
          <p14:tracePt t="27389" x="7632700" y="3022600"/>
          <p14:tracePt t="27405" x="7754938" y="3049588"/>
          <p14:tracePt t="27422" x="7894638" y="3067050"/>
          <p14:tracePt t="27439" x="8078788" y="3084513"/>
          <p14:tracePt t="27457" x="8253413" y="3084513"/>
          <p14:tracePt t="27459" x="8348663" y="3084513"/>
          <p14:tracePt t="27473" x="8428038" y="3084513"/>
          <p14:tracePt t="27475" x="8497888" y="3084513"/>
          <p14:tracePt t="27489" x="8558213" y="3084513"/>
          <p14:tracePt t="27491" x="8628063" y="3084513"/>
          <p14:tracePt t="27505" x="8697913" y="3067050"/>
          <p14:tracePt t="27507" x="8759825" y="3057525"/>
          <p14:tracePt t="27521" x="8820150" y="3022600"/>
          <p14:tracePt t="27523" x="8899525" y="2997200"/>
          <p14:tracePt t="27539" x="8986838" y="2979738"/>
          <p14:tracePt t="27541" x="9091613" y="2952750"/>
          <p14:tracePt t="27556" x="9328150" y="2892425"/>
          <p14:tracePt t="27572" x="9563100" y="2857500"/>
          <p14:tracePt t="27589" x="9729788" y="2830513"/>
          <p14:tracePt t="27604" x="9834563" y="2787650"/>
          <p14:tracePt t="27622" x="9894888" y="2770188"/>
          <p14:tracePt t="27638" x="9947275" y="2752725"/>
          <p14:tracePt t="27655" x="9974263" y="2743200"/>
          <p14:tracePt t="27659" x="9991725" y="2743200"/>
          <p14:tracePt t="27672" x="9999663" y="2743200"/>
          <p14:tracePt t="27691" x="10017125" y="2743200"/>
          <p14:tracePt t="27692" x="10026650" y="2743200"/>
          <p14:tracePt t="27709" x="10034588" y="2743200"/>
          <p14:tracePt t="27721" x="10044113" y="2743200"/>
          <p14:tracePt t="27724" x="10052050" y="2743200"/>
          <p14:tracePt t="27738" x="10069513" y="2743200"/>
          <p14:tracePt t="27741" x="10096500" y="2752725"/>
          <p14:tracePt t="27755" x="10131425" y="2770188"/>
          <p14:tracePt t="27772" x="10191750" y="2778125"/>
          <p14:tracePt t="27788" x="10226675" y="2778125"/>
          <p14:tracePt t="27805" x="10244138" y="2778125"/>
          <p14:tracePt t="27940" x="10253663" y="2778125"/>
          <p14:tracePt t="27957" x="10261600" y="2778125"/>
          <p14:tracePt t="27963" x="10261600" y="2787650"/>
          <p14:tracePt t="27989" x="10253663" y="2805113"/>
          <p14:tracePt t="28005" x="10244138" y="2813050"/>
          <p14:tracePt t="28022" x="10236200" y="2822575"/>
          <p14:tracePt t="28038" x="10226675" y="2840038"/>
          <p14:tracePt t="28055" x="10201275" y="2857500"/>
          <p14:tracePt t="28072" x="10174288" y="2874963"/>
          <p14:tracePt t="28088" x="10148888" y="2892425"/>
          <p14:tracePt t="28106" x="10121900" y="2900363"/>
          <p14:tracePt t="28110" x="10104438" y="2909888"/>
          <p14:tracePt t="28121" x="10096500" y="2917825"/>
          <p14:tracePt t="28124" x="10069513" y="2927350"/>
          <p14:tracePt t="28138" x="10052050" y="2935288"/>
          <p14:tracePt t="28144" x="10034588" y="2944813"/>
          <p14:tracePt t="28155" x="10026650" y="2944813"/>
          <p14:tracePt t="28158" x="10017125" y="2952750"/>
          <p14:tracePt t="28174" x="9991725" y="2952750"/>
          <p14:tracePt t="28190" x="9982200" y="2952750"/>
          <p14:tracePt t="28206" x="9964738" y="2962275"/>
          <p14:tracePt t="28223" x="9956800" y="2970213"/>
          <p14:tracePt t="28238" x="9929813" y="2979738"/>
          <p14:tracePt t="28256" x="9904413" y="2979738"/>
          <p14:tracePt t="28273" x="9877425" y="2997200"/>
          <p14:tracePt t="28290" x="9852025" y="3005138"/>
          <p14:tracePt t="28292" x="9825038" y="3014663"/>
          <p14:tracePt t="28305" x="9799638" y="3022600"/>
          <p14:tracePt t="28307" x="9782175" y="3032125"/>
          <p14:tracePt t="28324" x="9755188" y="3032125"/>
          <p14:tracePt t="28341" x="9747250" y="3032125"/>
          <p14:tracePt t="28356" x="9737725" y="3032125"/>
          <p14:tracePt t="28373" x="9720263" y="3032125"/>
          <p14:tracePt t="28389" x="9650413" y="3032125"/>
          <p14:tracePt t="28408" x="9510713" y="3032125"/>
          <p14:tracePt t="28424" x="9336088" y="3032125"/>
          <p14:tracePt t="28439" x="9144000" y="3032125"/>
          <p14:tracePt t="28455" x="8969375" y="3032125"/>
          <p14:tracePt t="28472" x="8820150" y="3032125"/>
          <p14:tracePt t="28489" x="8689975" y="3022600"/>
          <p14:tracePt t="28492" x="8645525" y="3022600"/>
          <p14:tracePt t="28506" x="8585200" y="3022600"/>
          <p14:tracePt t="28509" x="8540750" y="3022600"/>
          <p14:tracePt t="28521" x="8480425" y="3022600"/>
          <p14:tracePt t="28523" x="8418513" y="3022600"/>
          <p14:tracePt t="28540" x="8305800" y="3022600"/>
          <p14:tracePt t="28556" x="8201025" y="3022600"/>
          <p14:tracePt t="28574" x="8069263" y="3022600"/>
          <p14:tracePt t="28590" x="7921625" y="3022600"/>
          <p14:tracePt t="28607" x="7799388" y="3032125"/>
          <p14:tracePt t="28623" x="7677150" y="3040063"/>
          <p14:tracePt t="28639" x="7580313" y="3057525"/>
          <p14:tracePt t="28656" x="7485063" y="3084513"/>
          <p14:tracePt t="28674" x="7388225" y="3136900"/>
          <p14:tracePt t="28675" x="7335838" y="3154363"/>
          <p14:tracePt t="28688" x="7300913" y="3189288"/>
          <p14:tracePt t="28706" x="7240588" y="3232150"/>
          <p14:tracePt t="28708" x="7213600" y="3241675"/>
          <p14:tracePt t="28722" x="7188200" y="3259138"/>
          <p14:tracePt t="28724" x="7178675" y="3276600"/>
          <p14:tracePt t="28739" x="7161213" y="3294063"/>
          <p14:tracePt t="28740" x="7161213" y="3302000"/>
          <p14:tracePt t="28756" x="7161213" y="3328988"/>
          <p14:tracePt t="28772" x="7161213" y="3346450"/>
          <p14:tracePt t="28789" x="7161213" y="3363913"/>
          <p14:tracePt t="28807" x="7161213" y="3381375"/>
          <p14:tracePt t="28822" x="7161213" y="3398838"/>
          <p14:tracePt t="28839" x="7161213" y="3406775"/>
          <p14:tracePt t="28860" x="7161213" y="3416300"/>
          <p14:tracePt t="28884" x="7170738" y="3416300"/>
          <p14:tracePt t="28892" x="7170738" y="3424238"/>
          <p14:tracePt t="28907" x="7178675" y="3424238"/>
          <p14:tracePt t="28909" x="7196138" y="3433763"/>
          <p14:tracePt t="28924" x="7213600" y="3433763"/>
          <p14:tracePt t="28925" x="7231063" y="3433763"/>
          <p14:tracePt t="28939" x="7265988" y="3433763"/>
          <p14:tracePt t="28940" x="7292975" y="3433763"/>
          <p14:tracePt t="28956" x="7345363" y="3433763"/>
          <p14:tracePt t="28974" x="7405688" y="3433763"/>
          <p14:tracePt t="28991" x="7485063" y="3433763"/>
          <p14:tracePt t="29007" x="7554913" y="3433763"/>
          <p14:tracePt t="29022" x="7607300" y="3433763"/>
          <p14:tracePt t="29039" x="7650163" y="3433763"/>
          <p14:tracePt t="29056" x="7702550" y="3433763"/>
          <p14:tracePt t="29071" x="7754938" y="3433763"/>
          <p14:tracePt t="29089" x="7824788" y="3433763"/>
          <p14:tracePt t="29093" x="7842250" y="3433763"/>
          <p14:tracePt t="29105" x="7877175" y="3433763"/>
          <p14:tracePt t="29124" x="7947025" y="3433763"/>
          <p14:tracePt t="29140" x="7974013" y="3433763"/>
          <p14:tracePt t="29157" x="7981950" y="3433763"/>
          <p14:tracePt t="29171" x="7991475" y="3433763"/>
          <p14:tracePt t="29716" x="7981950" y="3433763"/>
          <p14:tracePt t="29723" x="7974013" y="3433763"/>
          <p14:tracePt t="29748" x="7974013" y="3424238"/>
          <p14:tracePt t="29756" x="7964488" y="3424238"/>
          <p14:tracePt t="30115" x="7981950" y="3416300"/>
          <p14:tracePt t="30124" x="7999413" y="3416300"/>
          <p14:tracePt t="30138" x="8016875" y="3406775"/>
          <p14:tracePt t="30141" x="8043863" y="3398838"/>
          <p14:tracePt t="30155" x="8096250" y="3381375"/>
          <p14:tracePt t="30172" x="8139113" y="3381375"/>
          <p14:tracePt t="30190" x="8174038" y="3381375"/>
          <p14:tracePt t="30206" x="8218488" y="3371850"/>
          <p14:tracePt t="30223" x="8235950" y="3371850"/>
          <p14:tracePt t="30239" x="8243888" y="3371850"/>
          <p14:tracePt t="30274" x="8261350" y="3371850"/>
          <p14:tracePt t="30445" x="8270875" y="3371850"/>
          <p14:tracePt t="30461" x="8278813" y="3371850"/>
          <p14:tracePt t="30468" x="8288338" y="3371850"/>
          <p14:tracePt t="30477" x="8305800" y="3371850"/>
          <p14:tracePt t="30489" x="8323263" y="3371850"/>
          <p14:tracePt t="30491" x="8331200" y="3371850"/>
          <p14:tracePt t="30507" x="8348663" y="3371850"/>
          <p14:tracePt t="30510" x="8358188" y="3371850"/>
          <p14:tracePt t="30522" x="8375650" y="3371850"/>
          <p14:tracePt t="30525" x="8383588" y="3371850"/>
          <p14:tracePt t="30541" x="8401050" y="3371850"/>
          <p14:tracePt t="30554" x="8410575" y="3371850"/>
          <p14:tracePt t="30557" x="8418513" y="3371850"/>
          <p14:tracePt t="30572" x="8435975" y="3371850"/>
          <p14:tracePt t="30589" x="8453438" y="3371850"/>
          <p14:tracePt t="30606" x="8470900" y="3371850"/>
          <p14:tracePt t="30621" x="8480425" y="3371850"/>
          <p14:tracePt t="30638" x="8488363" y="3371850"/>
          <p14:tracePt t="30655" x="8497888" y="3363913"/>
          <p14:tracePt t="30672" x="8505825" y="3363913"/>
          <p14:tracePt t="30689" x="8505825" y="3354388"/>
          <p14:tracePt t="31133" x="8515350" y="3354388"/>
          <p14:tracePt t="31140" x="8523288" y="3354388"/>
          <p14:tracePt t="31157" x="8550275" y="3354388"/>
          <p14:tracePt t="31172" x="8575675" y="3354388"/>
          <p14:tracePt t="31190" x="8585200" y="3354388"/>
          <p14:tracePt t="31612" x="8593138" y="3354388"/>
          <p14:tracePt t="31620" x="8602663" y="3354388"/>
          <p14:tracePt t="31628" x="8610600" y="3354388"/>
          <p14:tracePt t="31638" x="8637588" y="3354388"/>
          <p14:tracePt t="31655" x="8680450" y="3354388"/>
          <p14:tracePt t="31672" x="8742363" y="3354388"/>
          <p14:tracePt t="31690" x="8812213" y="3354388"/>
          <p14:tracePt t="31692" x="8837613" y="3354388"/>
          <p14:tracePt t="31705" x="8864600" y="3354388"/>
          <p14:tracePt t="31707" x="8872538" y="3354388"/>
          <p14:tracePt t="31860" x="8855075" y="3354388"/>
          <p14:tracePt t="31872" x="8837613" y="3354388"/>
          <p14:tracePt t="31888" x="8742363" y="3363913"/>
          <p14:tracePt t="31905" x="8628063" y="3363913"/>
          <p14:tracePt t="31908" x="8575675" y="3363913"/>
          <p14:tracePt t="31921" x="8532813" y="3363913"/>
          <p14:tracePt t="31924" x="8488363" y="3363913"/>
          <p14:tracePt t="31938" x="8428038" y="3363913"/>
          <p14:tracePt t="31940" x="8375650" y="3363913"/>
          <p14:tracePt t="31956" x="8270875" y="3363913"/>
          <p14:tracePt t="31972" x="8191500" y="3363913"/>
          <p14:tracePt t="31990" x="8113713" y="3363913"/>
          <p14:tracePt t="32006" x="8061325" y="3363913"/>
          <p14:tracePt t="32023" x="8008938" y="3363913"/>
          <p14:tracePt t="32038" x="7974013" y="3363913"/>
          <p14:tracePt t="32056" x="7939088" y="3363913"/>
          <p14:tracePt t="32071" x="7912100" y="3363913"/>
          <p14:tracePt t="32088" x="7886700" y="3363913"/>
          <p14:tracePt t="32104" x="7859713" y="3371850"/>
          <p14:tracePt t="32121" x="7816850" y="3381375"/>
          <p14:tracePt t="32124" x="7789863" y="3389313"/>
          <p14:tracePt t="32138" x="7772400" y="3398838"/>
          <p14:tracePt t="32140" x="7764463" y="3398838"/>
          <p14:tracePt t="32157" x="7754938" y="3398838"/>
          <p14:tracePt t="32179" x="7754938" y="3406775"/>
          <p14:tracePt t="32189" x="7747000" y="3406775"/>
          <p14:tracePt t="32292" x="7754938" y="3406775"/>
          <p14:tracePt t="32299" x="7772400" y="3406775"/>
          <p14:tracePt t="32308" x="7799388" y="3406775"/>
          <p14:tracePt t="32321" x="7824788" y="3406775"/>
          <p14:tracePt t="32324" x="7869238" y="3406775"/>
          <p14:tracePt t="32338" x="7929563" y="3406775"/>
          <p14:tracePt t="32340" x="7991475" y="3406775"/>
          <p14:tracePt t="32354" x="8061325" y="3406775"/>
          <p14:tracePt t="32356" x="8148638" y="3406775"/>
          <p14:tracePt t="32371" x="8288338" y="3406775"/>
          <p14:tracePt t="32389" x="8383588" y="3406775"/>
          <p14:tracePt t="32405" x="8453438" y="3406775"/>
          <p14:tracePt t="32421" x="8488363" y="3406775"/>
          <p14:tracePt t="32438" x="8505825" y="3406775"/>
          <p14:tracePt t="32457" x="8523288" y="3406775"/>
          <p14:tracePt t="32472" x="8532813" y="3406775"/>
          <p14:tracePt t="32489" x="8558213" y="3406775"/>
          <p14:tracePt t="32493" x="8567738" y="3406775"/>
          <p14:tracePt t="32506" x="8593138" y="3406775"/>
          <p14:tracePt t="32508" x="8602663" y="3406775"/>
          <p14:tracePt t="32524" x="8662988" y="3406775"/>
          <p14:tracePt t="32538" x="8689975" y="3406775"/>
          <p14:tracePt t="32541" x="8732838" y="3406775"/>
          <p14:tracePt t="32554" x="8777288" y="3406775"/>
          <p14:tracePt t="32557" x="8820150" y="3406775"/>
          <p14:tracePt t="32572" x="8934450" y="3406775"/>
          <p14:tracePt t="32589" x="9039225" y="3406775"/>
          <p14:tracePt t="32604" x="9117013" y="3406775"/>
          <p14:tracePt t="32622" x="9188450" y="3406775"/>
          <p14:tracePt t="32638" x="9275763" y="3406775"/>
          <p14:tracePt t="32655" x="9423400" y="3406775"/>
          <p14:tracePt t="32671" x="9607550" y="3406775"/>
          <p14:tracePt t="32688" x="9799638" y="3416300"/>
          <p14:tracePt t="32706" x="9964738" y="3433763"/>
          <p14:tracePt t="32710" x="10026650" y="3433763"/>
          <p14:tracePt t="32721" x="10069513" y="3433763"/>
          <p14:tracePt t="32724" x="10104438" y="3433763"/>
          <p14:tracePt t="32740" x="10113963" y="3433763"/>
          <p14:tracePt t="33044" x="10121900" y="3433763"/>
          <p14:tracePt t="33484" x="10113963" y="3433763"/>
          <p14:tracePt t="33491" x="10104438" y="3441700"/>
          <p14:tracePt t="33507" x="10086975" y="3451225"/>
          <p14:tracePt t="33521" x="10069513" y="3459163"/>
          <p14:tracePt t="33524" x="10052050" y="3459163"/>
          <p14:tracePt t="33538" x="10026650" y="3468688"/>
          <p14:tracePt t="33540" x="9991725" y="3476625"/>
          <p14:tracePt t="33555" x="9894888" y="3503613"/>
          <p14:tracePt t="33571" x="9772650" y="3511550"/>
          <p14:tracePt t="33589" x="9642475" y="3511550"/>
          <p14:tracePt t="33605" x="9423400" y="3511550"/>
          <p14:tracePt t="33621" x="9109075" y="3511550"/>
          <p14:tracePt t="33638" x="8672513" y="3511550"/>
          <p14:tracePt t="33654" x="8218488" y="3511550"/>
          <p14:tracePt t="33671" x="7851775" y="3511550"/>
          <p14:tracePt t="33688" x="7580313" y="3511550"/>
          <p14:tracePt t="33704" x="7415213" y="3511550"/>
          <p14:tracePt t="33722" x="7327900" y="3511550"/>
          <p14:tracePt t="33724" x="7283450" y="3511550"/>
          <p14:tracePt t="33739" x="7240588" y="3511550"/>
          <p14:tracePt t="33740" x="7196138" y="3511550"/>
          <p14:tracePt t="33754" x="7161213" y="3511550"/>
          <p14:tracePt t="33756" x="7100888" y="3521075"/>
          <p14:tracePt t="33771" x="7048500" y="3521075"/>
          <p14:tracePt t="33773" x="6978650" y="3546475"/>
          <p14:tracePt t="33788" x="6846888" y="3563938"/>
          <p14:tracePt t="33804" x="6724650" y="3573463"/>
          <p14:tracePt t="33821" x="6654800" y="3581400"/>
          <p14:tracePt t="33838" x="6611938" y="3590925"/>
          <p14:tracePt t="33855" x="6577013" y="3598863"/>
          <p14:tracePt t="33871" x="6542088" y="3608388"/>
          <p14:tracePt t="33888" x="6515100" y="3616325"/>
          <p14:tracePt t="33893" x="6480175" y="3616325"/>
          <p14:tracePt t="33904" x="6445250" y="3625850"/>
          <p14:tracePt t="33921" x="6384925" y="3643313"/>
          <p14:tracePt t="33926" x="6350000" y="3651250"/>
          <p14:tracePt t="33939" x="6315075" y="3660775"/>
          <p14:tracePt t="33942" x="6280150" y="3668713"/>
          <p14:tracePt t="33957" x="6253163" y="3678238"/>
          <p14:tracePt t="34437" x="6253163" y="3686175"/>
          <p14:tracePt t="34452" x="6253163" y="3695700"/>
          <p14:tracePt t="34459" x="6262688" y="3695700"/>
          <p14:tracePt t="34476" x="6270625" y="3703638"/>
          <p14:tracePt t="34501" x="6280150" y="3713163"/>
          <p14:tracePt t="34540" x="6288088" y="3713163"/>
          <p14:tracePt t="34548" x="6288088" y="3721100"/>
          <p14:tracePt t="34556" x="6288088" y="3730625"/>
          <p14:tracePt t="34571" x="6297613" y="3738563"/>
          <p14:tracePt t="34588" x="6305550" y="3748088"/>
          <p14:tracePt t="34604" x="6323013" y="3765550"/>
          <p14:tracePt t="34621" x="6332538" y="3790950"/>
          <p14:tracePt t="34638" x="6340475" y="3800475"/>
          <p14:tracePt t="34654" x="6350000" y="3808413"/>
          <p14:tracePt t="34670" x="6350000" y="3825875"/>
          <p14:tracePt t="34689" x="6350000" y="3843338"/>
          <p14:tracePt t="34705" x="6350000" y="3860800"/>
          <p14:tracePt t="34721" x="6350000" y="3887788"/>
          <p14:tracePt t="34737" x="6350000" y="3913188"/>
          <p14:tracePt t="34739" x="6350000" y="3930650"/>
          <p14:tracePt t="34755" x="6350000" y="3948113"/>
          <p14:tracePt t="34757" x="6350000" y="3957638"/>
          <p14:tracePt t="34772" x="6350000" y="4000500"/>
          <p14:tracePt t="34805" x="6350000" y="4035425"/>
          <p14:tracePt t="34821" x="6350000" y="4052888"/>
          <p14:tracePt t="34838" x="6350000" y="4079875"/>
          <p14:tracePt t="34854" x="6350000" y="4105275"/>
          <p14:tracePt t="34871" x="6350000" y="4124325"/>
          <p14:tracePt t="34888" x="6350000" y="4141788"/>
          <p14:tracePt t="34904" x="6350000" y="4159250"/>
          <p14:tracePt t="34908" x="6350000" y="4167188"/>
          <p14:tracePt t="34922" x="6350000" y="4176713"/>
          <p14:tracePt t="34926" x="6350000" y="4184650"/>
          <p14:tracePt t="34941" x="6350000" y="4194175"/>
          <p14:tracePt t="34957" x="6357938" y="4202113"/>
          <p14:tracePt t="34972" x="6367463" y="4219575"/>
          <p14:tracePt t="34989" x="6375400" y="4229100"/>
          <p14:tracePt t="35004" x="6410325" y="4237038"/>
          <p14:tracePt t="35021" x="6445250" y="4246563"/>
          <p14:tracePt t="35037" x="6489700" y="4254500"/>
          <p14:tracePt t="35055" x="6542088" y="4254500"/>
          <p14:tracePt t="35072" x="6602413" y="4254500"/>
          <p14:tracePt t="35088" x="6689725" y="4254500"/>
          <p14:tracePt t="35104" x="6769100" y="4254500"/>
          <p14:tracePt t="35121" x="6829425" y="4254500"/>
          <p14:tracePt t="35124" x="6864350" y="4254500"/>
          <p14:tracePt t="35137" x="6891338" y="4254500"/>
          <p14:tracePt t="35140" x="6916738" y="4254500"/>
          <p14:tracePt t="35154" x="6934200" y="4254500"/>
          <p14:tracePt t="35157" x="6961188" y="4254500"/>
          <p14:tracePt t="35177" x="6986588" y="4254500"/>
          <p14:tracePt t="35183" x="7013575" y="4254500"/>
          <p14:tracePt t="35191" x="7021513" y="4254500"/>
          <p14:tracePt t="35206" x="7048500" y="4237038"/>
          <p14:tracePt t="35223" x="7065963" y="4237038"/>
          <p14:tracePt t="35239" x="7083425" y="4237038"/>
          <p14:tracePt t="35254" x="7108825" y="4237038"/>
          <p14:tracePt t="35271" x="7143750" y="4237038"/>
          <p14:tracePt t="35288" x="7153275" y="4237038"/>
          <p14:tracePt t="35304" x="7188200" y="4237038"/>
          <p14:tracePt t="35321" x="7231063" y="4219575"/>
          <p14:tracePt t="35337" x="7258050" y="4211638"/>
          <p14:tracePt t="35340" x="7265988" y="4202113"/>
          <p14:tracePt t="35354" x="7275513" y="4202113"/>
          <p14:tracePt t="35371" x="7300913" y="4202113"/>
          <p14:tracePt t="35395" x="7310438" y="4202113"/>
          <p14:tracePt t="35411" x="7318375" y="4202113"/>
          <p14:tracePt t="35436" x="7327900" y="4194175"/>
          <p14:tracePt t="35444" x="7335838" y="4194175"/>
          <p14:tracePt t="35455" x="7345363" y="4184650"/>
          <p14:tracePt t="35868" x="7353300" y="4176713"/>
          <p14:tracePt t="35876" x="7362825" y="4176713"/>
          <p14:tracePt t="35888" x="7370763" y="4167188"/>
          <p14:tracePt t="35892" x="7380288" y="4159250"/>
          <p14:tracePt t="35904" x="7388225" y="4149725"/>
          <p14:tracePt t="35921" x="7415213" y="4141788"/>
          <p14:tracePt t="35925" x="7423150" y="4141788"/>
          <p14:tracePt t="35939" x="7440613" y="4132263"/>
          <p14:tracePt t="35940" x="7450138" y="4124325"/>
          <p14:tracePt t="35957" x="7467600" y="4124325"/>
          <p14:tracePt t="35971" x="7485063" y="4124325"/>
          <p14:tracePt t="35988" x="7502525" y="4124325"/>
          <p14:tracePt t="36021" x="7527925" y="4124325"/>
          <p14:tracePt t="36037" x="7554913" y="4124325"/>
          <p14:tracePt t="36054" x="7562850" y="4124325"/>
          <p14:tracePt t="36070" x="7580313" y="4124325"/>
          <p14:tracePt t="36308" x="7580313" y="4141788"/>
          <p14:tracePt t="36324" x="7572375" y="4159250"/>
          <p14:tracePt t="36331" x="7554913" y="4167188"/>
          <p14:tracePt t="36341" x="7545388" y="4176713"/>
          <p14:tracePt t="36357" x="7537450" y="4202113"/>
          <p14:tracePt t="36372" x="7519988" y="4219575"/>
          <p14:tracePt t="36388" x="7519988" y="4237038"/>
          <p14:tracePt t="36406" x="7510463" y="4254500"/>
          <p14:tracePt t="36423" x="7502525" y="4264025"/>
          <p14:tracePt t="36439" x="7502525" y="4271963"/>
          <p14:tracePt t="36456" x="7493000" y="4281488"/>
          <p14:tracePt t="36492" x="7493000" y="4289425"/>
          <p14:tracePt t="36508" x="7493000" y="4298950"/>
          <p14:tracePt t="36653" x="7493000" y="4306888"/>
          <p14:tracePt t="37068" x="7502525" y="4298950"/>
          <p14:tracePt t="37075" x="7527925" y="4271963"/>
          <p14:tracePt t="37089" x="7554913" y="4254500"/>
          <p14:tracePt t="37092" x="7580313" y="4229100"/>
          <p14:tracePt t="37105" x="7597775" y="4202113"/>
          <p14:tracePt t="37107" x="7615238" y="4184650"/>
          <p14:tracePt t="37124" x="7667625" y="4132263"/>
          <p14:tracePt t="37138" x="7685088" y="4114800"/>
          <p14:tracePt t="37141" x="7712075" y="4087813"/>
          <p14:tracePt t="37157" x="7737475" y="4062413"/>
          <p14:tracePt t="37171" x="7754938" y="4044950"/>
          <p14:tracePt t="37190" x="7764463" y="4027488"/>
          <p14:tracePt t="37205" x="7772400" y="4017963"/>
          <p14:tracePt t="37404" x="7772400" y="4010025"/>
          <p14:tracePt t="37420" x="7764463" y="4010025"/>
          <p14:tracePt t="37427" x="7754938" y="4010025"/>
          <p14:tracePt t="37444" x="7747000" y="4010025"/>
          <p14:tracePt t="37455" x="7737475" y="4010025"/>
          <p14:tracePt t="37540" x="7729538" y="4010025"/>
          <p14:tracePt t="37556" x="7747000" y="4010025"/>
          <p14:tracePt t="37563" x="7781925" y="4010025"/>
          <p14:tracePt t="37572" x="7824788" y="4010025"/>
          <p14:tracePt t="37589" x="7974013" y="4010025"/>
          <p14:tracePt t="37606" x="8148638" y="4010025"/>
          <p14:tracePt t="37621" x="8278813" y="4010025"/>
          <p14:tracePt t="37638" x="8348663" y="4010025"/>
          <p14:tracePt t="37684" x="8358188" y="4010025"/>
          <p14:tracePt t="37716" x="8348663" y="4010025"/>
          <p14:tracePt t="37724" x="8340725" y="4010025"/>
          <p14:tracePt t="37741" x="8323263" y="4010025"/>
          <p14:tracePt t="37757" x="8288338" y="4010025"/>
          <p14:tracePt t="37772" x="8253413" y="4010025"/>
          <p14:tracePt t="37790" x="8201025" y="4010025"/>
          <p14:tracePt t="37806" x="8166100" y="4010025"/>
          <p14:tracePt t="38052" x="8148638" y="4010025"/>
          <p14:tracePt t="38091" x="8139113" y="4010025"/>
          <p14:tracePt t="38117" x="8131175" y="4017963"/>
          <p14:tracePt t="38141" x="8131175" y="4027488"/>
          <p14:tracePt t="38156" x="8121650" y="4027488"/>
          <p14:tracePt t="38172" x="8104188" y="4035425"/>
          <p14:tracePt t="38189" x="8078788" y="4052888"/>
          <p14:tracePt t="38206" x="8069263" y="4062413"/>
          <p14:tracePt t="38222" x="8061325" y="4062413"/>
          <p14:tracePt t="38244" x="8061325" y="4070350"/>
          <p14:tracePt t="38257" x="8051800" y="4070350"/>
          <p14:tracePt t="38272" x="8051800" y="4079875"/>
          <p14:tracePt t="38290" x="8043863" y="4079875"/>
          <p14:tracePt t="38292" x="8034338" y="4079875"/>
          <p14:tracePt t="38304" x="8034338" y="4087813"/>
          <p14:tracePt t="38321" x="8016875" y="4097338"/>
          <p14:tracePt t="38677" x="8016875" y="4105275"/>
          <p14:tracePt t="38693" x="8026400" y="4105275"/>
          <p14:tracePt t="38699" x="8051800" y="4105275"/>
          <p14:tracePt t="38707" x="8078788" y="4105275"/>
          <p14:tracePt t="38722" x="8113713" y="4087813"/>
          <p14:tracePt t="38725" x="8148638" y="4079875"/>
          <p14:tracePt t="38740" x="8208963" y="4052888"/>
          <p14:tracePt t="38742" x="8253413" y="4044950"/>
          <p14:tracePt t="38755" x="8305800" y="4027488"/>
          <p14:tracePt t="38758" x="8348663" y="4017963"/>
          <p14:tracePt t="38772" x="8418513" y="3992563"/>
          <p14:tracePt t="38788" x="8488363" y="3983038"/>
          <p14:tracePt t="38805" x="8558213" y="3975100"/>
          <p14:tracePt t="38821" x="8662988" y="3957638"/>
          <p14:tracePt t="38838" x="8767763" y="3940175"/>
          <p14:tracePt t="38854" x="8847138" y="3940175"/>
          <p14:tracePt t="38871" x="8924925" y="3940175"/>
          <p14:tracePt t="38888" x="8994775" y="3983038"/>
          <p14:tracePt t="38904" x="9056688" y="4035425"/>
          <p14:tracePt t="38922" x="9074150" y="4079875"/>
          <p14:tracePt t="38925" x="9082088" y="4105275"/>
          <p14:tracePt t="38938" x="9091613" y="4132263"/>
          <p14:tracePt t="38941" x="9099550" y="4167188"/>
          <p14:tracePt t="38958" x="9117013" y="4211638"/>
          <p14:tracePt t="38973" x="9126538" y="4246563"/>
          <p14:tracePt t="38991" x="9144000" y="4281488"/>
          <p14:tracePt t="39004" x="9144000" y="4289425"/>
          <p14:tracePt t="39055" x="9153525" y="4289425"/>
          <p14:tracePt t="39071" x="9161463" y="4289425"/>
          <p14:tracePt t="39088" x="9196388" y="4289425"/>
          <p14:tracePt t="39104" x="9328150" y="4254500"/>
          <p14:tracePt t="39121" x="9537700" y="4184650"/>
          <p14:tracePt t="39124" x="9642475" y="4159250"/>
          <p14:tracePt t="39137" x="9764713" y="4105275"/>
          <p14:tracePt t="39140" x="9869488" y="4070350"/>
          <p14:tracePt t="39154" x="9964738" y="4052888"/>
          <p14:tracePt t="39156" x="10026650" y="4027488"/>
          <p14:tracePt t="39171" x="10086975" y="4010025"/>
          <p14:tracePt t="39208" x="10113963" y="4000500"/>
          <p14:tracePt t="39259" x="10131425" y="3992563"/>
          <p14:tracePt t="39565" x="10131425" y="4000500"/>
          <p14:tracePt t="39579" x="10131425" y="4010025"/>
          <p14:tracePt t="39589" x="10131425" y="4017963"/>
          <p14:tracePt t="39622" x="10121900" y="4027488"/>
          <p14:tracePt t="39637" x="10113963" y="4044950"/>
          <p14:tracePt t="39660" x="10104438" y="4052888"/>
          <p14:tracePt t="39671" x="10104438" y="4062413"/>
          <p14:tracePt t="39688" x="10096500" y="4062413"/>
          <p14:tracePt t="39705" x="10079038" y="4070350"/>
          <p14:tracePt t="39708" x="10069513" y="4070350"/>
          <p14:tracePt t="39722" x="10061575" y="4079875"/>
          <p14:tracePt t="39725" x="10044113" y="4087813"/>
          <p14:tracePt t="39742" x="10026650" y="4097338"/>
          <p14:tracePt t="39756" x="10017125" y="4097338"/>
          <p14:tracePt t="39779" x="9999663" y="4097338"/>
          <p14:tracePt t="39789" x="9991725" y="4097338"/>
          <p14:tracePt t="39805" x="9982200" y="4097338"/>
          <p14:tracePt t="39821" x="9947275" y="4097338"/>
          <p14:tracePt t="39837" x="9834563" y="4017963"/>
          <p14:tracePt t="39854" x="9615488" y="3905250"/>
          <p14:tracePt t="39872" x="9328150" y="3800475"/>
          <p14:tracePt t="39887" x="8916988" y="3703638"/>
          <p14:tracePt t="39904" x="8488363" y="3608388"/>
          <p14:tracePt t="39921" x="7956550" y="3546475"/>
          <p14:tracePt t="39924" x="7624763" y="3529013"/>
          <p14:tracePt t="39938" x="7292975" y="3529013"/>
          <p14:tracePt t="39940" x="7021513" y="3529013"/>
          <p14:tracePt t="39956" x="6577013" y="3529013"/>
          <p14:tracePt t="39973" x="6270625" y="3529013"/>
          <p14:tracePt t="39990" x="6051550" y="3529013"/>
          <p14:tracePt t="40005" x="5938838" y="3529013"/>
          <p14:tracePt t="40023" x="5894388" y="3546475"/>
          <p14:tracePt t="40039" x="5886450" y="3556000"/>
          <p14:tracePt t="40054" x="5868988" y="3581400"/>
          <p14:tracePt t="40071" x="5851525" y="3625850"/>
          <p14:tracePt t="40088" x="5824538" y="3668713"/>
          <p14:tracePt t="40104" x="5789613" y="3721100"/>
          <p14:tracePt t="40121" x="5737225" y="3790950"/>
          <p14:tracePt t="40138" x="5694363" y="3870325"/>
          <p14:tracePt t="40140" x="5667375" y="3905250"/>
          <p14:tracePt t="40154" x="5641975" y="3957638"/>
          <p14:tracePt t="40157" x="5607050" y="3992563"/>
          <p14:tracePt t="40172" x="5580063" y="4079875"/>
          <p14:tracePt t="40188" x="5554663" y="4132263"/>
          <p14:tracePt t="40206" x="5545138" y="4176713"/>
          <p14:tracePt t="40223" x="5545138" y="4202113"/>
          <p14:tracePt t="40238" x="5545138" y="4219575"/>
          <p14:tracePt t="40515" x="5545138" y="4229100"/>
          <p14:tracePt t="40538" x="5537200" y="4229100"/>
          <p14:tracePt t="40557" x="5527675" y="4229100"/>
          <p14:tracePt t="40925" x="5537200" y="4219575"/>
          <p14:tracePt t="40938" x="5562600" y="4211638"/>
          <p14:tracePt t="40941" x="5597525" y="4184650"/>
          <p14:tracePt t="40956" x="5781675" y="4079875"/>
          <p14:tracePt t="40972" x="6026150" y="3930650"/>
          <p14:tracePt t="40991" x="6305550" y="3790950"/>
          <p14:tracePt t="41007" x="6559550" y="3695700"/>
          <p14:tracePt t="41024" x="6786563" y="3608388"/>
          <p14:tracePt t="41038" x="6986588" y="3538538"/>
          <p14:tracePt t="41054" x="7108825" y="3521075"/>
          <p14:tracePt t="41072" x="7188200" y="3521075"/>
          <p14:tracePt t="41087" x="7240588" y="3521075"/>
          <p14:tracePt t="41104" x="7300913" y="3521075"/>
          <p14:tracePt t="41121" x="7370763" y="3521075"/>
          <p14:tracePt t="41124" x="7405688" y="3521075"/>
          <p14:tracePt t="41137" x="7432675" y="3521075"/>
          <p14:tracePt t="41140" x="7458075" y="3521075"/>
          <p14:tracePt t="41154" x="7502525" y="3529013"/>
          <p14:tracePt t="41156" x="7537450" y="3546475"/>
          <p14:tracePt t="41172" x="7589838" y="3573463"/>
          <p14:tracePt t="41189" x="7615238" y="3581400"/>
          <p14:tracePt t="41206" x="7632700" y="3598863"/>
          <p14:tracePt t="41223" x="7632700" y="3608388"/>
          <p14:tracePt t="41239" x="7642225" y="3625850"/>
          <p14:tracePt t="41256" x="7659688" y="3651250"/>
          <p14:tracePt t="41259" x="7667625" y="3668713"/>
          <p14:tracePt t="41273" x="7667625" y="3695700"/>
          <p14:tracePt t="41290" x="7685088" y="3756025"/>
          <p14:tracePt t="41292" x="7702550" y="3790950"/>
          <p14:tracePt t="41305" x="7712075" y="3825875"/>
          <p14:tracePt t="41308" x="7712075" y="3852863"/>
          <p14:tracePt t="41324" x="7720013" y="3878263"/>
          <p14:tracePt t="41326" x="7720013" y="3913188"/>
          <p14:tracePt t="41338" x="7720013" y="3948113"/>
          <p14:tracePt t="41341" x="7720013" y="3965575"/>
          <p14:tracePt t="41354" x="7720013" y="4000500"/>
          <p14:tracePt t="41356" x="7720013" y="4035425"/>
          <p14:tracePt t="41372" x="7720013" y="4097338"/>
          <p14:tracePt t="41388" x="7720013" y="4176713"/>
          <p14:tracePt t="41404" x="7720013" y="4229100"/>
          <p14:tracePt t="41420" x="7720013" y="4281488"/>
          <p14:tracePt t="41437" x="7720013" y="4316413"/>
          <p14:tracePt t="41455" x="7720013" y="4341813"/>
          <p14:tracePt t="41473" x="7720013" y="4359275"/>
          <p14:tracePt t="41476" x="7720013" y="4368800"/>
          <p14:tracePt t="41489" x="7720013" y="4386263"/>
          <p14:tracePt t="41506" x="7720013" y="4394200"/>
          <p14:tracePt t="41509" x="7720013" y="4403725"/>
          <p14:tracePt t="41521" x="7720013" y="4411663"/>
          <p14:tracePt t="41523" x="7720013" y="4429125"/>
          <p14:tracePt t="41541" x="7720013" y="4438650"/>
          <p14:tracePt t="41554" x="7720013" y="4446588"/>
          <p14:tracePt t="41573" x="7720013" y="4456113"/>
          <p14:tracePt t="41605" x="7720013" y="4464050"/>
          <p14:tracePt t="41796" x="7720013" y="4473575"/>
          <p14:tracePt t="41820" x="7729538" y="4473575"/>
          <p14:tracePt t="41828" x="7737475" y="4473575"/>
          <p14:tracePt t="41844" x="7747000" y="4473575"/>
          <p14:tracePt t="41854" x="7754938" y="4473575"/>
          <p14:tracePt t="41872" x="7772400" y="4473575"/>
          <p14:tracePt t="41888" x="7789863" y="4464050"/>
          <p14:tracePt t="41904" x="7816850" y="4446588"/>
          <p14:tracePt t="41921" x="7842250" y="4421188"/>
          <p14:tracePt t="41923" x="7851775" y="4421188"/>
          <p14:tracePt t="41938" x="7859713" y="4411663"/>
          <p14:tracePt t="41940" x="7877175" y="4394200"/>
          <p14:tracePt t="41955" x="7894638" y="4386263"/>
          <p14:tracePt t="41956" x="7921625" y="4368800"/>
          <p14:tracePt t="41972" x="7956550" y="4351338"/>
          <p14:tracePt t="41989" x="7981950" y="4333875"/>
          <p14:tracePt t="42006" x="8016875" y="4298950"/>
          <p14:tracePt t="42023" x="8069263" y="4271963"/>
          <p14:tracePt t="42038" x="8148638" y="4229100"/>
          <p14:tracePt t="42056" x="8235950" y="4194175"/>
          <p14:tracePt t="42059" x="8288338" y="4159250"/>
          <p14:tracePt t="42071" x="8331200" y="4149725"/>
          <p14:tracePt t="42090" x="8435975" y="4114800"/>
          <p14:tracePt t="42091" x="8470900" y="4105275"/>
          <p14:tracePt t="42104" x="8515350" y="4097338"/>
          <p14:tracePt t="42120" x="8610600" y="4079875"/>
          <p14:tracePt t="42137" x="8715375" y="4062413"/>
          <p14:tracePt t="42140" x="8750300" y="4062413"/>
          <p14:tracePt t="42154" x="8767763" y="4062413"/>
          <p14:tracePt t="42156" x="8794750" y="4062413"/>
          <p14:tracePt t="42171" x="8820150" y="4062413"/>
          <p14:tracePt t="42173" x="8829675" y="4062413"/>
          <p14:tracePt t="42188" x="8855075" y="4062413"/>
          <p14:tracePt t="42206" x="8882063" y="4062413"/>
          <p14:tracePt t="42221" x="8916988" y="4087813"/>
          <p14:tracePt t="42238" x="8959850" y="4124325"/>
          <p14:tracePt t="42255" x="8994775" y="4141788"/>
          <p14:tracePt t="42273" x="9021763" y="4159250"/>
          <p14:tracePt t="42275" x="9029700" y="4167188"/>
          <p14:tracePt t="42292" x="9029700" y="4176713"/>
          <p14:tracePt t="42304" x="9039225" y="4184650"/>
          <p14:tracePt t="42322" x="9039225" y="4202113"/>
          <p14:tracePt t="42324" x="9039225" y="4211638"/>
          <p14:tracePt t="42339" x="9039225" y="4229100"/>
          <p14:tracePt t="42341" x="9039225" y="4237038"/>
          <p14:tracePt t="42357" x="9029700" y="4271963"/>
          <p14:tracePt t="42372" x="9029700" y="4298950"/>
          <p14:tracePt t="42390" x="9029700" y="4316413"/>
          <p14:tracePt t="42405" x="9029700" y="4333875"/>
          <p14:tracePt t="42421" x="9029700" y="4341813"/>
          <p14:tracePt t="42437" x="9029700" y="4359275"/>
          <p14:tracePt t="42456" x="9029700" y="4368800"/>
          <p14:tracePt t="42471" x="9029700" y="4386263"/>
          <p14:tracePt t="42489" x="9021763" y="4403725"/>
          <p14:tracePt t="42491" x="9012238" y="4411663"/>
          <p14:tracePt t="42506" x="9012238" y="4421188"/>
          <p14:tracePt t="42508" x="9012238" y="4438650"/>
          <p14:tracePt t="42539" x="9012238" y="4446588"/>
          <p14:tracePt t="42541" x="9004300" y="4456113"/>
          <p14:tracePt t="42557" x="9004300" y="4473575"/>
          <p14:tracePt t="42572" x="8994775" y="4481513"/>
          <p14:tracePt t="42589" x="8977313" y="4498975"/>
          <p14:tracePt t="42606" x="8977313" y="4508500"/>
          <p14:tracePt t="42622" x="8959850" y="4533900"/>
          <p14:tracePt t="42640" x="8942388" y="4568825"/>
          <p14:tracePt t="42653" x="8916988" y="4595813"/>
          <p14:tracePt t="42671" x="8899525" y="4621213"/>
          <p14:tracePt t="42687" x="8899525" y="4630738"/>
          <p14:tracePt t="42705" x="8882063" y="4648200"/>
          <p14:tracePt t="42748" x="8872538" y="4656138"/>
          <p14:tracePt t="42755" x="8864600" y="4665663"/>
          <p14:tracePt t="42773" x="8855075" y="4665663"/>
          <p14:tracePt t="42812" x="8855075" y="4673600"/>
          <p14:tracePt t="42843" x="8847138" y="4673600"/>
          <p14:tracePt t="42860" x="8837613" y="4673600"/>
          <p14:tracePt t="43199" x="8829675" y="4673600"/>
          <p14:tracePt t="43204" x="8820150" y="4673600"/>
          <p14:tracePt t="43223" x="8812213" y="4665663"/>
          <p14:tracePt t="43239" x="8794750" y="4665663"/>
          <p14:tracePt t="43255" x="8785225" y="4656138"/>
          <p14:tracePt t="43272" x="8777288" y="4656138"/>
          <p14:tracePt t="43308" x="8767763" y="4656138"/>
          <p14:tracePt t="43324" x="8767763" y="4648200"/>
          <p14:tracePt t="43345" x="8759825" y="4638675"/>
          <p14:tracePt t="43354" x="8759825" y="4630738"/>
          <p14:tracePt t="43356" x="8750300" y="4630738"/>
          <p14:tracePt t="43379" x="8750300" y="4621213"/>
          <p14:tracePt t="43396" x="8750300" y="4613275"/>
          <p14:tracePt t="43500" x="8750300" y="4603750"/>
          <p14:tracePt t="43516" x="8750300" y="4595813"/>
          <p14:tracePt t="43523" x="8750300" y="4586288"/>
          <p14:tracePt t="43538" x="8750300" y="4578350"/>
          <p14:tracePt t="43540" x="8767763" y="4551363"/>
          <p14:tracePt t="43555" x="8802688" y="4508500"/>
          <p14:tracePt t="43559" x="8837613" y="4481513"/>
          <p14:tracePt t="43572" x="8969375" y="4411663"/>
          <p14:tracePt t="43589" x="9074150" y="4351338"/>
          <p14:tracePt t="43606" x="9109075" y="4333875"/>
          <p14:tracePt t="43637" x="9117013" y="4333875"/>
          <p14:tracePt t="43652" x="9109075" y="4333875"/>
          <p14:tracePt t="43659" x="9091613" y="4333875"/>
          <p14:tracePt t="43671" x="9047163" y="4333875"/>
          <p14:tracePt t="43688" x="8942388" y="4351338"/>
          <p14:tracePt t="43705" x="8785225" y="4386263"/>
          <p14:tracePt t="43707" x="8724900" y="4403725"/>
          <p14:tracePt t="43721" x="8655050" y="4411663"/>
          <p14:tracePt t="43724" x="8602663" y="4421188"/>
          <p14:tracePt t="43740" x="8540750" y="4421188"/>
          <p14:tracePt t="43741" x="8515350" y="4421188"/>
          <p14:tracePt t="43756" x="8445500" y="4421188"/>
          <p14:tracePt t="43772" x="8401050" y="4421188"/>
          <p14:tracePt t="43789" x="8348663" y="4421188"/>
          <p14:tracePt t="43805" x="8296275" y="4421188"/>
          <p14:tracePt t="43821" x="8253413" y="4421188"/>
          <p14:tracePt t="43840" x="8235950" y="4421188"/>
          <p14:tracePt t="43854" x="8208963" y="4421188"/>
          <p14:tracePt t="43871" x="8191500" y="4421188"/>
          <p14:tracePt t="43887" x="8183563" y="4421188"/>
          <p14:tracePt t="43988" x="8174038" y="4421188"/>
          <p14:tracePt t="43995" x="8166100" y="4421188"/>
          <p14:tracePt t="44012" x="8166100" y="4429125"/>
          <p14:tracePt t="45475" x="8174038" y="4429125"/>
          <p14:tracePt t="45487" x="8208963" y="4429125"/>
          <p14:tracePt t="45504" x="8410575" y="4421188"/>
          <p14:tracePt t="45522" x="8724900" y="4421188"/>
          <p14:tracePt t="45523" x="8899525" y="4421188"/>
          <p14:tracePt t="45537" x="9082088" y="4421188"/>
          <p14:tracePt t="45540" x="9266238" y="4421188"/>
          <p14:tracePt t="45555" x="9405938" y="4421188"/>
          <p14:tracePt t="45556" x="9537700" y="4421188"/>
          <p14:tracePt t="45570" x="9625013" y="4421188"/>
          <p14:tracePt t="45573" x="9677400" y="4438650"/>
          <p14:tracePt t="45620" x="9685338" y="4446588"/>
          <p14:tracePt t="45635" x="9685338" y="4456113"/>
          <p14:tracePt t="45859" x="9677400" y="4456113"/>
          <p14:tracePt t="45872" x="9659938" y="4456113"/>
          <p14:tracePt t="45887" x="9598025" y="4429125"/>
          <p14:tracePt t="45903" x="9493250" y="4368800"/>
          <p14:tracePt t="45920" x="9371013" y="4289425"/>
          <p14:tracePt t="45936" x="9178925" y="4219575"/>
          <p14:tracePt t="45954" x="8986838" y="4149725"/>
          <p14:tracePt t="45956" x="8864600" y="4114800"/>
          <p14:tracePt t="45970" x="8750300" y="4079875"/>
          <p14:tracePt t="45973" x="8645525" y="4052888"/>
          <p14:tracePt t="45989" x="8480425" y="4027488"/>
          <p14:tracePt t="46006" x="8358188" y="4000500"/>
          <p14:tracePt t="46020" x="8278813" y="4000500"/>
          <p14:tracePt t="46037" x="8208963" y="4000500"/>
          <p14:tracePt t="46055" x="8148638" y="4000500"/>
          <p14:tracePt t="46070" x="8078788" y="4000500"/>
          <p14:tracePt t="46087" x="8008938" y="4000500"/>
          <p14:tracePt t="46103" x="7921625" y="4017963"/>
          <p14:tracePt t="46120" x="7842250" y="4044950"/>
          <p14:tracePt t="46137" x="7747000" y="4079875"/>
          <p14:tracePt t="46153" x="7659688" y="4097338"/>
          <p14:tracePt t="46156" x="7642225" y="4105275"/>
          <p14:tracePt t="46170" x="7607300" y="4105275"/>
          <p14:tracePt t="46172" x="7580313" y="4114800"/>
          <p14:tracePt t="46187" x="7572375" y="4124325"/>
          <p14:tracePt t="46189" x="7554913" y="4124325"/>
          <p14:tracePt t="46203" x="7519988" y="4141788"/>
          <p14:tracePt t="46221" x="7493000" y="4167188"/>
          <p14:tracePt t="46237" x="7467600" y="4176713"/>
          <p14:tracePt t="46254" x="7450138" y="4194175"/>
          <p14:tracePt t="46272" x="7440613" y="4202113"/>
          <p14:tracePt t="46287" x="7432675" y="4219575"/>
          <p14:tracePt t="46303" x="7423150" y="4229100"/>
          <p14:tracePt t="46320" x="7405688" y="4237038"/>
          <p14:tracePt t="46347" x="7405688" y="4246563"/>
          <p14:tracePt t="47820" x="7405688" y="4254500"/>
          <p14:tracePt t="47827" x="7405688" y="4264025"/>
          <p14:tracePt t="47836" x="7405688" y="4281488"/>
          <p14:tracePt t="47853" x="7405688" y="4316413"/>
          <p14:tracePt t="47870" x="7405688" y="4351338"/>
          <p14:tracePt t="47888" x="7405688" y="4376738"/>
          <p14:tracePt t="47940" x="7405688" y="4386263"/>
          <p14:tracePt t="47956" x="7415213" y="4386263"/>
          <p14:tracePt t="47963" x="7423150" y="4386263"/>
          <p14:tracePt t="47972" x="7458075" y="4386263"/>
          <p14:tracePt t="47988" x="7624763" y="4386263"/>
          <p14:tracePt t="48005" x="7869238" y="4386263"/>
          <p14:tracePt t="48024" x="8121650" y="4386263"/>
          <p14:tracePt t="48038" x="8375650" y="4386263"/>
          <p14:tracePt t="48054" x="8680450" y="4386263"/>
          <p14:tracePt t="48070" x="9039225" y="4386263"/>
          <p14:tracePt t="48088" x="9388475" y="4411663"/>
          <p14:tracePt t="48104" x="9632950" y="4438650"/>
          <p14:tracePt t="48120" x="9772650" y="4464050"/>
          <p14:tracePt t="48139" x="9807575" y="4473575"/>
          <p14:tracePt t="48142" x="9825038" y="4491038"/>
          <p14:tracePt t="48154" x="9825038" y="4498975"/>
          <p14:tracePt t="48156" x="9825038" y="4508500"/>
          <p14:tracePt t="48173" x="9825038" y="4516438"/>
          <p14:tracePt t="48188" x="9825038" y="4533900"/>
          <p14:tracePt t="48204" x="9817100" y="4551363"/>
          <p14:tracePt t="48222" x="9817100" y="4568825"/>
          <p14:tracePt t="48239" x="9817100" y="4586288"/>
          <p14:tracePt t="48572" x="9807575" y="4586288"/>
          <p14:tracePt t="48628" x="9799638" y="4586288"/>
          <p14:tracePt t="48659" x="9790113" y="4595813"/>
          <p14:tracePt t="48931" x="9782175" y="4595813"/>
          <p14:tracePt t="48964" x="9772650" y="4595813"/>
          <p14:tracePt t="48989" x="9764713" y="4595813"/>
          <p14:tracePt t="48995" x="9755188" y="4595813"/>
          <p14:tracePt t="49003" x="9747250" y="4595813"/>
          <p14:tracePt t="49022" x="9737725" y="4586288"/>
          <p14:tracePt t="49039" x="9720263" y="4578350"/>
          <p14:tracePt t="49057" x="9702800" y="4560888"/>
          <p14:tracePt t="49071" x="9677400" y="4551363"/>
          <p14:tracePt t="49089" x="9642475" y="4525963"/>
          <p14:tracePt t="49091" x="9632950" y="4516438"/>
          <p14:tracePt t="49103" x="9625013" y="4498975"/>
          <p14:tracePt t="49120" x="9590088" y="4481513"/>
          <p14:tracePt t="49137" x="9572625" y="4464050"/>
          <p14:tracePt t="49139" x="9545638" y="4446588"/>
          <p14:tracePt t="49153" x="9528175" y="4438650"/>
          <p14:tracePt t="49170" x="9475788" y="4403725"/>
          <p14:tracePt t="49172" x="9432925" y="4386263"/>
          <p14:tracePt t="49187" x="9318625" y="4324350"/>
          <p14:tracePt t="49206" x="9178925" y="4254500"/>
          <p14:tracePt t="49222" x="9021763" y="4211638"/>
          <p14:tracePt t="49238" x="8890000" y="4176713"/>
          <p14:tracePt t="49255" x="8759825" y="4149725"/>
          <p14:tracePt t="49271" x="8637588" y="4105275"/>
          <p14:tracePt t="49289" x="8497888" y="4070350"/>
          <p14:tracePt t="49291" x="8435975" y="4052888"/>
          <p14:tracePt t="49305" x="8393113" y="4044950"/>
          <p14:tracePt t="49307" x="8340725" y="4027488"/>
          <p14:tracePt t="49324" x="8261350" y="4010025"/>
          <p14:tracePt t="49338" x="8208963" y="3983038"/>
          <p14:tracePt t="49341" x="8166100" y="3975100"/>
          <p14:tracePt t="49354" x="8104188" y="3965575"/>
          <p14:tracePt t="49356" x="8026400" y="3948113"/>
          <p14:tracePt t="49370" x="7947025" y="3922713"/>
          <p14:tracePt t="49373" x="7869238" y="3905250"/>
          <p14:tracePt t="49388" x="7737475" y="3878263"/>
          <p14:tracePt t="49404" x="7659688" y="3878263"/>
          <p14:tracePt t="49421" x="7597775" y="3878263"/>
          <p14:tracePt t="49437" x="7545388" y="3878263"/>
          <p14:tracePt t="49454" x="7475538" y="3887788"/>
          <p14:tracePt t="49471" x="7405688" y="3905250"/>
          <p14:tracePt t="49488" x="7327900" y="3930650"/>
          <p14:tracePt t="49505" x="7275513" y="3957638"/>
          <p14:tracePt t="49507" x="7258050" y="3965575"/>
          <p14:tracePt t="49523" x="7205663" y="4000500"/>
          <p14:tracePt t="49538" x="7178675" y="4010025"/>
          <p14:tracePt t="49540" x="7161213" y="4027488"/>
          <p14:tracePt t="49556" x="7135813" y="4062413"/>
          <p14:tracePt t="49569" x="7118350" y="4079875"/>
          <p14:tracePt t="49572" x="7100888" y="4097338"/>
          <p14:tracePt t="49588" x="7073900" y="4141788"/>
          <p14:tracePt t="49604" x="7056438" y="4184650"/>
          <p14:tracePt t="49620" x="7048500" y="4202113"/>
          <p14:tracePt t="49623" x="7038975" y="4229100"/>
          <p14:tracePt t="49637" x="7031038" y="4264025"/>
          <p14:tracePt t="49654" x="7031038" y="4316413"/>
          <p14:tracePt t="49670" x="7031038" y="4351338"/>
          <p14:tracePt t="49688" x="7031038" y="4386263"/>
          <p14:tracePt t="49705" x="7031038" y="4403725"/>
          <p14:tracePt t="49708" x="7031038" y="4421188"/>
          <p14:tracePt t="49722" x="7031038" y="4429125"/>
          <p14:tracePt t="49740" x="7031038" y="4446588"/>
          <p14:tracePt t="49755" x="7031038" y="4456113"/>
          <p14:tracePt t="49758" x="7031038" y="4464050"/>
          <p14:tracePt t="49773" x="7031038" y="4481513"/>
          <p14:tracePt t="49788" x="7031038" y="4498975"/>
          <p14:tracePt t="49805" x="7031038" y="4516438"/>
          <p14:tracePt t="49820" x="7031038" y="4533900"/>
          <p14:tracePt t="49837" x="7031038" y="4551363"/>
          <p14:tracePt t="49853" x="7038975" y="4560888"/>
          <p14:tracePt t="49871" x="7038975" y="4578350"/>
          <p14:tracePt t="49887" x="7048500" y="4595813"/>
          <p14:tracePt t="49904" x="7056438" y="4603750"/>
          <p14:tracePt t="49948" x="7056438" y="4613275"/>
          <p14:tracePt t="49964" x="7056438" y="4630738"/>
          <p14:tracePt t="49980" x="7056438" y="4638675"/>
          <p14:tracePt t="49996" x="7065963" y="4648200"/>
          <p14:tracePt t="50013" x="7065963" y="4656138"/>
          <p14:tracePt t="50028" x="7073900" y="4665663"/>
          <p14:tracePt t="50043" x="7073900" y="4673600"/>
          <p14:tracePt t="50053" x="7073900" y="4683125"/>
          <p14:tracePt t="50071" x="7091363" y="4691063"/>
          <p14:tracePt t="50088" x="7108825" y="4708525"/>
          <p14:tracePt t="50104" x="7118350" y="4752975"/>
          <p14:tracePt t="50120" x="7143750" y="4778375"/>
          <p14:tracePt t="50138" x="7153275" y="4795838"/>
          <p14:tracePt t="50140" x="7170738" y="4805363"/>
          <p14:tracePt t="50244" x="7170738" y="4813300"/>
          <p14:tracePt t="50252" x="7178675" y="4813300"/>
          <p14:tracePt t="50259" x="7178675" y="4822825"/>
          <p14:tracePt t="50288" x="7178675" y="4840288"/>
          <p14:tracePt t="50308" x="7178675" y="4848225"/>
          <p14:tracePt t="50320" x="7170738" y="4857750"/>
          <p14:tracePt t="50337" x="7153275" y="4875213"/>
          <p14:tracePt t="50357" x="7135813" y="4875213"/>
          <p14:tracePt t="50370" x="7118350" y="4892675"/>
          <p14:tracePt t="50372" x="7118350" y="4900613"/>
          <p14:tracePt t="50388" x="7083425" y="4918075"/>
          <p14:tracePt t="50404" x="7048500" y="4935538"/>
          <p14:tracePt t="50420" x="7031038" y="4953000"/>
          <p14:tracePt t="50424" x="7021513" y="4962525"/>
          <p14:tracePt t="50438" x="6978650" y="4987925"/>
          <p14:tracePt t="50455" x="6908800" y="5032375"/>
          <p14:tracePt t="50473" x="6811963" y="5119688"/>
          <p14:tracePt t="50475" x="6759575" y="5172075"/>
          <p14:tracePt t="50489" x="6707188" y="5224463"/>
          <p14:tracePt t="50506" x="6577013" y="5319713"/>
          <p14:tracePt t="50507" x="6507163" y="5354638"/>
          <p14:tracePt t="50520" x="6437313" y="5364163"/>
          <p14:tracePt t="50537" x="6357938" y="5364163"/>
          <p14:tracePt t="50877" x="6315075" y="5354638"/>
          <p14:tracePt t="50883" x="6280150" y="5354638"/>
          <p14:tracePt t="50891" x="6245225" y="5354638"/>
          <p14:tracePt t="50904" x="6175375" y="5364163"/>
          <p14:tracePt t="50920" x="5886450" y="5459413"/>
          <p14:tracePt t="50937" x="5292725" y="5635625"/>
          <p14:tracePt t="50955" x="4594225" y="5897563"/>
          <p14:tracePt t="50957" x="4227513" y="6045200"/>
          <p14:tracePt t="50972" x="3616325" y="6281738"/>
          <p14:tracePt t="50990" x="3232150" y="6386513"/>
          <p14:tracePt t="51006" x="2846388" y="6481763"/>
          <p14:tracePt t="51023" x="2462213" y="6596063"/>
          <p14:tracePt t="51036" x="2078038" y="6700838"/>
          <p14:tracePt t="51053" x="1720850" y="6796088"/>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E191F-662A-A483-EC84-7340EFEA4A2B}"/>
              </a:ext>
            </a:extLst>
          </p:cNvPr>
          <p:cNvSpPr>
            <a:spLocks noGrp="1"/>
          </p:cNvSpPr>
          <p:nvPr>
            <p:ph type="title"/>
          </p:nvPr>
        </p:nvSpPr>
        <p:spPr>
          <a:xfrm>
            <a:off x="517869" y="978409"/>
            <a:ext cx="6126480" cy="1643880"/>
          </a:xfrm>
        </p:spPr>
        <p:txBody>
          <a:bodyPr vert="horz" lIns="91440" tIns="45720" rIns="91440" bIns="45720" rtlCol="0" anchor="t">
            <a:normAutofit/>
          </a:bodyPr>
          <a:lstStyle/>
          <a:p>
            <a:r>
              <a:rPr lang="en-US" sz="4800"/>
              <a:t>Para culminar llamamos la función.</a:t>
            </a:r>
          </a:p>
        </p:txBody>
      </p:sp>
      <p:pic>
        <p:nvPicPr>
          <p:cNvPr id="5" name="Marcador de contenido 4">
            <a:extLst>
              <a:ext uri="{FF2B5EF4-FFF2-40B4-BE49-F238E27FC236}">
                <a16:creationId xmlns:a16="http://schemas.microsoft.com/office/drawing/2014/main" id="{DE135A24-5311-46B0-7799-E10130E5D33E}"/>
              </a:ext>
            </a:extLst>
          </p:cNvPr>
          <p:cNvPicPr>
            <a:picLocks noGrp="1" noChangeAspect="1"/>
          </p:cNvPicPr>
          <p:nvPr>
            <p:ph idx="1"/>
          </p:nvPr>
        </p:nvPicPr>
        <p:blipFill>
          <a:blip r:embed="rId2"/>
          <a:srcRect l="18057" r="18858" b="1"/>
          <a:stretch/>
        </p:blipFill>
        <p:spPr>
          <a:xfrm>
            <a:off x="517871" y="2867025"/>
            <a:ext cx="11185082" cy="3471974"/>
          </a:xfrm>
          <a:prstGeom prst="rect">
            <a:avLst/>
          </a:prstGeom>
        </p:spPr>
      </p:pic>
    </p:spTree>
    <p:extLst>
      <p:ext uri="{BB962C8B-B14F-4D97-AF65-F5344CB8AC3E}">
        <p14:creationId xmlns:p14="http://schemas.microsoft.com/office/powerpoint/2010/main" val="2485594500"/>
      </p:ext>
    </p:extLst>
  </p:cSld>
  <p:clrMapOvr>
    <a:masterClrMapping/>
  </p:clrMapOvr>
  <mc:AlternateContent xmlns:mc="http://schemas.openxmlformats.org/markup-compatibility/2006" xmlns:p14="http://schemas.microsoft.com/office/powerpoint/2010/main">
    <mc:Choice Requires="p14">
      <p:transition spd="slow" p14:dur="2000" advTm="12921"/>
    </mc:Choice>
    <mc:Fallback xmlns="">
      <p:transition spd="slow" advTm="12921"/>
    </mc:Fallback>
  </mc:AlternateContent>
  <p:extLst>
    <p:ext uri="{3A86A75C-4F4B-4683-9AE1-C65F6400EC91}">
      <p14:laserTraceLst xmlns:p14="http://schemas.microsoft.com/office/powerpoint/2010/main">
        <p14:tracePtLst>
          <p14:tracePt t="1954" x="1589088" y="6823075"/>
          <p14:tracePt t="1966" x="1598613" y="6770688"/>
          <p14:tracePt t="1982" x="1616075" y="6708775"/>
          <p14:tracePt t="1999" x="1616075" y="6630988"/>
          <p14:tracePt t="2016" x="1616075" y="6526213"/>
          <p14:tracePt t="2033" x="1616075" y="6421438"/>
          <p14:tracePt t="2035" x="1616075" y="6359525"/>
          <p14:tracePt t="2050" x="1616075" y="6229350"/>
          <p14:tracePt t="2067" x="1616075" y="6010275"/>
          <p14:tracePt t="2084" x="1616075" y="5713413"/>
          <p14:tracePt t="2100" x="1616075" y="5407025"/>
          <p14:tracePt t="2116" x="1616075" y="5189538"/>
          <p14:tracePt t="2132" x="1616075" y="5040313"/>
          <p14:tracePt t="2149" x="1616075" y="4935538"/>
          <p14:tracePt t="2167" x="1616075" y="4830763"/>
          <p14:tracePt t="2183" x="1616075" y="4700588"/>
          <p14:tracePt t="2200" x="1616075" y="4533900"/>
          <p14:tracePt t="2202" x="1616075" y="4464050"/>
          <p14:tracePt t="2215" x="1616075" y="4403725"/>
          <p14:tracePt t="2233" x="1616075" y="4289425"/>
          <p14:tracePt t="2235" x="1616075" y="4237038"/>
          <p14:tracePt t="2250" x="1616075" y="4149725"/>
          <p14:tracePt t="2266" x="1616075" y="4062413"/>
          <p14:tracePt t="2283" x="1616075" y="3957638"/>
          <p14:tracePt t="2300" x="1616075" y="3852863"/>
          <p14:tracePt t="2317" x="1616075" y="3748088"/>
          <p14:tracePt t="2333" x="1616075" y="3668713"/>
          <p14:tracePt t="2349" x="1616075" y="3608388"/>
          <p14:tracePt t="2366" x="1616075" y="3546475"/>
          <p14:tracePt t="2382" x="1616075" y="3503613"/>
          <p14:tracePt t="2399" x="1616075" y="3459163"/>
          <p14:tracePt t="2416" x="1633538" y="3416300"/>
          <p14:tracePt t="2418" x="1641475" y="3381375"/>
          <p14:tracePt t="2433" x="1658938" y="3346450"/>
          <p14:tracePt t="2435" x="1668463" y="3311525"/>
          <p14:tracePt t="2449" x="1685925" y="3259138"/>
          <p14:tracePt t="2451" x="1711325" y="3224213"/>
          <p14:tracePt t="2467" x="1738313" y="3127375"/>
          <p14:tracePt t="2484" x="1773238" y="3032125"/>
          <p14:tracePt t="2499" x="1816100" y="2962275"/>
          <p14:tracePt t="2516" x="1843088" y="2900363"/>
          <p14:tracePt t="2533" x="1868488" y="2857500"/>
          <p14:tracePt t="2549" x="1878013" y="2822575"/>
          <p14:tracePt t="2567" x="1912938" y="2770188"/>
          <p14:tracePt t="2582" x="1955800" y="2708275"/>
          <p14:tracePt t="2599" x="2000250" y="2620963"/>
          <p14:tracePt t="2616" x="2070100" y="2533650"/>
          <p14:tracePt t="2619" x="2105025" y="2481263"/>
          <p14:tracePt t="2634" x="2122488" y="2446338"/>
          <p14:tracePt t="2636" x="2147888" y="2411413"/>
          <p14:tracePt t="2651" x="2192338" y="2332038"/>
          <p14:tracePt t="2668" x="2252663" y="2244725"/>
          <p14:tracePt t="2683" x="2287588" y="2184400"/>
          <p14:tracePt t="2700" x="2322513" y="2139950"/>
          <p14:tracePt t="2717" x="2339975" y="2097088"/>
          <p14:tracePt t="2736" x="2339975" y="2070100"/>
          <p14:tracePt t="2834" x="2339975" y="2062163"/>
          <p14:tracePt t="2867" x="2339975" y="2052638"/>
          <p14:tracePt t="3642" x="2332038" y="2052638"/>
          <p14:tracePt t="3658" x="2332038" y="2062163"/>
          <p14:tracePt t="3666" x="2322513" y="2070100"/>
          <p14:tracePt t="3674" x="2314575" y="2070100"/>
          <p14:tracePt t="3700" x="2305050" y="2079625"/>
          <p14:tracePt t="3718" x="2297113" y="2087563"/>
          <p14:tracePt t="3735" x="2279650" y="2105025"/>
          <p14:tracePt t="3749" x="2244725" y="2132013"/>
          <p14:tracePt t="3767" x="2217738" y="2149475"/>
          <p14:tracePt t="3782" x="2192338" y="2184400"/>
          <p14:tracePt t="3799" x="2147888" y="2209800"/>
          <p14:tracePt t="3816" x="2130425" y="2227263"/>
          <p14:tracePt t="3819" x="2122488" y="2244725"/>
          <p14:tracePt t="3832" x="2105025" y="2262188"/>
          <p14:tracePt t="3835" x="2087563" y="2289175"/>
          <p14:tracePt t="3850" x="2070100" y="2306638"/>
          <p14:tracePt t="3852" x="2060575" y="2332038"/>
          <p14:tracePt t="3866" x="2017713" y="2376488"/>
          <p14:tracePt t="3884" x="1973263" y="2446338"/>
          <p14:tracePt t="3900" x="1895475" y="2568575"/>
          <p14:tracePt t="3916" x="1833563" y="2690813"/>
          <p14:tracePt t="3933" x="1790700" y="2805113"/>
          <p14:tracePt t="3950" x="1763713" y="2917825"/>
          <p14:tracePt t="3967" x="1746250" y="2997200"/>
          <p14:tracePt t="3983" x="1746250" y="3101975"/>
          <p14:tracePt t="4001" x="1746250" y="3206750"/>
          <p14:tracePt t="4002" x="1746250" y="3259138"/>
          <p14:tracePt t="4015" x="1746250" y="3311525"/>
          <p14:tracePt t="4032" x="1746250" y="3406775"/>
          <p14:tracePt t="4034" x="1746250" y="3459163"/>
          <p14:tracePt t="4049" x="1746250" y="3503613"/>
          <p14:tracePt t="4051" x="1746250" y="3546475"/>
          <p14:tracePt t="4066" x="1746250" y="3651250"/>
          <p14:tracePt t="4084" x="1746250" y="3738563"/>
          <p14:tracePt t="4099" x="1746250" y="3843338"/>
          <p14:tracePt t="4116" x="1746250" y="3965575"/>
          <p14:tracePt t="4132" x="1738313" y="4079875"/>
          <p14:tracePt t="4150" x="1738313" y="4176713"/>
          <p14:tracePt t="4166" x="1728788" y="4237038"/>
          <p14:tracePt t="4183" x="1720850" y="4298950"/>
          <p14:tracePt t="4200" x="1711325" y="4351338"/>
          <p14:tracePt t="4202" x="1703388" y="4376738"/>
          <p14:tracePt t="4216" x="1693863" y="4411663"/>
          <p14:tracePt t="4219" x="1685925" y="4446588"/>
          <p14:tracePt t="4233" x="1668463" y="4481513"/>
          <p14:tracePt t="4236" x="1658938" y="4516438"/>
          <p14:tracePt t="4250" x="1633538" y="4586288"/>
          <p14:tracePt t="4266" x="1616075" y="4630738"/>
          <p14:tracePt t="4282" x="1606550" y="4656138"/>
          <p14:tracePt t="4284" x="1589088" y="4683125"/>
          <p14:tracePt t="4299" x="1554163" y="4718050"/>
          <p14:tracePt t="4315" x="1546225" y="4760913"/>
          <p14:tracePt t="4332" x="1528763" y="4778375"/>
          <p14:tracePt t="4349" x="1519238" y="4805363"/>
          <p14:tracePt t="4367" x="1501775" y="4822825"/>
          <p14:tracePt t="4370" x="1493838" y="4840288"/>
          <p14:tracePt t="4383" x="1484313" y="4840288"/>
          <p14:tracePt t="4402" x="1466850" y="4875213"/>
          <p14:tracePt t="4404" x="1458913" y="4883150"/>
          <p14:tracePt t="4415" x="1449388" y="4892675"/>
          <p14:tracePt t="4432" x="1423988" y="4910138"/>
          <p14:tracePt t="4449" x="1414463" y="4927600"/>
          <p14:tracePt t="4452" x="1397000" y="4945063"/>
          <p14:tracePt t="4467" x="1379538" y="4962525"/>
          <p14:tracePt t="4483" x="1362075" y="4970463"/>
          <p14:tracePt t="4486" x="1344613" y="4987925"/>
          <p14:tracePt t="4499" x="1319213" y="5005388"/>
          <p14:tracePt t="4515" x="1309688" y="5014913"/>
          <p14:tracePt t="4545" x="1301750" y="5032375"/>
          <p14:tracePt t="4722" x="1292225" y="5040313"/>
          <p14:tracePt t="4818" x="1284288" y="5040313"/>
          <p14:tracePt t="4849" x="1284288" y="5057775"/>
          <p14:tracePt t="4889" x="1274763" y="5067300"/>
          <p14:tracePt t="5050" x="1266825" y="5067300"/>
          <p14:tracePt t="5057" x="1266825" y="5075238"/>
          <p14:tracePt t="5066" x="1266825" y="5084763"/>
          <p14:tracePt t="5083" x="1292225" y="5084763"/>
          <p14:tracePt t="5099" x="1336675" y="5084763"/>
          <p14:tracePt t="5116" x="1406525" y="5084763"/>
          <p14:tracePt t="5133" x="1476375" y="5084763"/>
          <p14:tracePt t="5150" x="1563688" y="5084763"/>
          <p14:tracePt t="5166" x="1624013" y="5084763"/>
          <p14:tracePt t="5182" x="1658938" y="5084763"/>
          <p14:tracePt t="5199" x="1703388" y="5084763"/>
          <p14:tracePt t="5216" x="1746250" y="5084763"/>
          <p14:tracePt t="5218" x="1773238" y="5084763"/>
          <p14:tracePt t="5232" x="1790700" y="5084763"/>
          <p14:tracePt t="5235" x="1816100" y="5084763"/>
          <p14:tracePt t="5249" x="1851025" y="5084763"/>
          <p14:tracePt t="5252" x="1885950" y="5084763"/>
          <p14:tracePt t="5267" x="1947863" y="5092700"/>
          <p14:tracePt t="5285" x="2025650" y="5092700"/>
          <p14:tracePt t="5301" x="2105025" y="5092700"/>
          <p14:tracePt t="5316" x="2192338" y="5092700"/>
          <p14:tracePt t="5332" x="2322513" y="5092700"/>
          <p14:tracePt t="5349" x="2444750" y="5092700"/>
          <p14:tracePt t="5366" x="2541588" y="5092700"/>
          <p14:tracePt t="5383" x="2689225" y="5092700"/>
          <p14:tracePt t="5399" x="2925763" y="5092700"/>
          <p14:tracePt t="5417" x="3187700" y="5092700"/>
          <p14:tracePt t="5419" x="3302000" y="5092700"/>
          <p14:tracePt t="5432" x="3406775" y="5092700"/>
          <p14:tracePt t="5435" x="3502025" y="5092700"/>
          <p14:tracePt t="5449" x="3668713" y="5092700"/>
          <p14:tracePt t="5466" x="3738563" y="5092700"/>
          <p14:tracePt t="5522" x="3746500" y="5092700"/>
          <p14:tracePt t="5530" x="3756025" y="5092700"/>
          <p14:tracePt t="5546" x="3763963" y="5092700"/>
          <p14:tracePt t="5554" x="3773488" y="5092700"/>
          <p14:tracePt t="5565" x="3781425" y="5092700"/>
          <p14:tracePt t="5582" x="3790950" y="5092700"/>
          <p14:tracePt t="5598" x="3798888" y="5092700"/>
          <p14:tracePt t="5658" x="3808413" y="5092700"/>
          <p14:tracePt t="5667" x="3816350" y="5092700"/>
          <p14:tracePt t="5701" x="3851275" y="5092700"/>
          <p14:tracePt t="5718" x="3868738" y="5092700"/>
          <p14:tracePt t="5732" x="3903663" y="5092700"/>
          <p14:tracePt t="5748" x="3930650" y="5092700"/>
          <p14:tracePt t="5767" x="3956050" y="5092700"/>
          <p14:tracePt t="5783" x="4000500" y="5092700"/>
          <p14:tracePt t="5800" x="4052888" y="5092700"/>
          <p14:tracePt t="5802" x="4078288" y="5092700"/>
          <p14:tracePt t="5816" x="4105275" y="5092700"/>
          <p14:tracePt t="5819" x="4130675" y="5092700"/>
          <p14:tracePt t="5832" x="4148138" y="5092700"/>
          <p14:tracePt t="5834" x="4175125" y="5092700"/>
          <p14:tracePt t="5849" x="4210050" y="5092700"/>
          <p14:tracePt t="5851" x="4244975" y="5092700"/>
          <p14:tracePt t="5866" x="4297363" y="5092700"/>
          <p14:tracePt t="5868" x="4357688" y="5092700"/>
          <p14:tracePt t="5882" x="4471988" y="5092700"/>
          <p14:tracePt t="5899" x="4619625" y="5092700"/>
          <p14:tracePt t="5917" x="4741863" y="5092700"/>
          <p14:tracePt t="5933" x="4829175" y="5092700"/>
          <p14:tracePt t="5950" x="4908550" y="5092700"/>
          <p14:tracePt t="5966" x="5013325" y="5092700"/>
          <p14:tracePt t="5982" x="5170488" y="5092700"/>
          <p14:tracePt t="5999" x="5387975" y="5092700"/>
          <p14:tracePt t="6002" x="5519738" y="5092700"/>
          <p14:tracePt t="6017" x="5632450" y="5092700"/>
          <p14:tracePt t="6019" x="5754688" y="5092700"/>
          <p14:tracePt t="6033" x="5851525" y="5092700"/>
          <p14:tracePt t="6035" x="5938838" y="5092700"/>
          <p14:tracePt t="6051" x="6113463" y="5092700"/>
          <p14:tracePt t="6066" x="6262688" y="5092700"/>
          <p14:tracePt t="6083" x="6437313" y="5092700"/>
          <p14:tracePt t="6099" x="6637338" y="5092700"/>
          <p14:tracePt t="6115" x="6821488" y="5092700"/>
          <p14:tracePt t="6132" x="6951663" y="5092700"/>
          <p14:tracePt t="6150" x="7031038" y="5092700"/>
          <p14:tracePt t="6166" x="7065963" y="5092700"/>
          <p14:tracePt t="6183" x="7135813" y="5092700"/>
          <p14:tracePt t="6199" x="7318375" y="5092700"/>
          <p14:tracePt t="6217" x="7624763" y="5092700"/>
          <p14:tracePt t="6219" x="7824788" y="5092700"/>
          <p14:tracePt t="6233" x="8034338" y="5092700"/>
          <p14:tracePt t="6235" x="8208963" y="5092700"/>
          <p14:tracePt t="6249" x="8393113" y="5092700"/>
          <p14:tracePt t="6252" x="8532813" y="5092700"/>
          <p14:tracePt t="6266" x="8767763" y="5092700"/>
          <p14:tracePt t="6284" x="8942388" y="5092700"/>
          <p14:tracePt t="6298" x="9117013" y="5102225"/>
          <p14:tracePt t="6315" x="9283700" y="5110163"/>
          <p14:tracePt t="6332" x="9363075" y="5110163"/>
          <p14:tracePt t="6410" x="9380538" y="5110163"/>
          <p14:tracePt t="6417" x="9405938" y="5110163"/>
          <p14:tracePt t="6432" x="9423400" y="5110163"/>
          <p14:tracePt t="6449" x="9440863" y="5110163"/>
          <p14:tracePt t="6451" x="9450388" y="5110163"/>
          <p14:tracePt t="6467" x="9475788" y="5110163"/>
          <p14:tracePt t="6500" x="9607550" y="5110163"/>
          <p14:tracePt t="6516" x="9807575" y="5110163"/>
          <p14:tracePt t="6532" x="10113963" y="5110163"/>
          <p14:tracePt t="6549" x="10410825" y="5110163"/>
          <p14:tracePt t="6565" x="10585450" y="5110163"/>
          <p14:tracePt t="6582" x="10620375" y="5110163"/>
          <p14:tracePt t="6599" x="10645775" y="5110163"/>
          <p14:tracePt t="6615" x="10645775" y="5102225"/>
          <p14:tracePt t="6633" x="10645775" y="5075238"/>
          <p14:tracePt t="6634" x="10645775" y="5049838"/>
          <p14:tracePt t="6648" x="10645775" y="5040313"/>
          <p14:tracePt t="6650" x="10628313" y="5014913"/>
          <p14:tracePt t="6666" x="10602913" y="4970463"/>
          <p14:tracePt t="6683" x="10558463" y="4927600"/>
          <p14:tracePt t="6699" x="10515600" y="4892675"/>
          <p14:tracePt t="6716" x="10428288" y="4857750"/>
          <p14:tracePt t="6734" x="10313988" y="4822825"/>
          <p14:tracePt t="6749" x="10226675" y="4805363"/>
          <p14:tracePt t="6765" x="10156825" y="4805363"/>
          <p14:tracePt t="6782" x="10131425" y="4805363"/>
          <p14:tracePt t="6798" x="10113963" y="4805363"/>
          <p14:tracePt t="6815" x="10096500" y="4813300"/>
          <p14:tracePt t="6832" x="10086975" y="4840288"/>
          <p14:tracePt t="6834" x="10086975" y="4857750"/>
          <p14:tracePt t="6849" x="10086975" y="4865688"/>
          <p14:tracePt t="6851" x="10086975" y="4892675"/>
          <p14:tracePt t="6866" x="10113963" y="4927600"/>
          <p14:tracePt t="6884" x="10183813" y="4953000"/>
          <p14:tracePt t="6899" x="10218738" y="4962525"/>
          <p14:tracePt t="6903" x="10261600" y="4970463"/>
          <p14:tracePt t="6916" x="10366375" y="4979988"/>
          <p14:tracePt t="6933" x="10480675" y="4979988"/>
          <p14:tracePt t="6949" x="10533063" y="4962525"/>
          <p14:tracePt t="6967" x="10558463" y="4935538"/>
          <p14:tracePt t="6982" x="10558463" y="4910138"/>
          <p14:tracePt t="7007" x="10436225" y="4848225"/>
          <p14:tracePt t="7015" x="10331450" y="4840288"/>
          <p14:tracePt t="7032" x="10044113" y="4822825"/>
          <p14:tracePt t="7035" x="9886950" y="4822825"/>
          <p14:tracePt t="7048" x="9712325" y="4822825"/>
          <p14:tracePt t="7051" x="9528175" y="4822825"/>
          <p14:tracePt t="7065" x="9336088" y="4830763"/>
          <p14:tracePt t="7067" x="9134475" y="4875213"/>
          <p14:tracePt t="7082" x="8777288" y="4979988"/>
          <p14:tracePt t="7099" x="8558213" y="5102225"/>
          <p14:tracePt t="7115" x="8470900" y="5189538"/>
          <p14:tracePt t="7133" x="8462963" y="5249863"/>
          <p14:tracePt t="7149" x="8480425" y="5311775"/>
          <p14:tracePt t="7166" x="8532813" y="5346700"/>
          <p14:tracePt t="7182" x="8567738" y="5372100"/>
          <p14:tracePt t="7242" x="8575675" y="5381625"/>
          <p14:tracePt t="7257" x="8567738" y="5381625"/>
          <p14:tracePt t="7267" x="8532813" y="5381625"/>
          <p14:tracePt t="7274" x="8488363" y="5381625"/>
          <p14:tracePt t="7283" x="8383588" y="5372100"/>
          <p14:tracePt t="7299" x="8104188" y="5354638"/>
          <p14:tracePt t="7315" x="7642225" y="5354638"/>
          <p14:tracePt t="7332" x="6986588" y="5354638"/>
          <p14:tracePt t="7349" x="6157913" y="5354638"/>
          <p14:tracePt t="7366" x="5327650" y="5364163"/>
          <p14:tracePt t="7382" x="4637088" y="5364163"/>
          <p14:tracePt t="7399" x="4165600" y="5364163"/>
          <p14:tracePt t="7416" x="3878263" y="5364163"/>
          <p14:tracePt t="7420" x="3798888" y="5364163"/>
          <p14:tracePt t="7432" x="3746500" y="5364163"/>
          <p14:tracePt t="7434" x="3721100" y="5364163"/>
          <p14:tracePt t="7451" x="3703638" y="5372100"/>
          <p14:tracePt t="7465" x="3694113" y="5372100"/>
          <p14:tracePt t="7467" x="3676650" y="5381625"/>
          <p14:tracePt t="7482" x="3641725" y="5389563"/>
          <p14:tracePt t="7498" x="3546475" y="5407025"/>
          <p14:tracePt t="7515" x="3432175" y="5416550"/>
          <p14:tracePt t="7532" x="3327400" y="5416550"/>
          <p14:tracePt t="7549" x="3257550" y="5416550"/>
          <p14:tracePt t="7565" x="3214688" y="5416550"/>
          <p14:tracePt t="7834" x="3205163" y="5416550"/>
          <p14:tracePt t="7842" x="3214688" y="5416550"/>
          <p14:tracePt t="7850" x="3222625" y="5416550"/>
          <p14:tracePt t="7866" x="3302000" y="5407025"/>
          <p14:tracePt t="7882" x="3519488" y="5399088"/>
          <p14:tracePt t="7898" x="3886200" y="5399088"/>
          <p14:tracePt t="7916" x="4629150" y="5399088"/>
          <p14:tracePt t="7932" x="5632450" y="5399088"/>
          <p14:tracePt t="7949" x="6811963" y="5399088"/>
          <p14:tracePt t="7966" x="8026400" y="5399088"/>
          <p14:tracePt t="7982" x="9117013" y="5399088"/>
          <p14:tracePt t="7998" x="9939338" y="5346700"/>
          <p14:tracePt t="8016" x="10436225" y="5232400"/>
          <p14:tracePt t="8032" x="10680700" y="5162550"/>
          <p14:tracePt t="8049" x="10829925" y="5110163"/>
          <p14:tracePt t="8051" x="10872788" y="5084763"/>
          <p14:tracePt t="8065" x="10907713" y="5075238"/>
          <p14:tracePt t="8114" x="10917238" y="5075238"/>
          <p14:tracePt t="8122" x="10917238" y="5067300"/>
          <p14:tracePt t="8138" x="10907713" y="5067300"/>
          <p14:tracePt t="8149" x="10899775" y="5067300"/>
          <p14:tracePt t="8165" x="10864850" y="5067300"/>
          <p14:tracePt t="8182" x="10802938" y="5067300"/>
          <p14:tracePt t="8198" x="10760075" y="5067300"/>
          <p14:tracePt t="8218" x="10742613" y="5067300"/>
          <p14:tracePt t="8274" x="10750550" y="5067300"/>
          <p14:tracePt t="8290" x="10760075" y="5067300"/>
          <p14:tracePt t="8299" x="10768013" y="5067300"/>
          <p14:tracePt t="8314" x="10777538" y="5067300"/>
          <p14:tracePt t="8321" x="10777538" y="5057775"/>
          <p14:tracePt t="8332" x="10777538" y="5049838"/>
          <p14:tracePt t="8350" x="10777538" y="5040313"/>
          <p14:tracePt t="8366" x="10777538" y="5032375"/>
          <p14:tracePt t="8383" x="10760075" y="5005388"/>
          <p14:tracePt t="8399" x="10690225" y="4997450"/>
          <p14:tracePt t="8415" x="10602913" y="4997450"/>
          <p14:tracePt t="8432" x="10453688" y="4997450"/>
          <p14:tracePt t="8434" x="10383838" y="4997450"/>
          <p14:tracePt t="8448" x="10306050" y="4997450"/>
          <p14:tracePt t="8450" x="10253663" y="4997450"/>
          <p14:tracePt t="8465" x="10174288" y="4997450"/>
          <p14:tracePt t="8468" x="10131425" y="4997450"/>
          <p14:tracePt t="8483" x="10044113" y="4997450"/>
          <p14:tracePt t="8499" x="10026650" y="4997450"/>
          <p14:tracePt t="8642" x="10017125" y="4997450"/>
          <p14:tracePt t="8650" x="10017125" y="5005388"/>
          <p14:tracePt t="8859" x="10026650" y="5005388"/>
          <p14:tracePt t="8899" x="10026650" y="5014913"/>
          <p14:tracePt t="8922" x="10026650" y="5022850"/>
          <p14:tracePt t="8930" x="10026650" y="5040313"/>
          <p14:tracePt t="8946" x="10009188" y="5049838"/>
          <p14:tracePt t="8963" x="10009188" y="5057775"/>
          <p14:tracePt t="8970" x="9991725" y="5075238"/>
          <p14:tracePt t="8982" x="9974263" y="5084763"/>
          <p14:tracePt t="8998" x="9947275" y="5092700"/>
          <p14:tracePt t="9015" x="9912350" y="5110163"/>
          <p14:tracePt t="9018" x="9886950" y="5127625"/>
          <p14:tracePt t="9032" x="9852025" y="5145088"/>
          <p14:tracePt t="9035" x="9817100" y="5162550"/>
          <p14:tracePt t="9049" x="9764713" y="5180013"/>
          <p14:tracePt t="9052" x="9729788" y="5197475"/>
          <p14:tracePt t="9065" x="9694863" y="5207000"/>
          <p14:tracePt t="9068" x="9659938" y="5224463"/>
          <p14:tracePt t="9082" x="9590088" y="5241925"/>
          <p14:tracePt t="9098" x="9528175" y="5259388"/>
          <p14:tracePt t="9116" x="9458325" y="5276850"/>
          <p14:tracePt t="9133" x="9380538" y="5294313"/>
          <p14:tracePt t="9151" x="9248775" y="5329238"/>
          <p14:tracePt t="9165" x="9039225" y="5381625"/>
          <p14:tracePt t="9182" x="8794750" y="5416550"/>
          <p14:tracePt t="9199" x="8532813" y="5441950"/>
          <p14:tracePt t="9216" x="8288338" y="5441950"/>
          <p14:tracePt t="9218" x="8156575" y="5451475"/>
          <p14:tracePt t="9232" x="8026400" y="5451475"/>
          <p14:tracePt t="9235" x="7894638" y="5468938"/>
          <p14:tracePt t="9249" x="7747000" y="5468938"/>
          <p14:tracePt t="9251" x="7615238" y="5468938"/>
          <p14:tracePt t="9265" x="7502525" y="5468938"/>
          <p14:tracePt t="9268" x="7353300" y="5468938"/>
          <p14:tracePt t="9282" x="7213600" y="5468938"/>
          <p14:tracePt t="9285" x="7038975" y="5468938"/>
          <p14:tracePt t="9299" x="6856413" y="5468938"/>
          <p14:tracePt t="9302" x="6699250" y="5468938"/>
          <p14:tracePt t="9316" x="6323013" y="5468938"/>
          <p14:tracePt t="9331" x="5956300" y="5468938"/>
          <p14:tracePt t="9349" x="5597525" y="5468938"/>
          <p14:tracePt t="9367" x="5240338" y="5468938"/>
          <p14:tracePt t="9371" x="5030788" y="5468938"/>
          <p14:tracePt t="9383" x="4873625" y="5468938"/>
          <p14:tracePt t="9402" x="4402138" y="5468938"/>
          <p14:tracePt t="9417" x="4287838" y="5468938"/>
          <p14:tracePt t="9419" x="4200525" y="5468938"/>
          <p14:tracePt t="9432" x="4113213" y="5476875"/>
          <p14:tracePt t="9435" x="4025900" y="5486400"/>
          <p14:tracePt t="9449" x="3948113" y="5503863"/>
          <p14:tracePt t="9451" x="3868738" y="5521325"/>
          <p14:tracePt t="9465" x="3798888" y="5530850"/>
          <p14:tracePt t="9467" x="3721100" y="5556250"/>
          <p14:tracePt t="9482" x="3598863" y="5583238"/>
          <p14:tracePt t="9498" x="3511550" y="5618163"/>
          <p14:tracePt t="9515" x="3449638" y="5635625"/>
          <p14:tracePt t="9532" x="3406775" y="5678488"/>
          <p14:tracePt t="9549" x="3327400" y="5730875"/>
          <p14:tracePt t="9565" x="3240088" y="5800725"/>
          <p14:tracePt t="9583" x="3109913" y="5888038"/>
          <p14:tracePt t="9598" x="2960688" y="6002338"/>
          <p14:tracePt t="9615" x="2828925" y="6097588"/>
          <p14:tracePt t="9619" x="2759075" y="6142038"/>
          <p14:tracePt t="9632" x="2698750" y="6184900"/>
          <p14:tracePt t="9634" x="2654300" y="6229350"/>
          <p14:tracePt t="9651" x="2566988" y="6307138"/>
          <p14:tracePt t="9666" x="2497138" y="6376988"/>
          <p14:tracePt t="9683" x="2444750" y="6438900"/>
          <p14:tracePt t="9700" x="2384425" y="6491288"/>
          <p14:tracePt t="9716" x="2305050" y="6534150"/>
          <p14:tracePt t="9732" x="2235200" y="6596063"/>
          <p14:tracePt t="9749" x="2139950" y="6665913"/>
          <p14:tracePt t="9766" x="2025650" y="6761163"/>
          <p14:tracePt t="9782" x="1895475" y="6848475"/>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B6197-BFA6-96D4-8F94-42B1AEED4585}"/>
              </a:ext>
            </a:extLst>
          </p:cNvPr>
          <p:cNvSpPr>
            <a:spLocks noGrp="1"/>
          </p:cNvSpPr>
          <p:nvPr>
            <p:ph type="title"/>
          </p:nvPr>
        </p:nvSpPr>
        <p:spPr>
          <a:xfrm>
            <a:off x="517870" y="978408"/>
            <a:ext cx="3465681" cy="2450592"/>
          </a:xfrm>
        </p:spPr>
        <p:txBody>
          <a:bodyPr vert="horz" lIns="91440" tIns="45720" rIns="91440" bIns="45720" rtlCol="0" anchor="t">
            <a:normAutofit/>
          </a:bodyPr>
          <a:lstStyle/>
          <a:p>
            <a:r>
              <a:rPr lang="en-US" sz="4800">
                <a:solidFill>
                  <a:schemeClr val="tx2"/>
                </a:solidFill>
              </a:rPr>
              <a:t>Gracias.</a:t>
            </a:r>
          </a:p>
        </p:txBody>
      </p:sp>
      <p:pic>
        <p:nvPicPr>
          <p:cNvPr id="7" name="Graphic 6" descr="Apretón de manos">
            <a:extLst>
              <a:ext uri="{FF2B5EF4-FFF2-40B4-BE49-F238E27FC236}">
                <a16:creationId xmlns:a16="http://schemas.microsoft.com/office/drawing/2014/main" id="{4B29C01D-047E-B444-72C5-0D403F2E01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0496" y="657369"/>
            <a:ext cx="5642166" cy="5642166"/>
          </a:xfrm>
          <a:prstGeom prst="rect">
            <a:avLst/>
          </a:prstGeom>
        </p:spPr>
      </p:pic>
    </p:spTree>
    <p:extLst>
      <p:ext uri="{BB962C8B-B14F-4D97-AF65-F5344CB8AC3E}">
        <p14:creationId xmlns:p14="http://schemas.microsoft.com/office/powerpoint/2010/main" val="1197461160"/>
      </p:ext>
    </p:extLst>
  </p:cSld>
  <p:clrMapOvr>
    <a:masterClrMapping/>
  </p:clrMapOvr>
  <mc:AlternateContent xmlns:mc="http://schemas.openxmlformats.org/markup-compatibility/2006" xmlns:p14="http://schemas.microsoft.com/office/powerpoint/2010/main">
    <mc:Choice Requires="p14">
      <p:transition spd="slow" p14:dur="2000" advTm="3136"/>
    </mc:Choice>
    <mc:Fallback xmlns="">
      <p:transition spd="slow" advTm="3136"/>
    </mc:Fallback>
  </mc:AlternateContent>
  <p:extLst>
    <p:ext uri="{3A86A75C-4F4B-4683-9AE1-C65F6400EC91}">
      <p14:laserTraceLst xmlns:p14="http://schemas.microsoft.com/office/powerpoint/2010/main">
        <p14:tracePtLst>
          <p14:tracePt t="1952" x="1973263" y="6691313"/>
          <p14:tracePt t="1971" x="2209800" y="6491288"/>
          <p14:tracePt t="1986" x="2524125" y="6254750"/>
          <p14:tracePt t="2003" x="2838450" y="5992813"/>
          <p14:tracePt t="2019" x="3170238" y="5688013"/>
          <p14:tracePt t="2038" x="3563938" y="5294313"/>
          <p14:tracePt t="2039" x="3790950" y="5084763"/>
          <p14:tracePt t="2053" x="4035425" y="4875213"/>
          <p14:tracePt t="2071" x="4462463" y="4473575"/>
          <p14:tracePt t="2073" x="4664075" y="4246563"/>
          <p14:tracePt t="2085" x="4891088" y="3965575"/>
          <p14:tracePt t="2088" x="5091113" y="3668713"/>
          <p14:tracePt t="2101" x="5292725" y="3398838"/>
          <p14:tracePt t="2104" x="5467350" y="3136900"/>
          <p14:tracePt t="2118" x="5607050" y="2874963"/>
          <p14:tracePt t="2120" x="5729288" y="2593975"/>
          <p14:tracePt t="2135" x="5859463" y="2262188"/>
          <p14:tracePt t="2138" x="5973763" y="1870075"/>
          <p14:tracePt t="2151" x="6122988" y="1144588"/>
          <p14:tracePt t="2168" x="6175375" y="620713"/>
          <p14:tracePt t="2185" x="6175375" y="306388"/>
          <p14:tracePt t="2202" x="6183313" y="69850"/>
        </p14:tracePtLst>
      </p14:laserTraceLst>
    </p:ext>
  </p:extLs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
  <TotalTime>32</TotalTime>
  <Words>308</Words>
  <Application>Microsoft Office PowerPoint</Application>
  <PresentationFormat>Panorámica</PresentationFormat>
  <Paragraphs>11</Paragraphs>
  <Slides>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Arial</vt:lpstr>
      <vt:lpstr>Bierstadt</vt:lpstr>
      <vt:lpstr>GestaltVTI</vt:lpstr>
      <vt:lpstr>Proyecto de lógica de programación </vt:lpstr>
      <vt:lpstr>Principales funciones del programa, </vt:lpstr>
      <vt:lpstr>Comenzamos llamando la librería random. Declaramos la función que la llamare juego_piedra_papel_tijera_hasta dos veces. Se crea la lista que almacenara las palabra claves para el juego. Y guardaremos los scores de cada jugador.</vt:lpstr>
      <vt:lpstr>Ahora comenzaremos el ciclo corto para saber quien gana al menos dos juegos para el cual utilizare el for. Dentro del for le solicitaremos al usuario que ingrese una opción correcta y utilizaremos un while para que genere un ciclo sin fin hasta el usuario ingrese una opción correcta. Para llevar un mejor control estoy manejando que todas las opciones se encuentren en minúsculas por lo que utilizo el .lower</vt:lpstr>
      <vt:lpstr>Ahora le daremos una de las opciones aleatorias para el computador y lo presentaremos por pantalla para que sea lo mas transparente posible.</vt:lpstr>
      <vt:lpstr>Tenemos a continuación la toma de decisiones la cual consultamos si tenemos dos opciones iguales, seguido de todas las opciones que el jugador gane y por caso contrario el computador gana.  A excepcion del empate las otras toma de decisions llevaran su respective contador</vt:lpstr>
      <vt:lpstr>Ahora analizaremos los resultados haciendo break si es que un jugador ya cuenta con dos victorias o en el caso que el juego quede en empate. También presentamos los resultados.</vt:lpstr>
      <vt:lpstr>Para culminar llamamos la función.</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CUBERO GUERRERO LENIN WLADIMIR</dc:creator>
  <cp:lastModifiedBy>CUBERO GUERRERO LENIN WLADIMIR</cp:lastModifiedBy>
  <cp:revision>2</cp:revision>
  <dcterms:created xsi:type="dcterms:W3CDTF">2025-02-25T03:31:23Z</dcterms:created>
  <dcterms:modified xsi:type="dcterms:W3CDTF">2025-02-25T04:06:10Z</dcterms:modified>
</cp:coreProperties>
</file>