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88" r:id="rId4"/>
    <p:sldId id="277" r:id="rId5"/>
    <p:sldId id="281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933"/>
    <a:srgbClr val="5A4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9121-97E2-5BEC-07CB-BE6BB1A827C7}" v="129" dt="2022-04-04T11:49:10.776"/>
    <p1510:client id="{35A733E3-C26C-F1A9-EEA0-893763CF21C0}" v="864" dt="2022-05-09T08:31:53.216"/>
    <p1510:client id="{E8D2C238-DACC-D585-9EDA-214C8AB299DE}" v="765" dt="2022-04-04T11:17:22.602"/>
    <p1510:client id="{EA9CA55B-E373-4DE5-923A-BCD3F563138C}" v="16" dt="2022-04-04T09:48:2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2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3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7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6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9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70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D5A4803-8B63-4214-9997-748193E3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Alfiler en un mapa">
            <a:extLst>
              <a:ext uri="{FF2B5EF4-FFF2-40B4-BE49-F238E27FC236}">
                <a16:creationId xmlns:a16="http://schemas.microsoft.com/office/drawing/2014/main" id="{1B694646-771E-2311-9DD1-B6E1E1342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06" r="4787" b="2337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FCDCF89B-7799-4A5F-B7DC-F66A36348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178" y="1298448"/>
            <a:ext cx="3945753" cy="1929593"/>
          </a:xfrm>
        </p:spPr>
        <p:txBody>
          <a:bodyPr>
            <a:normAutofit/>
          </a:bodyPr>
          <a:lstStyle/>
          <a:p>
            <a:r>
              <a:rPr lang="en-US" sz="4800" dirty="0">
                <a:ea typeface="Calibri Light"/>
                <a:cs typeface="Calibri Light"/>
              </a:rPr>
              <a:t>RiskMap</a:t>
            </a:r>
            <a:br>
              <a:rPr lang="en-US" sz="4800" dirty="0">
                <a:ea typeface="Calibri Light"/>
                <a:cs typeface="Calibri Light"/>
              </a:rPr>
            </a:br>
            <a:r>
              <a:rPr lang="en-US" sz="2800" dirty="0">
                <a:ea typeface="Calibri Light"/>
                <a:cs typeface="Calibri Light"/>
              </a:rPr>
              <a:t>[</a:t>
            </a:r>
            <a:r>
              <a:rPr lang="en-US" sz="2800">
                <a:ea typeface="Calibri Light"/>
                <a:cs typeface="Calibri Light"/>
              </a:rPr>
              <a:t>Avance </a:t>
            </a:r>
            <a:r>
              <a:rPr lang="en-US" sz="2800" dirty="0">
                <a:ea typeface="Calibri Light"/>
                <a:cs typeface="Calibri Light"/>
              </a:rPr>
              <a:t>del </a:t>
            </a:r>
            <a:r>
              <a:rPr lang="en-US" sz="2800" dirty="0" err="1">
                <a:ea typeface="Calibri Light"/>
                <a:cs typeface="Calibri Light"/>
              </a:rPr>
              <a:t>proyecto</a:t>
            </a:r>
            <a:r>
              <a:rPr lang="en-US" sz="2800" dirty="0">
                <a:ea typeface="Calibri Light"/>
                <a:cs typeface="Calibri Light"/>
              </a:rPr>
              <a:t>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3814301"/>
            <a:ext cx="3685069" cy="1770345"/>
          </a:xfrm>
        </p:spPr>
        <p:txBody>
          <a:bodyPr>
            <a:normAutofit fontScale="92500"/>
          </a:bodyPr>
          <a:lstStyle/>
          <a:p>
            <a:pPr algn="r"/>
            <a:r>
              <a:rPr lang="es-MX" dirty="0">
                <a:ea typeface="+mn-lt"/>
                <a:cs typeface="+mn-lt"/>
              </a:rPr>
              <a:t>Ana Concepción Pérez </a:t>
            </a:r>
            <a:r>
              <a:rPr lang="es-MX" dirty="0" err="1">
                <a:ea typeface="+mn-lt"/>
                <a:cs typeface="+mn-lt"/>
              </a:rPr>
              <a:t>Yam</a:t>
            </a:r>
            <a:endParaRPr lang="en-US" b="1" dirty="0" err="1">
              <a:ea typeface="+mn-lt"/>
              <a:cs typeface="+mn-lt"/>
            </a:endParaRPr>
          </a:p>
          <a:p>
            <a:pPr algn="r"/>
            <a:r>
              <a:rPr lang="es-MX" dirty="0">
                <a:ea typeface="+mn-lt"/>
                <a:cs typeface="+mn-lt"/>
              </a:rPr>
              <a:t>Lenin Gael Rosas Saucedo</a:t>
            </a:r>
            <a:endParaRPr lang="en-US" b="1" dirty="0">
              <a:ea typeface="+mn-lt"/>
              <a:cs typeface="+mn-lt"/>
            </a:endParaRPr>
          </a:p>
          <a:p>
            <a:pPr algn="r"/>
            <a:r>
              <a:rPr lang="es-MX" dirty="0">
                <a:ea typeface="+mn-lt"/>
                <a:cs typeface="+mn-lt"/>
              </a:rPr>
              <a:t>Marco Antonio Saldívar Crespo</a:t>
            </a:r>
            <a:endParaRPr lang="en-US" b="1" dirty="0">
              <a:ea typeface="+mn-lt"/>
              <a:cs typeface="+mn-lt"/>
            </a:endParaRPr>
          </a:p>
          <a:p>
            <a:pPr algn="r"/>
            <a:r>
              <a:rPr lang="es-MX" dirty="0">
                <a:ea typeface="+mn-lt"/>
                <a:cs typeface="+mn-lt"/>
              </a:rPr>
              <a:t>Pablo André Rosas Marín</a:t>
            </a:r>
            <a:endParaRPr lang="en-US" b="1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D2C2-C114-ADC5-65E0-6483D1AF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Funcionalidades</a:t>
            </a:r>
            <a:r>
              <a:rPr lang="en-US" sz="2800" b="1" dirty="0"/>
              <a:t> [Cuentas]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A278-40EA-8C51-16AA-A6596A89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74924"/>
            <a:ext cx="7315200" cy="4499008"/>
          </a:xfr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justLow">
              <a:lnSpc>
                <a:spcPct val="100000"/>
              </a:lnSpc>
            </a:pPr>
            <a:r>
              <a:rPr lang="es-MX" sz="2200" dirty="0">
                <a:solidFill>
                  <a:schemeClr val="tx1"/>
                </a:solidFill>
                <a:ea typeface="+mn-lt"/>
                <a:cs typeface="+mn-lt"/>
              </a:rPr>
              <a:t>En la gestión de cuentas para poder registrarse, el usuario deberá contar con un INE para corroborar su identidad, pero como la aplicación también va dirigida a menore de edad, se agregó un control parental.</a:t>
            </a:r>
          </a:p>
          <a:p>
            <a:pPr algn="justLow">
              <a:lnSpc>
                <a:spcPct val="100000"/>
              </a:lnSpc>
            </a:pPr>
            <a:endParaRPr lang="es-MX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lvl="1" algn="justLow">
              <a:lnSpc>
                <a:spcPct val="100000"/>
              </a:lnSpc>
            </a:pPr>
            <a:r>
              <a:rPr lang="es-MX" sz="2200" b="1" dirty="0">
                <a:solidFill>
                  <a:schemeClr val="tx1"/>
                </a:solidFill>
                <a:ea typeface="+mn-lt"/>
                <a:cs typeface="+mn-lt"/>
              </a:rPr>
              <a:t>Control parental: </a:t>
            </a:r>
            <a:r>
              <a:rPr lang="es-MX" sz="2200" dirty="0">
                <a:solidFill>
                  <a:schemeClr val="tx1"/>
                </a:solidFill>
                <a:ea typeface="+mn-lt"/>
                <a:cs typeface="+mn-lt"/>
              </a:rPr>
              <a:t>Consiste en la gestión de una cuenta en el que es propietaria una menor de edad (Cuenta Junior) en el cual todas las responsabilidades se le pasarán a una cuenta adulta vinculada (Cuenta Padre).</a:t>
            </a:r>
          </a:p>
          <a:p>
            <a:pPr lvl="1" algn="justLow">
              <a:lnSpc>
                <a:spcPct val="100000"/>
              </a:lnSpc>
            </a:pPr>
            <a:r>
              <a:rPr lang="es-MX" sz="2200" b="1" dirty="0">
                <a:solidFill>
                  <a:schemeClr val="tx1"/>
                </a:solidFill>
                <a:ea typeface="+mn-lt"/>
                <a:cs typeface="+mn-lt"/>
              </a:rPr>
              <a:t>Monitoreo de cuenta Junior:</a:t>
            </a:r>
            <a:r>
              <a:rPr lang="es-MX" sz="2200" dirty="0">
                <a:solidFill>
                  <a:schemeClr val="tx1"/>
                </a:solidFill>
                <a:ea typeface="+mn-lt"/>
                <a:cs typeface="+mn-lt"/>
              </a:rPr>
              <a:t> Consiste en que se guarde el historial de acciones que realizó la o las cuentas Junior vinculadas.</a:t>
            </a:r>
          </a:p>
          <a:p>
            <a:endParaRPr lang="es-MX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MX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MX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49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D2C2-C114-ADC5-65E0-6483D1AF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Funcionalidades</a:t>
            </a:r>
            <a:r>
              <a:rPr lang="en-US" sz="2800" b="1" dirty="0"/>
              <a:t> [</a:t>
            </a:r>
            <a:r>
              <a:rPr lang="en-US" sz="2800" b="1" dirty="0" err="1"/>
              <a:t>Reportes</a:t>
            </a:r>
            <a:r>
              <a:rPr lang="en-US" sz="2800" b="1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A278-40EA-8C51-16AA-A6596A89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74924"/>
            <a:ext cx="7315200" cy="4499008"/>
          </a:xfr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justLow">
              <a:lnSpc>
                <a:spcPct val="100000"/>
              </a:lnSpc>
            </a:pPr>
            <a:r>
              <a:rPr lang="es-MX" sz="2200" dirty="0">
                <a:solidFill>
                  <a:schemeClr val="tx1"/>
                </a:solidFill>
                <a:ea typeface="+mn-lt"/>
                <a:cs typeface="+mn-lt"/>
              </a:rPr>
              <a:t>Se añade la opción de agregar reportes de advertencias, a diferencia de los delitos, esta opción está destinada a registrar comportamientos extraños que no cuenten como delito en una zona. 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Low">
              <a:lnSpc>
                <a:spcPct val="100000"/>
              </a:lnSpc>
            </a:pPr>
            <a:endParaRPr lang="es-MX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lvl="1" algn="justLow">
              <a:lnSpc>
                <a:spcPct val="100000"/>
              </a:lnSpc>
            </a:pPr>
            <a:r>
              <a:rPr lang="es-MX" sz="2200" b="1" dirty="0">
                <a:solidFill>
                  <a:schemeClr val="tx1"/>
                </a:solidFill>
                <a:ea typeface="+mn-lt"/>
                <a:cs typeface="+mn-lt"/>
              </a:rPr>
              <a:t>Registro de advertencia: </a:t>
            </a:r>
            <a:r>
              <a:rPr lang="es-MX" sz="2200" dirty="0">
                <a:solidFill>
                  <a:schemeClr val="tx1"/>
                </a:solidFill>
                <a:ea typeface="+mn-lt"/>
                <a:cs typeface="+mn-lt"/>
              </a:rPr>
              <a:t>Consiste en registrar algún comportamiento extraño o situación de la que el usuario fue testigo y que no se pueda calificar como delito sino como una advertencia, en el cual se tendrá que ingresar los detalles entre ellos la ubicación del evento.</a:t>
            </a:r>
          </a:p>
          <a:p>
            <a:endParaRPr lang="es-MX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MX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MX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13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D7D299-072B-4BF6-A359-0BE180D21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605138-1C68-4F6B-A3AA-5C6598986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7052486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2AFB-8A55-6BB8-4A0B-B4D6822D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 err="1"/>
              <a:t>Pantalla</a:t>
            </a:r>
            <a:r>
              <a:rPr lang="en-US" b="1" dirty="0"/>
              <a:t> de </a:t>
            </a:r>
            <a:r>
              <a:rPr lang="en-US" b="1" dirty="0" err="1"/>
              <a:t>inicio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A09B-B6FA-6F3D-88A9-890C98C7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algn="justLow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Se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cambio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en la paleta 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colores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en las barras 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opciones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todas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las interfaces de beige claro con negro a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azul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con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blanco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algn="justLow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Se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añadió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un nuevo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indicador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 color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amarillo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que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representa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ubicación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 las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advertencias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algn="justLow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Se 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añadió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interfaz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cuando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el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usuario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 decide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hacer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búsqueda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en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donde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se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puede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o no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observar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ruta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segura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7D1AAB9E-D0EB-D8F4-5507-56868ECC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92" y="758952"/>
            <a:ext cx="3198390" cy="53306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6F248D-01B8-4491-9506-88EAB82A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3BADE8-DC3D-A505-4ACC-F258FB23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79" y="764817"/>
            <a:ext cx="3225064" cy="53283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A1F6A6-7CB4-6A11-94D1-C5645A89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310" y="764817"/>
            <a:ext cx="3194581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ED7D299-072B-4BF6-A359-0BE180D21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605138-1C68-4F6B-A3AA-5C6598986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7052486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2AFB-8A55-6BB8-4A0B-B4D6822D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 err="1"/>
              <a:t>Registro</a:t>
            </a:r>
            <a:r>
              <a:rPr lang="en-US" b="1" dirty="0"/>
              <a:t> del </a:t>
            </a:r>
            <a:r>
              <a:rPr lang="en-US" b="1" dirty="0" err="1"/>
              <a:t>reporte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A09B-B6FA-6F3D-88A9-890C98C7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algn="justLow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En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el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registro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del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reporte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hubo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cambios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en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las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etiquetas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algunos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campos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 algn="justLow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Se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añadió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la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interfaz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para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seleccionar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el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lugar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del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incidente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posterior al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registro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del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reporte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. 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B597019-FFB3-C2BE-6C86-5E823530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35" y="758952"/>
            <a:ext cx="3355504" cy="53306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F6F248D-01B8-4491-9506-88EAB82A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BF8B7A4-A5DF-CA4C-4A32-E50CC771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621" y="758952"/>
            <a:ext cx="3210932" cy="53306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00F4AE-461C-6AFC-57A7-CC1C297B9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636" y="764817"/>
            <a:ext cx="3279932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ED7D299-072B-4BF6-A359-0BE180D21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605138-1C68-4F6B-A3AA-5C6598986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7052486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2AFB-8A55-6BB8-4A0B-B4D6822D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 err="1"/>
              <a:t>Detalles</a:t>
            </a:r>
            <a:r>
              <a:rPr lang="en-US" b="1" dirty="0"/>
              <a:t> del </a:t>
            </a:r>
            <a:r>
              <a:rPr lang="en-US" b="1" dirty="0" err="1"/>
              <a:t>reporte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A09B-B6FA-6F3D-88A9-890C98C7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algn="justLow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Se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añadió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la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interfaz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en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la que se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puede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observar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los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detalles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de un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reporte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y un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botón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para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contribuir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al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reporte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A202C8-3073-38A3-B1A5-B0A10C83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65" y="758952"/>
            <a:ext cx="3225043" cy="533065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F6F248D-01B8-4491-9506-88EAB82A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656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ED7D299-072B-4BF6-A359-0BE180D21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605138-1C68-4F6B-A3AA-5C6598986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7052486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2AFB-8A55-6BB8-4A0B-B4D6822D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 err="1"/>
              <a:t>Aportaciones</a:t>
            </a:r>
            <a:r>
              <a:rPr lang="en-US" b="1" dirty="0"/>
              <a:t> de </a:t>
            </a:r>
            <a:r>
              <a:rPr lang="en-US" b="1" dirty="0" err="1"/>
              <a:t>terceros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A09B-B6FA-6F3D-88A9-890C98C7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algn="justLow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Se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agrega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 la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interfaz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para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contribuir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al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reporte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 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donde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añade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un campo 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texto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en la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misma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pantalla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detalles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reporte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, en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donde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los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otros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usuarios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pueden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agregar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información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adicional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y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apoyar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recabar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más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datos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del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incidente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1D3E31-3500-89C6-6BA5-2D815DF4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575" y="758952"/>
            <a:ext cx="3265023" cy="533065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F6F248D-01B8-4491-9506-88EAB82A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68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ED7D299-072B-4BF6-A359-0BE180D21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605138-1C68-4F6B-A3AA-5C6598986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7052486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2AFB-8A55-6BB8-4A0B-B4D6822D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 err="1"/>
              <a:t>Pantalla</a:t>
            </a:r>
            <a:r>
              <a:rPr lang="en-US" b="1" dirty="0"/>
              <a:t> de amigos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A09B-B6FA-6F3D-88A9-890C98C7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algn="justLow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Se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añade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la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interfaz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que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muestra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los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amigos del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usuario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en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el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cual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observan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funciones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buscar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a un amigo, solicitudes,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mensajes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notificaciones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y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sección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opciones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por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cada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amigo.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CD41BB0-B4CD-1812-293C-10ADFB6B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932" y="758952"/>
            <a:ext cx="3358309" cy="533065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F6F248D-01B8-4491-9506-88EAB82A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05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ED7D299-072B-4BF6-A359-0BE180D21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3605138-1C68-4F6B-A3AA-5C6598986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7052486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2AFB-8A55-6BB8-4A0B-B4D6822D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 err="1"/>
              <a:t>Pantalla</a:t>
            </a:r>
            <a:r>
              <a:rPr lang="en-US" b="1" dirty="0"/>
              <a:t> de </a:t>
            </a:r>
            <a:r>
              <a:rPr lang="en-US" b="1" dirty="0" err="1"/>
              <a:t>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A09B-B6FA-6F3D-88A9-890C98C7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Se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añade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interfaz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información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teléfonos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emergencia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existentes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en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el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país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. Se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encuentran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todos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los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números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para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denuncias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oficiales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y para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emergencias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tienen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opción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de ser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desplegables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y que se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muestra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el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número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y su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dirección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(si </a:t>
            </a:r>
            <a:r>
              <a:rPr lang="en-US" sz="2200" dirty="0" err="1">
                <a:solidFill>
                  <a:schemeClr val="tx1"/>
                </a:solidFill>
                <a:ea typeface="+mn-lt"/>
                <a:cs typeface="+mn-lt"/>
              </a:rPr>
              <a:t>aplica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). 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2EB65D-C850-AF9B-9CAD-559E70E5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505" y="758952"/>
            <a:ext cx="2985164" cy="53306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F6F248D-01B8-4491-9506-88EAB82A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128691-AD2F-D108-21E6-95AD2B16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286" y="764817"/>
            <a:ext cx="3048264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3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473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RiskMap [Avance del proyecto]</vt:lpstr>
      <vt:lpstr>Funcionalidades [Cuentas]</vt:lpstr>
      <vt:lpstr>Funcionalidades [Reportes]</vt:lpstr>
      <vt:lpstr>Pantalla de inicio</vt:lpstr>
      <vt:lpstr>Registro del reporte</vt:lpstr>
      <vt:lpstr>Detalles del reporte</vt:lpstr>
      <vt:lpstr>Aportaciones de terceros</vt:lpstr>
      <vt:lpstr>Pantalla de amigos</vt:lpstr>
      <vt:lpstr>Pantalla de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Martodo Maxtor</cp:lastModifiedBy>
  <cp:revision>702</cp:revision>
  <dcterms:created xsi:type="dcterms:W3CDTF">2022-04-04T09:18:15Z</dcterms:created>
  <dcterms:modified xsi:type="dcterms:W3CDTF">2022-05-09T09:01:38Z</dcterms:modified>
</cp:coreProperties>
</file>