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59" r:id="rId4"/>
    <p:sldId id="260" r:id="rId5"/>
    <p:sldId id="271" r:id="rId6"/>
    <p:sldId id="261" r:id="rId7"/>
    <p:sldId id="262" r:id="rId8"/>
    <p:sldId id="263" r:id="rId9"/>
    <p:sldId id="265" r:id="rId10"/>
    <p:sldId id="274" r:id="rId11"/>
    <p:sldId id="275" r:id="rId12"/>
    <p:sldId id="276" r:id="rId13"/>
    <p:sldId id="266" r:id="rId14"/>
    <p:sldId id="267" r:id="rId15"/>
    <p:sldId id="272"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9121-97E2-5BEC-07CB-BE6BB1A827C7}" v="129" dt="2022-04-04T11:49:10.776"/>
    <p1510:client id="{E8D2C238-DACC-D585-9EDA-214C8AB299DE}" v="765" dt="2022-04-04T11:17:22.602"/>
    <p1510:client id="{EA9CA55B-E373-4DE5-923A-BCD3F563138C}" v="16" dt="2022-04-04T09:48:20.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7AACB-9F6C-47BB-9679-72C883C137D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13A0FB7-684F-417E-A7FF-2EFD39F5D2BE}">
      <dgm:prSet/>
      <dgm:spPr/>
      <dgm:t>
        <a:bodyPr/>
        <a:lstStyle/>
        <a:p>
          <a:r>
            <a:rPr lang="es-MX" b="1"/>
            <a:t>Cuentas</a:t>
          </a:r>
          <a:endParaRPr lang="en-US"/>
        </a:p>
      </dgm:t>
    </dgm:pt>
    <dgm:pt modelId="{260003D6-F578-4865-8458-F9AD646695A1}" type="parTrans" cxnId="{3269D9B7-AF2F-4828-BA18-AB0F494DECD8}">
      <dgm:prSet/>
      <dgm:spPr/>
      <dgm:t>
        <a:bodyPr/>
        <a:lstStyle/>
        <a:p>
          <a:endParaRPr lang="en-US"/>
        </a:p>
      </dgm:t>
    </dgm:pt>
    <dgm:pt modelId="{9AD7F266-2E47-4D1C-A0C4-0C7F6817A820}" type="sibTrans" cxnId="{3269D9B7-AF2F-4828-BA18-AB0F494DECD8}">
      <dgm:prSet/>
      <dgm:spPr/>
      <dgm:t>
        <a:bodyPr/>
        <a:lstStyle/>
        <a:p>
          <a:endParaRPr lang="en-US"/>
        </a:p>
      </dgm:t>
    </dgm:pt>
    <dgm:pt modelId="{A71357E2-DBFF-4A26-AAEF-D073E1C52873}">
      <dgm:prSet/>
      <dgm:spPr/>
      <dgm:t>
        <a:bodyPr/>
        <a:lstStyle/>
        <a:p>
          <a:r>
            <a:rPr lang="es-MX" b="1"/>
            <a:t>Registro usuarios</a:t>
          </a:r>
          <a:endParaRPr lang="en-US"/>
        </a:p>
      </dgm:t>
    </dgm:pt>
    <dgm:pt modelId="{A45C6D0A-7302-4323-9E8D-B149C10B794D}" type="parTrans" cxnId="{B22B47B9-217D-4500-8C55-76D041B8B364}">
      <dgm:prSet/>
      <dgm:spPr/>
      <dgm:t>
        <a:bodyPr/>
        <a:lstStyle/>
        <a:p>
          <a:endParaRPr lang="en-US"/>
        </a:p>
      </dgm:t>
    </dgm:pt>
    <dgm:pt modelId="{56BA05EF-7386-49DB-872F-FC354A18E34F}" type="sibTrans" cxnId="{B22B47B9-217D-4500-8C55-76D041B8B364}">
      <dgm:prSet/>
      <dgm:spPr/>
      <dgm:t>
        <a:bodyPr/>
        <a:lstStyle/>
        <a:p>
          <a:endParaRPr lang="en-US"/>
        </a:p>
      </dgm:t>
    </dgm:pt>
    <dgm:pt modelId="{7711D028-3C19-4017-B255-E134198EDC98}">
      <dgm:prSet/>
      <dgm:spPr/>
      <dgm:t>
        <a:bodyPr/>
        <a:lstStyle/>
        <a:p>
          <a:r>
            <a:rPr lang="es-MX" b="1"/>
            <a:t>Agregar usuarios a lista de amigos</a:t>
          </a:r>
          <a:endParaRPr lang="en-US"/>
        </a:p>
      </dgm:t>
    </dgm:pt>
    <dgm:pt modelId="{F1BB2D67-2DC3-40BD-B39F-2DA36EDF7830}" type="parTrans" cxnId="{E1DF271A-F77A-4C44-9F29-6BD3A85F1446}">
      <dgm:prSet/>
      <dgm:spPr/>
      <dgm:t>
        <a:bodyPr/>
        <a:lstStyle/>
        <a:p>
          <a:endParaRPr lang="en-US"/>
        </a:p>
      </dgm:t>
    </dgm:pt>
    <dgm:pt modelId="{95A3C1F0-3555-4810-92CF-8FC4F5C64752}" type="sibTrans" cxnId="{E1DF271A-F77A-4C44-9F29-6BD3A85F1446}">
      <dgm:prSet/>
      <dgm:spPr/>
      <dgm:t>
        <a:bodyPr/>
        <a:lstStyle/>
        <a:p>
          <a:endParaRPr lang="en-US"/>
        </a:p>
      </dgm:t>
    </dgm:pt>
    <dgm:pt modelId="{E5E49BD0-7733-4278-9D4D-E500DCCDF0A7}">
      <dgm:prSet/>
      <dgm:spPr/>
      <dgm:t>
        <a:bodyPr/>
        <a:lstStyle/>
        <a:p>
          <a:r>
            <a:rPr lang="es-MX" b="1"/>
            <a:t>Eliminar usuarios de lista de amigos</a:t>
          </a:r>
          <a:endParaRPr lang="en-US"/>
        </a:p>
      </dgm:t>
    </dgm:pt>
    <dgm:pt modelId="{47696768-1FAD-48A3-BE5F-4131B8F7EFB9}" type="parTrans" cxnId="{3962074C-3AF6-4996-9D38-DD83788E68F6}">
      <dgm:prSet/>
      <dgm:spPr/>
      <dgm:t>
        <a:bodyPr/>
        <a:lstStyle/>
        <a:p>
          <a:endParaRPr lang="en-US"/>
        </a:p>
      </dgm:t>
    </dgm:pt>
    <dgm:pt modelId="{EDAD7733-6BBB-4C94-884A-B76F12C604DC}" type="sibTrans" cxnId="{3962074C-3AF6-4996-9D38-DD83788E68F6}">
      <dgm:prSet/>
      <dgm:spPr/>
      <dgm:t>
        <a:bodyPr/>
        <a:lstStyle/>
        <a:p>
          <a:endParaRPr lang="en-US"/>
        </a:p>
      </dgm:t>
    </dgm:pt>
    <dgm:pt modelId="{CB25D8CF-E1F5-4E2E-B866-6F5125BD8DE0}">
      <dgm:prSet/>
      <dgm:spPr/>
      <dgm:t>
        <a:bodyPr/>
        <a:lstStyle/>
        <a:p>
          <a:r>
            <a:rPr lang="es-MX" b="1"/>
            <a:t>Aportaciones</a:t>
          </a:r>
          <a:endParaRPr lang="en-US"/>
        </a:p>
      </dgm:t>
    </dgm:pt>
    <dgm:pt modelId="{430E0E47-F19F-45AE-BCCD-0BC663EE68D8}" type="parTrans" cxnId="{0B041919-C61F-4B1E-A047-739CE15DC556}">
      <dgm:prSet/>
      <dgm:spPr/>
      <dgm:t>
        <a:bodyPr/>
        <a:lstStyle/>
        <a:p>
          <a:endParaRPr lang="en-US"/>
        </a:p>
      </dgm:t>
    </dgm:pt>
    <dgm:pt modelId="{A2DCB24F-F603-46E9-A560-9A9C3C2C6AEA}" type="sibTrans" cxnId="{0B041919-C61F-4B1E-A047-739CE15DC556}">
      <dgm:prSet/>
      <dgm:spPr/>
      <dgm:t>
        <a:bodyPr/>
        <a:lstStyle/>
        <a:p>
          <a:endParaRPr lang="en-US"/>
        </a:p>
      </dgm:t>
    </dgm:pt>
    <dgm:pt modelId="{CAA90DC4-D9F5-4A75-8459-9F22DEBEF869}">
      <dgm:prSet/>
      <dgm:spPr/>
      <dgm:t>
        <a:bodyPr/>
        <a:lstStyle/>
        <a:p>
          <a:r>
            <a:rPr lang="es-MX" b="1"/>
            <a:t>Registro de delitos</a:t>
          </a:r>
          <a:endParaRPr lang="en-US"/>
        </a:p>
      </dgm:t>
    </dgm:pt>
    <dgm:pt modelId="{A9899FBC-E527-43AB-8550-577367FA037F}" type="parTrans" cxnId="{0B9B6130-A488-4710-9854-C94DACB78F33}">
      <dgm:prSet/>
      <dgm:spPr/>
      <dgm:t>
        <a:bodyPr/>
        <a:lstStyle/>
        <a:p>
          <a:endParaRPr lang="en-US"/>
        </a:p>
      </dgm:t>
    </dgm:pt>
    <dgm:pt modelId="{FEE95057-AA5C-437D-B629-BA9A101CC351}" type="sibTrans" cxnId="{0B9B6130-A488-4710-9854-C94DACB78F33}">
      <dgm:prSet/>
      <dgm:spPr/>
      <dgm:t>
        <a:bodyPr/>
        <a:lstStyle/>
        <a:p>
          <a:endParaRPr lang="en-US"/>
        </a:p>
      </dgm:t>
    </dgm:pt>
    <dgm:pt modelId="{A201EACD-14B4-4C6D-BA66-F3B3A9B274A2}">
      <dgm:prSet/>
      <dgm:spPr/>
      <dgm:t>
        <a:bodyPr/>
        <a:lstStyle/>
        <a:p>
          <a:r>
            <a:rPr lang="es-MX" b="1"/>
            <a:t>Aportaciones de terceros</a:t>
          </a:r>
          <a:endParaRPr lang="en-US"/>
        </a:p>
      </dgm:t>
    </dgm:pt>
    <dgm:pt modelId="{80684824-57A7-48E2-BB73-CF11330A8D56}" type="parTrans" cxnId="{FBF5A1E5-37E2-45F3-B14B-6A9712EBDE29}">
      <dgm:prSet/>
      <dgm:spPr/>
      <dgm:t>
        <a:bodyPr/>
        <a:lstStyle/>
        <a:p>
          <a:endParaRPr lang="en-US"/>
        </a:p>
      </dgm:t>
    </dgm:pt>
    <dgm:pt modelId="{72597C11-27E0-49FF-AC9E-CDB2E797F7C0}" type="sibTrans" cxnId="{FBF5A1E5-37E2-45F3-B14B-6A9712EBDE29}">
      <dgm:prSet/>
      <dgm:spPr/>
      <dgm:t>
        <a:bodyPr/>
        <a:lstStyle/>
        <a:p>
          <a:endParaRPr lang="en-US"/>
        </a:p>
      </dgm:t>
    </dgm:pt>
    <dgm:pt modelId="{FF1BF80C-A65B-4391-A6D2-D37E98D0D6BF}">
      <dgm:prSet/>
      <dgm:spPr/>
      <dgm:t>
        <a:bodyPr/>
        <a:lstStyle/>
        <a:p>
          <a:r>
            <a:rPr lang="es-MX" b="1"/>
            <a:t>Consulta de los delitos</a:t>
          </a:r>
          <a:endParaRPr lang="en-US"/>
        </a:p>
      </dgm:t>
    </dgm:pt>
    <dgm:pt modelId="{68811D2C-E498-4B39-8969-AAF4B8A3C322}" type="parTrans" cxnId="{36B69DE5-C8C9-473D-A02D-57BDE0DDF30C}">
      <dgm:prSet/>
      <dgm:spPr/>
      <dgm:t>
        <a:bodyPr/>
        <a:lstStyle/>
        <a:p>
          <a:endParaRPr lang="en-US"/>
        </a:p>
      </dgm:t>
    </dgm:pt>
    <dgm:pt modelId="{1801A10F-F24C-4810-AFB4-544B66C701C0}" type="sibTrans" cxnId="{36B69DE5-C8C9-473D-A02D-57BDE0DDF30C}">
      <dgm:prSet/>
      <dgm:spPr/>
      <dgm:t>
        <a:bodyPr/>
        <a:lstStyle/>
        <a:p>
          <a:endParaRPr lang="en-US"/>
        </a:p>
      </dgm:t>
    </dgm:pt>
    <dgm:pt modelId="{A3773227-B727-4043-8E3B-F674483CAC35}">
      <dgm:prSet/>
      <dgm:spPr/>
      <dgm:t>
        <a:bodyPr/>
        <a:lstStyle/>
        <a:p>
          <a:r>
            <a:rPr lang="es-MX" b="1"/>
            <a:t>Despliegue de los delitos</a:t>
          </a:r>
          <a:endParaRPr lang="en-US"/>
        </a:p>
      </dgm:t>
    </dgm:pt>
    <dgm:pt modelId="{4A24EAD7-10AF-4003-B7D6-59DB9AB1F02E}" type="parTrans" cxnId="{B3EA7151-D2C3-4F42-9995-0B5686BB281B}">
      <dgm:prSet/>
      <dgm:spPr/>
      <dgm:t>
        <a:bodyPr/>
        <a:lstStyle/>
        <a:p>
          <a:endParaRPr lang="en-US"/>
        </a:p>
      </dgm:t>
    </dgm:pt>
    <dgm:pt modelId="{43892894-92FE-468A-A5E1-3D4361B985DB}" type="sibTrans" cxnId="{B3EA7151-D2C3-4F42-9995-0B5686BB281B}">
      <dgm:prSet/>
      <dgm:spPr/>
      <dgm:t>
        <a:bodyPr/>
        <a:lstStyle/>
        <a:p>
          <a:endParaRPr lang="en-US"/>
        </a:p>
      </dgm:t>
    </dgm:pt>
    <dgm:pt modelId="{71C1D5FB-5D00-4CB6-A708-5AE98278719C}">
      <dgm:prSet/>
      <dgm:spPr/>
      <dgm:t>
        <a:bodyPr/>
        <a:lstStyle/>
        <a:p>
          <a:r>
            <a:rPr lang="es-MX" b="1"/>
            <a:t>Detalle de los reportes</a:t>
          </a:r>
          <a:endParaRPr lang="en-US"/>
        </a:p>
      </dgm:t>
    </dgm:pt>
    <dgm:pt modelId="{1C19A195-FAAC-466A-B593-718D36492BF9}" type="parTrans" cxnId="{9566A545-9E02-45CF-AE4A-9502BC17FA86}">
      <dgm:prSet/>
      <dgm:spPr/>
      <dgm:t>
        <a:bodyPr/>
        <a:lstStyle/>
        <a:p>
          <a:endParaRPr lang="en-US"/>
        </a:p>
      </dgm:t>
    </dgm:pt>
    <dgm:pt modelId="{1E32A6C3-A005-47E5-B6A3-A34856EC1C9F}" type="sibTrans" cxnId="{9566A545-9E02-45CF-AE4A-9502BC17FA86}">
      <dgm:prSet/>
      <dgm:spPr/>
      <dgm:t>
        <a:bodyPr/>
        <a:lstStyle/>
        <a:p>
          <a:endParaRPr lang="en-US"/>
        </a:p>
      </dgm:t>
    </dgm:pt>
    <dgm:pt modelId="{59CF5AAD-51AE-42A3-B92A-6CC56784AA91}">
      <dgm:prSet/>
      <dgm:spPr/>
      <dgm:t>
        <a:bodyPr/>
        <a:lstStyle/>
        <a:p>
          <a:r>
            <a:rPr lang="es-MX" b="1"/>
            <a:t>Filtro para la visualización de los delitos</a:t>
          </a:r>
          <a:endParaRPr lang="en-US"/>
        </a:p>
      </dgm:t>
    </dgm:pt>
    <dgm:pt modelId="{3D6360ED-5A5E-4B7C-B6A3-A1F31EB34C49}" type="parTrans" cxnId="{14094DEE-6D4C-4477-A306-46711490C14C}">
      <dgm:prSet/>
      <dgm:spPr/>
      <dgm:t>
        <a:bodyPr/>
        <a:lstStyle/>
        <a:p>
          <a:endParaRPr lang="en-US"/>
        </a:p>
      </dgm:t>
    </dgm:pt>
    <dgm:pt modelId="{36028964-7C29-4836-8D6B-2C535E1C3B51}" type="sibTrans" cxnId="{14094DEE-6D4C-4477-A306-46711490C14C}">
      <dgm:prSet/>
      <dgm:spPr/>
      <dgm:t>
        <a:bodyPr/>
        <a:lstStyle/>
        <a:p>
          <a:endParaRPr lang="en-US"/>
        </a:p>
      </dgm:t>
    </dgm:pt>
    <dgm:pt modelId="{2FD70251-2453-4896-89B8-6311DAE19282}" type="pres">
      <dgm:prSet presAssocID="{FA37AACB-9F6C-47BB-9679-72C883C137DA}" presName="Name0" presStyleCnt="0">
        <dgm:presLayoutVars>
          <dgm:dir/>
          <dgm:animLvl val="lvl"/>
          <dgm:resizeHandles val="exact"/>
        </dgm:presLayoutVars>
      </dgm:prSet>
      <dgm:spPr/>
    </dgm:pt>
    <dgm:pt modelId="{0163B78E-5974-45FA-87C5-8A3E91F524A3}" type="pres">
      <dgm:prSet presAssocID="{C13A0FB7-684F-417E-A7FF-2EFD39F5D2BE}" presName="linNode" presStyleCnt="0"/>
      <dgm:spPr/>
    </dgm:pt>
    <dgm:pt modelId="{B71E9665-9B4F-4A1C-86D4-546F8D6176B0}" type="pres">
      <dgm:prSet presAssocID="{C13A0FB7-684F-417E-A7FF-2EFD39F5D2BE}" presName="parentText" presStyleLbl="node1" presStyleIdx="0" presStyleCnt="3">
        <dgm:presLayoutVars>
          <dgm:chMax val="1"/>
          <dgm:bulletEnabled val="1"/>
        </dgm:presLayoutVars>
      </dgm:prSet>
      <dgm:spPr/>
    </dgm:pt>
    <dgm:pt modelId="{A9FA526F-DDC5-49BE-82D0-452B1209E639}" type="pres">
      <dgm:prSet presAssocID="{C13A0FB7-684F-417E-A7FF-2EFD39F5D2BE}" presName="descendantText" presStyleLbl="alignAccFollowNode1" presStyleIdx="0" presStyleCnt="3">
        <dgm:presLayoutVars>
          <dgm:bulletEnabled val="1"/>
        </dgm:presLayoutVars>
      </dgm:prSet>
      <dgm:spPr/>
    </dgm:pt>
    <dgm:pt modelId="{D03B5289-060D-4119-9CE2-4B313BC5DDFF}" type="pres">
      <dgm:prSet presAssocID="{9AD7F266-2E47-4D1C-A0C4-0C7F6817A820}" presName="sp" presStyleCnt="0"/>
      <dgm:spPr/>
    </dgm:pt>
    <dgm:pt modelId="{4542ADC7-9A34-451F-B6C7-68E63FB47571}" type="pres">
      <dgm:prSet presAssocID="{CB25D8CF-E1F5-4E2E-B866-6F5125BD8DE0}" presName="linNode" presStyleCnt="0"/>
      <dgm:spPr/>
    </dgm:pt>
    <dgm:pt modelId="{9AF8AAF1-D89F-48D2-AB22-0FF577B2D600}" type="pres">
      <dgm:prSet presAssocID="{CB25D8CF-E1F5-4E2E-B866-6F5125BD8DE0}" presName="parentText" presStyleLbl="node1" presStyleIdx="1" presStyleCnt="3">
        <dgm:presLayoutVars>
          <dgm:chMax val="1"/>
          <dgm:bulletEnabled val="1"/>
        </dgm:presLayoutVars>
      </dgm:prSet>
      <dgm:spPr/>
    </dgm:pt>
    <dgm:pt modelId="{759DD15C-F755-43FE-9CED-4495CAD6035E}" type="pres">
      <dgm:prSet presAssocID="{CB25D8CF-E1F5-4E2E-B866-6F5125BD8DE0}" presName="descendantText" presStyleLbl="alignAccFollowNode1" presStyleIdx="1" presStyleCnt="3">
        <dgm:presLayoutVars>
          <dgm:bulletEnabled val="1"/>
        </dgm:presLayoutVars>
      </dgm:prSet>
      <dgm:spPr/>
    </dgm:pt>
    <dgm:pt modelId="{E0C45546-2190-48B7-B78C-23F33838CCB4}" type="pres">
      <dgm:prSet presAssocID="{A2DCB24F-F603-46E9-A560-9A9C3C2C6AEA}" presName="sp" presStyleCnt="0"/>
      <dgm:spPr/>
    </dgm:pt>
    <dgm:pt modelId="{97631285-B76F-49DB-931F-793B6BFD1005}" type="pres">
      <dgm:prSet presAssocID="{FF1BF80C-A65B-4391-A6D2-D37E98D0D6BF}" presName="linNode" presStyleCnt="0"/>
      <dgm:spPr/>
    </dgm:pt>
    <dgm:pt modelId="{4D612A72-9022-4514-9B3E-10176DEC19E0}" type="pres">
      <dgm:prSet presAssocID="{FF1BF80C-A65B-4391-A6D2-D37E98D0D6BF}" presName="parentText" presStyleLbl="node1" presStyleIdx="2" presStyleCnt="3">
        <dgm:presLayoutVars>
          <dgm:chMax val="1"/>
          <dgm:bulletEnabled val="1"/>
        </dgm:presLayoutVars>
      </dgm:prSet>
      <dgm:spPr/>
    </dgm:pt>
    <dgm:pt modelId="{8483ABCE-C2D3-45FD-B804-B205F93FDC71}" type="pres">
      <dgm:prSet presAssocID="{FF1BF80C-A65B-4391-A6D2-D37E98D0D6BF}" presName="descendantText" presStyleLbl="alignAccFollowNode1" presStyleIdx="2" presStyleCnt="3">
        <dgm:presLayoutVars>
          <dgm:bulletEnabled val="1"/>
        </dgm:presLayoutVars>
      </dgm:prSet>
      <dgm:spPr/>
    </dgm:pt>
  </dgm:ptLst>
  <dgm:cxnLst>
    <dgm:cxn modelId="{0B041919-C61F-4B1E-A047-739CE15DC556}" srcId="{FA37AACB-9F6C-47BB-9679-72C883C137DA}" destId="{CB25D8CF-E1F5-4E2E-B866-6F5125BD8DE0}" srcOrd="1" destOrd="0" parTransId="{430E0E47-F19F-45AE-BCCD-0BC663EE68D8}" sibTransId="{A2DCB24F-F603-46E9-A560-9A9C3C2C6AEA}"/>
    <dgm:cxn modelId="{E1DF271A-F77A-4C44-9F29-6BD3A85F1446}" srcId="{C13A0FB7-684F-417E-A7FF-2EFD39F5D2BE}" destId="{7711D028-3C19-4017-B255-E134198EDC98}" srcOrd="1" destOrd="0" parTransId="{F1BB2D67-2DC3-40BD-B39F-2DA36EDF7830}" sibTransId="{95A3C1F0-3555-4810-92CF-8FC4F5C64752}"/>
    <dgm:cxn modelId="{0B9B6130-A488-4710-9854-C94DACB78F33}" srcId="{CB25D8CF-E1F5-4E2E-B866-6F5125BD8DE0}" destId="{CAA90DC4-D9F5-4A75-8459-9F22DEBEF869}" srcOrd="0" destOrd="0" parTransId="{A9899FBC-E527-43AB-8550-577367FA037F}" sibTransId="{FEE95057-AA5C-437D-B629-BA9A101CC351}"/>
    <dgm:cxn modelId="{9566A545-9E02-45CF-AE4A-9502BC17FA86}" srcId="{FF1BF80C-A65B-4391-A6D2-D37E98D0D6BF}" destId="{71C1D5FB-5D00-4CB6-A708-5AE98278719C}" srcOrd="1" destOrd="0" parTransId="{1C19A195-FAAC-466A-B593-718D36492BF9}" sibTransId="{1E32A6C3-A005-47E5-B6A3-A34856EC1C9F}"/>
    <dgm:cxn modelId="{491DE846-EC28-43B2-B9DC-5DAE34C0BC87}" type="presOf" srcId="{A71357E2-DBFF-4A26-AAEF-D073E1C52873}" destId="{A9FA526F-DDC5-49BE-82D0-452B1209E639}" srcOrd="0" destOrd="0" presId="urn:microsoft.com/office/officeart/2005/8/layout/vList5"/>
    <dgm:cxn modelId="{83E3694A-F196-4F6E-8AC3-2E4E8950B502}" type="presOf" srcId="{7711D028-3C19-4017-B255-E134198EDC98}" destId="{A9FA526F-DDC5-49BE-82D0-452B1209E639}" srcOrd="0" destOrd="1" presId="urn:microsoft.com/office/officeart/2005/8/layout/vList5"/>
    <dgm:cxn modelId="{3962074C-3AF6-4996-9D38-DD83788E68F6}" srcId="{C13A0FB7-684F-417E-A7FF-2EFD39F5D2BE}" destId="{E5E49BD0-7733-4278-9D4D-E500DCCDF0A7}" srcOrd="2" destOrd="0" parTransId="{47696768-1FAD-48A3-BE5F-4131B8F7EFB9}" sibTransId="{EDAD7733-6BBB-4C94-884A-B76F12C604DC}"/>
    <dgm:cxn modelId="{6A42644D-270C-482E-BF2D-24A5162F9729}" type="presOf" srcId="{FF1BF80C-A65B-4391-A6D2-D37E98D0D6BF}" destId="{4D612A72-9022-4514-9B3E-10176DEC19E0}" srcOrd="0" destOrd="0" presId="urn:microsoft.com/office/officeart/2005/8/layout/vList5"/>
    <dgm:cxn modelId="{B3EA7151-D2C3-4F42-9995-0B5686BB281B}" srcId="{FF1BF80C-A65B-4391-A6D2-D37E98D0D6BF}" destId="{A3773227-B727-4043-8E3B-F674483CAC35}" srcOrd="0" destOrd="0" parTransId="{4A24EAD7-10AF-4003-B7D6-59DB9AB1F02E}" sibTransId="{43892894-92FE-468A-A5E1-3D4361B985DB}"/>
    <dgm:cxn modelId="{C1B65E53-C00B-4586-B93E-AA3BF8491CC8}" type="presOf" srcId="{59CF5AAD-51AE-42A3-B92A-6CC56784AA91}" destId="{8483ABCE-C2D3-45FD-B804-B205F93FDC71}" srcOrd="0" destOrd="2" presId="urn:microsoft.com/office/officeart/2005/8/layout/vList5"/>
    <dgm:cxn modelId="{0CED3078-6E18-47D1-84C2-1C9D88B61297}" type="presOf" srcId="{A3773227-B727-4043-8E3B-F674483CAC35}" destId="{8483ABCE-C2D3-45FD-B804-B205F93FDC71}" srcOrd="0" destOrd="0" presId="urn:microsoft.com/office/officeart/2005/8/layout/vList5"/>
    <dgm:cxn modelId="{E4329C7D-D40D-4F1F-BEB7-DB8A9E132929}" type="presOf" srcId="{71C1D5FB-5D00-4CB6-A708-5AE98278719C}" destId="{8483ABCE-C2D3-45FD-B804-B205F93FDC71}" srcOrd="0" destOrd="1" presId="urn:microsoft.com/office/officeart/2005/8/layout/vList5"/>
    <dgm:cxn modelId="{FB46F97F-A9DD-4DB4-83B7-83242F7ED38D}" type="presOf" srcId="{A201EACD-14B4-4C6D-BA66-F3B3A9B274A2}" destId="{759DD15C-F755-43FE-9CED-4495CAD6035E}" srcOrd="0" destOrd="1" presId="urn:microsoft.com/office/officeart/2005/8/layout/vList5"/>
    <dgm:cxn modelId="{51D57684-441C-40F9-BEE8-45C5DA4A794B}" type="presOf" srcId="{C13A0FB7-684F-417E-A7FF-2EFD39F5D2BE}" destId="{B71E9665-9B4F-4A1C-86D4-546F8D6176B0}" srcOrd="0" destOrd="0" presId="urn:microsoft.com/office/officeart/2005/8/layout/vList5"/>
    <dgm:cxn modelId="{47F9F5AB-C99A-4666-8E77-AF5CD99BEC58}" type="presOf" srcId="{FA37AACB-9F6C-47BB-9679-72C883C137DA}" destId="{2FD70251-2453-4896-89B8-6311DAE19282}" srcOrd="0" destOrd="0" presId="urn:microsoft.com/office/officeart/2005/8/layout/vList5"/>
    <dgm:cxn modelId="{3269D9B7-AF2F-4828-BA18-AB0F494DECD8}" srcId="{FA37AACB-9F6C-47BB-9679-72C883C137DA}" destId="{C13A0FB7-684F-417E-A7FF-2EFD39F5D2BE}" srcOrd="0" destOrd="0" parTransId="{260003D6-F578-4865-8458-F9AD646695A1}" sibTransId="{9AD7F266-2E47-4D1C-A0C4-0C7F6817A820}"/>
    <dgm:cxn modelId="{B22B47B9-217D-4500-8C55-76D041B8B364}" srcId="{C13A0FB7-684F-417E-A7FF-2EFD39F5D2BE}" destId="{A71357E2-DBFF-4A26-AAEF-D073E1C52873}" srcOrd="0" destOrd="0" parTransId="{A45C6D0A-7302-4323-9E8D-B149C10B794D}" sibTransId="{56BA05EF-7386-49DB-872F-FC354A18E34F}"/>
    <dgm:cxn modelId="{21E937C8-35D8-42E2-BE3A-986C70A21FA9}" type="presOf" srcId="{E5E49BD0-7733-4278-9D4D-E500DCCDF0A7}" destId="{A9FA526F-DDC5-49BE-82D0-452B1209E639}" srcOrd="0" destOrd="2" presId="urn:microsoft.com/office/officeart/2005/8/layout/vList5"/>
    <dgm:cxn modelId="{441D14CB-D2C8-4127-BA53-A9B58822A75B}" type="presOf" srcId="{CB25D8CF-E1F5-4E2E-B866-6F5125BD8DE0}" destId="{9AF8AAF1-D89F-48D2-AB22-0FF577B2D600}" srcOrd="0" destOrd="0" presId="urn:microsoft.com/office/officeart/2005/8/layout/vList5"/>
    <dgm:cxn modelId="{36B69DE5-C8C9-473D-A02D-57BDE0DDF30C}" srcId="{FA37AACB-9F6C-47BB-9679-72C883C137DA}" destId="{FF1BF80C-A65B-4391-A6D2-D37E98D0D6BF}" srcOrd="2" destOrd="0" parTransId="{68811D2C-E498-4B39-8969-AAF4B8A3C322}" sibTransId="{1801A10F-F24C-4810-AFB4-544B66C701C0}"/>
    <dgm:cxn modelId="{FBF5A1E5-37E2-45F3-B14B-6A9712EBDE29}" srcId="{CB25D8CF-E1F5-4E2E-B866-6F5125BD8DE0}" destId="{A201EACD-14B4-4C6D-BA66-F3B3A9B274A2}" srcOrd="1" destOrd="0" parTransId="{80684824-57A7-48E2-BB73-CF11330A8D56}" sibTransId="{72597C11-27E0-49FF-AC9E-CDB2E797F7C0}"/>
    <dgm:cxn modelId="{14094DEE-6D4C-4477-A306-46711490C14C}" srcId="{FF1BF80C-A65B-4391-A6D2-D37E98D0D6BF}" destId="{59CF5AAD-51AE-42A3-B92A-6CC56784AA91}" srcOrd="2" destOrd="0" parTransId="{3D6360ED-5A5E-4B7C-B6A3-A1F31EB34C49}" sibTransId="{36028964-7C29-4836-8D6B-2C535E1C3B51}"/>
    <dgm:cxn modelId="{403E14F4-A8C0-4310-888C-10C1D001D67C}" type="presOf" srcId="{CAA90DC4-D9F5-4A75-8459-9F22DEBEF869}" destId="{759DD15C-F755-43FE-9CED-4495CAD6035E}" srcOrd="0" destOrd="0" presId="urn:microsoft.com/office/officeart/2005/8/layout/vList5"/>
    <dgm:cxn modelId="{4A721DD2-85FC-4D48-B173-F4986D535A1C}" type="presParOf" srcId="{2FD70251-2453-4896-89B8-6311DAE19282}" destId="{0163B78E-5974-45FA-87C5-8A3E91F524A3}" srcOrd="0" destOrd="0" presId="urn:microsoft.com/office/officeart/2005/8/layout/vList5"/>
    <dgm:cxn modelId="{0633908C-BFDA-4814-9E7B-0C6EF59F19CC}" type="presParOf" srcId="{0163B78E-5974-45FA-87C5-8A3E91F524A3}" destId="{B71E9665-9B4F-4A1C-86D4-546F8D6176B0}" srcOrd="0" destOrd="0" presId="urn:microsoft.com/office/officeart/2005/8/layout/vList5"/>
    <dgm:cxn modelId="{739C1AF0-89D9-4EDD-9037-193B2DFE1DA1}" type="presParOf" srcId="{0163B78E-5974-45FA-87C5-8A3E91F524A3}" destId="{A9FA526F-DDC5-49BE-82D0-452B1209E639}" srcOrd="1" destOrd="0" presId="urn:microsoft.com/office/officeart/2005/8/layout/vList5"/>
    <dgm:cxn modelId="{6B0BE861-C561-44E4-84DE-13792B73456F}" type="presParOf" srcId="{2FD70251-2453-4896-89B8-6311DAE19282}" destId="{D03B5289-060D-4119-9CE2-4B313BC5DDFF}" srcOrd="1" destOrd="0" presId="urn:microsoft.com/office/officeart/2005/8/layout/vList5"/>
    <dgm:cxn modelId="{BE2AA1CA-CEE2-4DBD-A858-0EBABECD32DC}" type="presParOf" srcId="{2FD70251-2453-4896-89B8-6311DAE19282}" destId="{4542ADC7-9A34-451F-B6C7-68E63FB47571}" srcOrd="2" destOrd="0" presId="urn:microsoft.com/office/officeart/2005/8/layout/vList5"/>
    <dgm:cxn modelId="{ED03E6BA-2A4A-4589-A62B-CAC365095B15}" type="presParOf" srcId="{4542ADC7-9A34-451F-B6C7-68E63FB47571}" destId="{9AF8AAF1-D89F-48D2-AB22-0FF577B2D600}" srcOrd="0" destOrd="0" presId="urn:microsoft.com/office/officeart/2005/8/layout/vList5"/>
    <dgm:cxn modelId="{EAFEC0B3-2EB4-404B-997B-05E6FB8B13B3}" type="presParOf" srcId="{4542ADC7-9A34-451F-B6C7-68E63FB47571}" destId="{759DD15C-F755-43FE-9CED-4495CAD6035E}" srcOrd="1" destOrd="0" presId="urn:microsoft.com/office/officeart/2005/8/layout/vList5"/>
    <dgm:cxn modelId="{0C653D0B-C21C-44E1-9F44-706C92885DBD}" type="presParOf" srcId="{2FD70251-2453-4896-89B8-6311DAE19282}" destId="{E0C45546-2190-48B7-B78C-23F33838CCB4}" srcOrd="3" destOrd="0" presId="urn:microsoft.com/office/officeart/2005/8/layout/vList5"/>
    <dgm:cxn modelId="{3CEA955F-135B-467A-A7F9-0E1ED472D4B9}" type="presParOf" srcId="{2FD70251-2453-4896-89B8-6311DAE19282}" destId="{97631285-B76F-49DB-931F-793B6BFD1005}" srcOrd="4" destOrd="0" presId="urn:microsoft.com/office/officeart/2005/8/layout/vList5"/>
    <dgm:cxn modelId="{65116B03-8CDA-4927-924A-3C4C3460AD46}" type="presParOf" srcId="{97631285-B76F-49DB-931F-793B6BFD1005}" destId="{4D612A72-9022-4514-9B3E-10176DEC19E0}" srcOrd="0" destOrd="0" presId="urn:microsoft.com/office/officeart/2005/8/layout/vList5"/>
    <dgm:cxn modelId="{B6CE7685-951B-4360-8D86-7F3748A295A2}" type="presParOf" srcId="{97631285-B76F-49DB-931F-793B6BFD1005}" destId="{8483ABCE-C2D3-45FD-B804-B205F93FDC7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147B2-DCBE-4805-90A0-411611A3A7F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51A5440-CA2D-4424-AF16-3408351B6D46}">
      <dgm:prSet/>
      <dgm:spPr/>
      <dgm:t>
        <a:bodyPr/>
        <a:lstStyle/>
        <a:p>
          <a:r>
            <a:rPr lang="es-MX" b="1"/>
            <a:t>Notificaciones</a:t>
          </a:r>
          <a:endParaRPr lang="en-US"/>
        </a:p>
      </dgm:t>
    </dgm:pt>
    <dgm:pt modelId="{70C5043F-5C2F-4393-8305-C27DE60D0266}" type="parTrans" cxnId="{B89C34D4-7C4A-446D-AB8C-FA75129DEED0}">
      <dgm:prSet/>
      <dgm:spPr/>
      <dgm:t>
        <a:bodyPr/>
        <a:lstStyle/>
        <a:p>
          <a:endParaRPr lang="en-US"/>
        </a:p>
      </dgm:t>
    </dgm:pt>
    <dgm:pt modelId="{EA6C5D1F-C86B-4565-A53B-740258883BF9}" type="sibTrans" cxnId="{B89C34D4-7C4A-446D-AB8C-FA75129DEED0}">
      <dgm:prSet/>
      <dgm:spPr/>
      <dgm:t>
        <a:bodyPr/>
        <a:lstStyle/>
        <a:p>
          <a:endParaRPr lang="en-US"/>
        </a:p>
      </dgm:t>
    </dgm:pt>
    <dgm:pt modelId="{42A348CA-2E2F-4A04-B9E8-F95F22554D0A}">
      <dgm:prSet/>
      <dgm:spPr/>
      <dgm:t>
        <a:bodyPr/>
        <a:lstStyle/>
        <a:p>
          <a:r>
            <a:rPr lang="es-MX" b="1"/>
            <a:t>Advertencia a los usuarios</a:t>
          </a:r>
          <a:endParaRPr lang="en-US"/>
        </a:p>
      </dgm:t>
    </dgm:pt>
    <dgm:pt modelId="{E62E88CE-4D25-4C25-A705-473EA7561A51}" type="parTrans" cxnId="{6500111A-C67E-4C37-B17D-9528BD13BE88}">
      <dgm:prSet/>
      <dgm:spPr/>
      <dgm:t>
        <a:bodyPr/>
        <a:lstStyle/>
        <a:p>
          <a:endParaRPr lang="en-US"/>
        </a:p>
      </dgm:t>
    </dgm:pt>
    <dgm:pt modelId="{C9BFBCB1-9535-452C-9551-C1C1D29424BF}" type="sibTrans" cxnId="{6500111A-C67E-4C37-B17D-9528BD13BE88}">
      <dgm:prSet/>
      <dgm:spPr/>
      <dgm:t>
        <a:bodyPr/>
        <a:lstStyle/>
        <a:p>
          <a:endParaRPr lang="en-US"/>
        </a:p>
      </dgm:t>
    </dgm:pt>
    <dgm:pt modelId="{90DA000F-1520-4449-A209-8C0B345E5F61}">
      <dgm:prSet/>
      <dgm:spPr/>
      <dgm:t>
        <a:bodyPr/>
        <a:lstStyle/>
        <a:p>
          <a:r>
            <a:rPr lang="es-MX" b="1"/>
            <a:t>Aviso a conocidos</a:t>
          </a:r>
          <a:endParaRPr lang="en-US"/>
        </a:p>
      </dgm:t>
    </dgm:pt>
    <dgm:pt modelId="{1B37EC5A-9C95-4E6C-B2EB-3DCD456E7896}" type="parTrans" cxnId="{E14492BF-A944-42F0-86BF-D52CC6675D72}">
      <dgm:prSet/>
      <dgm:spPr/>
      <dgm:t>
        <a:bodyPr/>
        <a:lstStyle/>
        <a:p>
          <a:endParaRPr lang="en-US"/>
        </a:p>
      </dgm:t>
    </dgm:pt>
    <dgm:pt modelId="{8F50989D-9E59-4A16-A38B-B74919F83CED}" type="sibTrans" cxnId="{E14492BF-A944-42F0-86BF-D52CC6675D72}">
      <dgm:prSet/>
      <dgm:spPr/>
      <dgm:t>
        <a:bodyPr/>
        <a:lstStyle/>
        <a:p>
          <a:endParaRPr lang="en-US"/>
        </a:p>
      </dgm:t>
    </dgm:pt>
    <dgm:pt modelId="{D71EC0F4-392F-4CA7-A7A6-C6249139E923}">
      <dgm:prSet/>
      <dgm:spPr/>
      <dgm:t>
        <a:bodyPr/>
        <a:lstStyle/>
        <a:p>
          <a:r>
            <a:rPr lang="es-MX" b="1"/>
            <a:t>Inteligencia con base en los datos recopilados</a:t>
          </a:r>
          <a:endParaRPr lang="en-US"/>
        </a:p>
      </dgm:t>
    </dgm:pt>
    <dgm:pt modelId="{137AEBAD-0B36-49F7-B377-36CFBD8422EB}" type="parTrans" cxnId="{2A28756F-A25D-47C2-8F2E-9F7C22B1452F}">
      <dgm:prSet/>
      <dgm:spPr/>
      <dgm:t>
        <a:bodyPr/>
        <a:lstStyle/>
        <a:p>
          <a:endParaRPr lang="en-US"/>
        </a:p>
      </dgm:t>
    </dgm:pt>
    <dgm:pt modelId="{1923E3CE-D8ED-4FC8-8F6F-AE65CA92157C}" type="sibTrans" cxnId="{2A28756F-A25D-47C2-8F2E-9F7C22B1452F}">
      <dgm:prSet/>
      <dgm:spPr/>
      <dgm:t>
        <a:bodyPr/>
        <a:lstStyle/>
        <a:p>
          <a:endParaRPr lang="en-US"/>
        </a:p>
      </dgm:t>
    </dgm:pt>
    <dgm:pt modelId="{1F76402B-F2D7-42F6-9145-117307B2A9FB}">
      <dgm:prSet/>
      <dgm:spPr/>
      <dgm:t>
        <a:bodyPr/>
        <a:lstStyle/>
        <a:p>
          <a:r>
            <a:rPr lang="es-MX" b="1"/>
            <a:t>Perfil Delictivo </a:t>
          </a:r>
          <a:endParaRPr lang="en-US"/>
        </a:p>
      </dgm:t>
    </dgm:pt>
    <dgm:pt modelId="{6A73BFC0-4BA8-4947-8DCD-73B5FBCB8419}" type="parTrans" cxnId="{597DBC16-B782-46C5-AD8B-6B4A8CD23D96}">
      <dgm:prSet/>
      <dgm:spPr/>
      <dgm:t>
        <a:bodyPr/>
        <a:lstStyle/>
        <a:p>
          <a:endParaRPr lang="en-US"/>
        </a:p>
      </dgm:t>
    </dgm:pt>
    <dgm:pt modelId="{E9ADDE78-F813-449E-924B-731C2480B5B5}" type="sibTrans" cxnId="{597DBC16-B782-46C5-AD8B-6B4A8CD23D96}">
      <dgm:prSet/>
      <dgm:spPr/>
      <dgm:t>
        <a:bodyPr/>
        <a:lstStyle/>
        <a:p>
          <a:endParaRPr lang="en-US"/>
        </a:p>
      </dgm:t>
    </dgm:pt>
    <dgm:pt modelId="{9DFCBECE-4176-49A2-B3BB-4A0BF3025419}">
      <dgm:prSet/>
      <dgm:spPr/>
      <dgm:t>
        <a:bodyPr/>
        <a:lstStyle/>
        <a:p>
          <a:r>
            <a:rPr lang="es-MX" b="1"/>
            <a:t>Ruta Segura </a:t>
          </a:r>
          <a:endParaRPr lang="en-US"/>
        </a:p>
      </dgm:t>
    </dgm:pt>
    <dgm:pt modelId="{1E061F3D-956D-4455-A567-6A173FB83BB6}" type="parTrans" cxnId="{02A943F2-796A-4551-8FDE-E8525F5D1F4D}">
      <dgm:prSet/>
      <dgm:spPr/>
      <dgm:t>
        <a:bodyPr/>
        <a:lstStyle/>
        <a:p>
          <a:endParaRPr lang="en-US"/>
        </a:p>
      </dgm:t>
    </dgm:pt>
    <dgm:pt modelId="{08E459B2-25E2-4F39-BA10-FEC4ABC13F66}" type="sibTrans" cxnId="{02A943F2-796A-4551-8FDE-E8525F5D1F4D}">
      <dgm:prSet/>
      <dgm:spPr/>
      <dgm:t>
        <a:bodyPr/>
        <a:lstStyle/>
        <a:p>
          <a:endParaRPr lang="en-US"/>
        </a:p>
      </dgm:t>
    </dgm:pt>
    <dgm:pt modelId="{D3BFD80D-2D77-4837-A2E6-AB996360D195}">
      <dgm:prSet/>
      <dgm:spPr/>
      <dgm:t>
        <a:bodyPr/>
        <a:lstStyle/>
        <a:p>
          <a:r>
            <a:rPr lang="es-MX" b="1"/>
            <a:t>Acercamiento a las autoridades</a:t>
          </a:r>
          <a:endParaRPr lang="en-US"/>
        </a:p>
      </dgm:t>
    </dgm:pt>
    <dgm:pt modelId="{E7E1196A-8014-4406-8C3B-F64859587D64}" type="parTrans" cxnId="{5416A459-437F-4C76-9CF9-420FE14ACF34}">
      <dgm:prSet/>
      <dgm:spPr/>
      <dgm:t>
        <a:bodyPr/>
        <a:lstStyle/>
        <a:p>
          <a:endParaRPr lang="en-US"/>
        </a:p>
      </dgm:t>
    </dgm:pt>
    <dgm:pt modelId="{9D44BC22-BAFE-4DA6-86C4-A914F7FA8DFB}" type="sibTrans" cxnId="{5416A459-437F-4C76-9CF9-420FE14ACF34}">
      <dgm:prSet/>
      <dgm:spPr/>
      <dgm:t>
        <a:bodyPr/>
        <a:lstStyle/>
        <a:p>
          <a:endParaRPr lang="en-US"/>
        </a:p>
      </dgm:t>
    </dgm:pt>
    <dgm:pt modelId="{591CD784-6DFF-4F95-9B76-FD3377CF69DA}">
      <dgm:prSet/>
      <dgm:spPr/>
      <dgm:t>
        <a:bodyPr/>
        <a:lstStyle/>
        <a:p>
          <a:r>
            <a:rPr lang="es-MX" b="1"/>
            <a:t>Pánico </a:t>
          </a:r>
          <a:endParaRPr lang="en-US"/>
        </a:p>
      </dgm:t>
    </dgm:pt>
    <dgm:pt modelId="{FAFD479D-5AA6-4EA9-8395-21A18737F4B4}" type="parTrans" cxnId="{750677D3-9182-4830-8D6B-2E185BCCDFEA}">
      <dgm:prSet/>
      <dgm:spPr/>
      <dgm:t>
        <a:bodyPr/>
        <a:lstStyle/>
        <a:p>
          <a:endParaRPr lang="en-US"/>
        </a:p>
      </dgm:t>
    </dgm:pt>
    <dgm:pt modelId="{14B62AC7-0C14-4BAA-A629-BA3D8C80DE5B}" type="sibTrans" cxnId="{750677D3-9182-4830-8D6B-2E185BCCDFEA}">
      <dgm:prSet/>
      <dgm:spPr/>
      <dgm:t>
        <a:bodyPr/>
        <a:lstStyle/>
        <a:p>
          <a:endParaRPr lang="en-US"/>
        </a:p>
      </dgm:t>
    </dgm:pt>
    <dgm:pt modelId="{085A608F-0DBF-48C5-9041-2320EBFA49CC}">
      <dgm:prSet/>
      <dgm:spPr/>
      <dgm:t>
        <a:bodyPr/>
        <a:lstStyle/>
        <a:p>
          <a:r>
            <a:rPr lang="es-MX" b="1"/>
            <a:t>Información oficial</a:t>
          </a:r>
          <a:endParaRPr lang="en-US"/>
        </a:p>
      </dgm:t>
    </dgm:pt>
    <dgm:pt modelId="{1467146A-B49F-4394-A54C-E2C6C95CE7F4}" type="parTrans" cxnId="{088DC61F-E695-41AB-960B-8EC18FB25DCC}">
      <dgm:prSet/>
      <dgm:spPr/>
      <dgm:t>
        <a:bodyPr/>
        <a:lstStyle/>
        <a:p>
          <a:endParaRPr lang="en-US"/>
        </a:p>
      </dgm:t>
    </dgm:pt>
    <dgm:pt modelId="{C86C063B-A97B-485F-BE2F-72ACFE1C2982}" type="sibTrans" cxnId="{088DC61F-E695-41AB-960B-8EC18FB25DCC}">
      <dgm:prSet/>
      <dgm:spPr/>
      <dgm:t>
        <a:bodyPr/>
        <a:lstStyle/>
        <a:p>
          <a:endParaRPr lang="en-US"/>
        </a:p>
      </dgm:t>
    </dgm:pt>
    <dgm:pt modelId="{586DEE11-06F3-40C0-B881-F8314256422E}" type="pres">
      <dgm:prSet presAssocID="{9C3147B2-DCBE-4805-90A0-411611A3A7F4}" presName="Name0" presStyleCnt="0">
        <dgm:presLayoutVars>
          <dgm:dir/>
          <dgm:animLvl val="lvl"/>
          <dgm:resizeHandles val="exact"/>
        </dgm:presLayoutVars>
      </dgm:prSet>
      <dgm:spPr/>
    </dgm:pt>
    <dgm:pt modelId="{D3CCBE00-5943-43A9-9178-24361A93650C}" type="pres">
      <dgm:prSet presAssocID="{051A5440-CA2D-4424-AF16-3408351B6D46}" presName="linNode" presStyleCnt="0"/>
      <dgm:spPr/>
    </dgm:pt>
    <dgm:pt modelId="{6619E67D-0382-4C40-B67B-204ACC89BC0B}" type="pres">
      <dgm:prSet presAssocID="{051A5440-CA2D-4424-AF16-3408351B6D46}" presName="parentText" presStyleLbl="node1" presStyleIdx="0" presStyleCnt="3">
        <dgm:presLayoutVars>
          <dgm:chMax val="1"/>
          <dgm:bulletEnabled val="1"/>
        </dgm:presLayoutVars>
      </dgm:prSet>
      <dgm:spPr/>
    </dgm:pt>
    <dgm:pt modelId="{049BCE07-0306-43E2-BEC1-ABDFA897ED4E}" type="pres">
      <dgm:prSet presAssocID="{051A5440-CA2D-4424-AF16-3408351B6D46}" presName="descendantText" presStyleLbl="alignAccFollowNode1" presStyleIdx="0" presStyleCnt="3">
        <dgm:presLayoutVars>
          <dgm:bulletEnabled val="1"/>
        </dgm:presLayoutVars>
      </dgm:prSet>
      <dgm:spPr/>
    </dgm:pt>
    <dgm:pt modelId="{E7A88553-5CE3-4EEA-872F-55FD4DD63B06}" type="pres">
      <dgm:prSet presAssocID="{EA6C5D1F-C86B-4565-A53B-740258883BF9}" presName="sp" presStyleCnt="0"/>
      <dgm:spPr/>
    </dgm:pt>
    <dgm:pt modelId="{CBEF6A07-0AD9-40DD-9D93-DB026EC9456B}" type="pres">
      <dgm:prSet presAssocID="{D71EC0F4-392F-4CA7-A7A6-C6249139E923}" presName="linNode" presStyleCnt="0"/>
      <dgm:spPr/>
    </dgm:pt>
    <dgm:pt modelId="{D0CDF366-AF0B-4EF6-BBEC-19D33E4C1130}" type="pres">
      <dgm:prSet presAssocID="{D71EC0F4-392F-4CA7-A7A6-C6249139E923}" presName="parentText" presStyleLbl="node1" presStyleIdx="1" presStyleCnt="3">
        <dgm:presLayoutVars>
          <dgm:chMax val="1"/>
          <dgm:bulletEnabled val="1"/>
        </dgm:presLayoutVars>
      </dgm:prSet>
      <dgm:spPr/>
    </dgm:pt>
    <dgm:pt modelId="{A7101D0F-4EDA-40AE-9EDC-44F998B28EAB}" type="pres">
      <dgm:prSet presAssocID="{D71EC0F4-392F-4CA7-A7A6-C6249139E923}" presName="descendantText" presStyleLbl="alignAccFollowNode1" presStyleIdx="1" presStyleCnt="3">
        <dgm:presLayoutVars>
          <dgm:bulletEnabled val="1"/>
        </dgm:presLayoutVars>
      </dgm:prSet>
      <dgm:spPr/>
    </dgm:pt>
    <dgm:pt modelId="{7D097D4D-C259-422E-B59B-106C3290E267}" type="pres">
      <dgm:prSet presAssocID="{1923E3CE-D8ED-4FC8-8F6F-AE65CA92157C}" presName="sp" presStyleCnt="0"/>
      <dgm:spPr/>
    </dgm:pt>
    <dgm:pt modelId="{407B2263-B814-4664-8308-2362165357C1}" type="pres">
      <dgm:prSet presAssocID="{D3BFD80D-2D77-4837-A2E6-AB996360D195}" presName="linNode" presStyleCnt="0"/>
      <dgm:spPr/>
    </dgm:pt>
    <dgm:pt modelId="{A48E6D5F-E055-42F1-B60F-952E2B0E2B61}" type="pres">
      <dgm:prSet presAssocID="{D3BFD80D-2D77-4837-A2E6-AB996360D195}" presName="parentText" presStyleLbl="node1" presStyleIdx="2" presStyleCnt="3">
        <dgm:presLayoutVars>
          <dgm:chMax val="1"/>
          <dgm:bulletEnabled val="1"/>
        </dgm:presLayoutVars>
      </dgm:prSet>
      <dgm:spPr/>
    </dgm:pt>
    <dgm:pt modelId="{9C3724F2-3D02-4A24-9603-4C311B0B8054}" type="pres">
      <dgm:prSet presAssocID="{D3BFD80D-2D77-4837-A2E6-AB996360D195}" presName="descendantText" presStyleLbl="alignAccFollowNode1" presStyleIdx="2" presStyleCnt="3">
        <dgm:presLayoutVars>
          <dgm:bulletEnabled val="1"/>
        </dgm:presLayoutVars>
      </dgm:prSet>
      <dgm:spPr/>
    </dgm:pt>
  </dgm:ptLst>
  <dgm:cxnLst>
    <dgm:cxn modelId="{C1AAC506-915F-4E69-8599-E5690B43BEF9}" type="presOf" srcId="{9C3147B2-DCBE-4805-90A0-411611A3A7F4}" destId="{586DEE11-06F3-40C0-B881-F8314256422E}" srcOrd="0" destOrd="0" presId="urn:microsoft.com/office/officeart/2005/8/layout/vList5"/>
    <dgm:cxn modelId="{BA8B3A0D-C43B-45D8-BDC0-11B62F25EC24}" type="presOf" srcId="{D3BFD80D-2D77-4837-A2E6-AB996360D195}" destId="{A48E6D5F-E055-42F1-B60F-952E2B0E2B61}" srcOrd="0" destOrd="0" presId="urn:microsoft.com/office/officeart/2005/8/layout/vList5"/>
    <dgm:cxn modelId="{597DBC16-B782-46C5-AD8B-6B4A8CD23D96}" srcId="{D71EC0F4-392F-4CA7-A7A6-C6249139E923}" destId="{1F76402B-F2D7-42F6-9145-117307B2A9FB}" srcOrd="0" destOrd="0" parTransId="{6A73BFC0-4BA8-4947-8DCD-73B5FBCB8419}" sibTransId="{E9ADDE78-F813-449E-924B-731C2480B5B5}"/>
    <dgm:cxn modelId="{6500111A-C67E-4C37-B17D-9528BD13BE88}" srcId="{051A5440-CA2D-4424-AF16-3408351B6D46}" destId="{42A348CA-2E2F-4A04-B9E8-F95F22554D0A}" srcOrd="0" destOrd="0" parTransId="{E62E88CE-4D25-4C25-A705-473EA7561A51}" sibTransId="{C9BFBCB1-9535-452C-9551-C1C1D29424BF}"/>
    <dgm:cxn modelId="{088DC61F-E695-41AB-960B-8EC18FB25DCC}" srcId="{D3BFD80D-2D77-4837-A2E6-AB996360D195}" destId="{085A608F-0DBF-48C5-9041-2320EBFA49CC}" srcOrd="1" destOrd="0" parTransId="{1467146A-B49F-4394-A54C-E2C6C95CE7F4}" sibTransId="{C86C063B-A97B-485F-BE2F-72ACFE1C2982}"/>
    <dgm:cxn modelId="{CB04205B-14EB-4DE7-B42E-FB0608B0C401}" type="presOf" srcId="{42A348CA-2E2F-4A04-B9E8-F95F22554D0A}" destId="{049BCE07-0306-43E2-BEC1-ABDFA897ED4E}" srcOrd="0" destOrd="0" presId="urn:microsoft.com/office/officeart/2005/8/layout/vList5"/>
    <dgm:cxn modelId="{93DC6C60-3608-4605-8BCF-B6F5729C3521}" type="presOf" srcId="{9DFCBECE-4176-49A2-B3BB-4A0BF3025419}" destId="{A7101D0F-4EDA-40AE-9EDC-44F998B28EAB}" srcOrd="0" destOrd="1" presId="urn:microsoft.com/office/officeart/2005/8/layout/vList5"/>
    <dgm:cxn modelId="{2A28756F-A25D-47C2-8F2E-9F7C22B1452F}" srcId="{9C3147B2-DCBE-4805-90A0-411611A3A7F4}" destId="{D71EC0F4-392F-4CA7-A7A6-C6249139E923}" srcOrd="1" destOrd="0" parTransId="{137AEBAD-0B36-49F7-B377-36CFBD8422EB}" sibTransId="{1923E3CE-D8ED-4FC8-8F6F-AE65CA92157C}"/>
    <dgm:cxn modelId="{5416A459-437F-4C76-9CF9-420FE14ACF34}" srcId="{9C3147B2-DCBE-4805-90A0-411611A3A7F4}" destId="{D3BFD80D-2D77-4837-A2E6-AB996360D195}" srcOrd="2" destOrd="0" parTransId="{E7E1196A-8014-4406-8C3B-F64859587D64}" sibTransId="{9D44BC22-BAFE-4DA6-86C4-A914F7FA8DFB}"/>
    <dgm:cxn modelId="{E553097C-3213-4036-B20F-EB9D62807C43}" type="presOf" srcId="{90DA000F-1520-4449-A209-8C0B345E5F61}" destId="{049BCE07-0306-43E2-BEC1-ABDFA897ED4E}" srcOrd="0" destOrd="1" presId="urn:microsoft.com/office/officeart/2005/8/layout/vList5"/>
    <dgm:cxn modelId="{846402A4-2472-4D3E-BB08-86798619EF93}" type="presOf" srcId="{591CD784-6DFF-4F95-9B76-FD3377CF69DA}" destId="{9C3724F2-3D02-4A24-9603-4C311B0B8054}" srcOrd="0" destOrd="0" presId="urn:microsoft.com/office/officeart/2005/8/layout/vList5"/>
    <dgm:cxn modelId="{F3B3EEB3-F025-4CEF-8744-03C3E92A1FAE}" type="presOf" srcId="{D71EC0F4-392F-4CA7-A7A6-C6249139E923}" destId="{D0CDF366-AF0B-4EF6-BBEC-19D33E4C1130}" srcOrd="0" destOrd="0" presId="urn:microsoft.com/office/officeart/2005/8/layout/vList5"/>
    <dgm:cxn modelId="{27A3D1BE-2FFB-4382-9C4E-5FCF8086AF21}" type="presOf" srcId="{1F76402B-F2D7-42F6-9145-117307B2A9FB}" destId="{A7101D0F-4EDA-40AE-9EDC-44F998B28EAB}" srcOrd="0" destOrd="0" presId="urn:microsoft.com/office/officeart/2005/8/layout/vList5"/>
    <dgm:cxn modelId="{E14492BF-A944-42F0-86BF-D52CC6675D72}" srcId="{051A5440-CA2D-4424-AF16-3408351B6D46}" destId="{90DA000F-1520-4449-A209-8C0B345E5F61}" srcOrd="1" destOrd="0" parTransId="{1B37EC5A-9C95-4E6C-B2EB-3DCD456E7896}" sibTransId="{8F50989D-9E59-4A16-A38B-B74919F83CED}"/>
    <dgm:cxn modelId="{750677D3-9182-4830-8D6B-2E185BCCDFEA}" srcId="{D3BFD80D-2D77-4837-A2E6-AB996360D195}" destId="{591CD784-6DFF-4F95-9B76-FD3377CF69DA}" srcOrd="0" destOrd="0" parTransId="{FAFD479D-5AA6-4EA9-8395-21A18737F4B4}" sibTransId="{14B62AC7-0C14-4BAA-A629-BA3D8C80DE5B}"/>
    <dgm:cxn modelId="{B89C34D4-7C4A-446D-AB8C-FA75129DEED0}" srcId="{9C3147B2-DCBE-4805-90A0-411611A3A7F4}" destId="{051A5440-CA2D-4424-AF16-3408351B6D46}" srcOrd="0" destOrd="0" parTransId="{70C5043F-5C2F-4393-8305-C27DE60D0266}" sibTransId="{EA6C5D1F-C86B-4565-A53B-740258883BF9}"/>
    <dgm:cxn modelId="{FB49C0E9-D57D-417C-9714-4BAE92C1FACA}" type="presOf" srcId="{085A608F-0DBF-48C5-9041-2320EBFA49CC}" destId="{9C3724F2-3D02-4A24-9603-4C311B0B8054}" srcOrd="0" destOrd="1" presId="urn:microsoft.com/office/officeart/2005/8/layout/vList5"/>
    <dgm:cxn modelId="{02A943F2-796A-4551-8FDE-E8525F5D1F4D}" srcId="{D71EC0F4-392F-4CA7-A7A6-C6249139E923}" destId="{9DFCBECE-4176-49A2-B3BB-4A0BF3025419}" srcOrd="1" destOrd="0" parTransId="{1E061F3D-956D-4455-A567-6A173FB83BB6}" sibTransId="{08E459B2-25E2-4F39-BA10-FEC4ABC13F66}"/>
    <dgm:cxn modelId="{DDA0B3F4-6AA4-4349-B7C6-FB942DDE2A80}" type="presOf" srcId="{051A5440-CA2D-4424-AF16-3408351B6D46}" destId="{6619E67D-0382-4C40-B67B-204ACC89BC0B}" srcOrd="0" destOrd="0" presId="urn:microsoft.com/office/officeart/2005/8/layout/vList5"/>
    <dgm:cxn modelId="{21DEE456-FC5E-4E13-8F1F-0565FC7847B1}" type="presParOf" srcId="{586DEE11-06F3-40C0-B881-F8314256422E}" destId="{D3CCBE00-5943-43A9-9178-24361A93650C}" srcOrd="0" destOrd="0" presId="urn:microsoft.com/office/officeart/2005/8/layout/vList5"/>
    <dgm:cxn modelId="{F63FEB0D-5512-4A92-87AE-50DCFFBA3A46}" type="presParOf" srcId="{D3CCBE00-5943-43A9-9178-24361A93650C}" destId="{6619E67D-0382-4C40-B67B-204ACC89BC0B}" srcOrd="0" destOrd="0" presId="urn:microsoft.com/office/officeart/2005/8/layout/vList5"/>
    <dgm:cxn modelId="{DE337297-B5E6-40F4-A57A-0CAE215D7F26}" type="presParOf" srcId="{D3CCBE00-5943-43A9-9178-24361A93650C}" destId="{049BCE07-0306-43E2-BEC1-ABDFA897ED4E}" srcOrd="1" destOrd="0" presId="urn:microsoft.com/office/officeart/2005/8/layout/vList5"/>
    <dgm:cxn modelId="{C82256F2-C4F7-4E56-A81F-5A2651BD0215}" type="presParOf" srcId="{586DEE11-06F3-40C0-B881-F8314256422E}" destId="{E7A88553-5CE3-4EEA-872F-55FD4DD63B06}" srcOrd="1" destOrd="0" presId="urn:microsoft.com/office/officeart/2005/8/layout/vList5"/>
    <dgm:cxn modelId="{7EC49C89-D73D-4379-ABF9-7AB08D0BFA0D}" type="presParOf" srcId="{586DEE11-06F3-40C0-B881-F8314256422E}" destId="{CBEF6A07-0AD9-40DD-9D93-DB026EC9456B}" srcOrd="2" destOrd="0" presId="urn:microsoft.com/office/officeart/2005/8/layout/vList5"/>
    <dgm:cxn modelId="{6071EAD2-9B30-41BE-BFF2-4FC4D18CCDCE}" type="presParOf" srcId="{CBEF6A07-0AD9-40DD-9D93-DB026EC9456B}" destId="{D0CDF366-AF0B-4EF6-BBEC-19D33E4C1130}" srcOrd="0" destOrd="0" presId="urn:microsoft.com/office/officeart/2005/8/layout/vList5"/>
    <dgm:cxn modelId="{79FB8CB7-0047-4762-8DA1-4A0E277ECA50}" type="presParOf" srcId="{CBEF6A07-0AD9-40DD-9D93-DB026EC9456B}" destId="{A7101D0F-4EDA-40AE-9EDC-44F998B28EAB}" srcOrd="1" destOrd="0" presId="urn:microsoft.com/office/officeart/2005/8/layout/vList5"/>
    <dgm:cxn modelId="{2270435D-EF35-432C-B8CB-A8C65DCAF121}" type="presParOf" srcId="{586DEE11-06F3-40C0-B881-F8314256422E}" destId="{7D097D4D-C259-422E-B59B-106C3290E267}" srcOrd="3" destOrd="0" presId="urn:microsoft.com/office/officeart/2005/8/layout/vList5"/>
    <dgm:cxn modelId="{7E5D5EDA-D651-401B-859B-BE97FAC54E5F}" type="presParOf" srcId="{586DEE11-06F3-40C0-B881-F8314256422E}" destId="{407B2263-B814-4664-8308-2362165357C1}" srcOrd="4" destOrd="0" presId="urn:microsoft.com/office/officeart/2005/8/layout/vList5"/>
    <dgm:cxn modelId="{2B652884-C25A-4410-A83B-09B24F872FD9}" type="presParOf" srcId="{407B2263-B814-4664-8308-2362165357C1}" destId="{A48E6D5F-E055-42F1-B60F-952E2B0E2B61}" srcOrd="0" destOrd="0" presId="urn:microsoft.com/office/officeart/2005/8/layout/vList5"/>
    <dgm:cxn modelId="{C7187197-7704-4306-8030-9BE25281923C}" type="presParOf" srcId="{407B2263-B814-4664-8308-2362165357C1}" destId="{9C3724F2-3D02-4A24-9603-4C311B0B80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A526F-DDC5-49BE-82D0-452B1209E639}">
      <dsp:nvSpPr>
        <dsp:cNvPr id="0" name=""/>
        <dsp:cNvSpPr/>
      </dsp:nvSpPr>
      <dsp:spPr>
        <a:xfrm rot="5400000">
          <a:off x="4314253" y="-1513260"/>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MX" sz="1900" b="1" kern="1200"/>
            <a:t>Registro usuarios</a:t>
          </a:r>
          <a:endParaRPr lang="en-US" sz="1900" kern="1200"/>
        </a:p>
        <a:p>
          <a:pPr marL="171450" lvl="1" indent="-171450" algn="l" defTabSz="844550">
            <a:lnSpc>
              <a:spcPct val="90000"/>
            </a:lnSpc>
            <a:spcBef>
              <a:spcPct val="0"/>
            </a:spcBef>
            <a:spcAft>
              <a:spcPct val="15000"/>
            </a:spcAft>
            <a:buChar char="•"/>
          </a:pPr>
          <a:r>
            <a:rPr lang="es-MX" sz="1900" b="1" kern="1200"/>
            <a:t>Agregar usuarios a lista de amigos</a:t>
          </a:r>
          <a:endParaRPr lang="en-US" sz="1900" kern="1200"/>
        </a:p>
        <a:p>
          <a:pPr marL="171450" lvl="1" indent="-171450" algn="l" defTabSz="844550">
            <a:lnSpc>
              <a:spcPct val="90000"/>
            </a:lnSpc>
            <a:spcBef>
              <a:spcPct val="0"/>
            </a:spcBef>
            <a:spcAft>
              <a:spcPct val="15000"/>
            </a:spcAft>
            <a:buChar char="•"/>
          </a:pPr>
          <a:r>
            <a:rPr lang="es-MX" sz="1900" b="1" kern="1200"/>
            <a:t>Eliminar usuarios de lista de amigos</a:t>
          </a:r>
          <a:endParaRPr lang="en-US" sz="1900" kern="1200"/>
        </a:p>
      </dsp:txBody>
      <dsp:txXfrm rot="-5400000">
        <a:off x="2633472" y="231966"/>
        <a:ext cx="4617283" cy="1191275"/>
      </dsp:txXfrm>
    </dsp:sp>
    <dsp:sp modelId="{B71E9665-9B4F-4A1C-86D4-546F8D6176B0}">
      <dsp:nvSpPr>
        <dsp:cNvPr id="0" name=""/>
        <dsp:cNvSpPr/>
      </dsp:nvSpPr>
      <dsp:spPr>
        <a:xfrm>
          <a:off x="0" y="2500"/>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s-MX" sz="2900" b="1" kern="1200"/>
            <a:t>Cuentas</a:t>
          </a:r>
          <a:endParaRPr lang="en-US" sz="2900" kern="1200"/>
        </a:p>
      </dsp:txBody>
      <dsp:txXfrm>
        <a:off x="80556" y="83056"/>
        <a:ext cx="2472360" cy="1489094"/>
      </dsp:txXfrm>
    </dsp:sp>
    <dsp:sp modelId="{759DD15C-F755-43FE-9CED-4495CAD6035E}">
      <dsp:nvSpPr>
        <dsp:cNvPr id="0" name=""/>
        <dsp:cNvSpPr/>
      </dsp:nvSpPr>
      <dsp:spPr>
        <a:xfrm rot="5400000">
          <a:off x="4314253" y="219455"/>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MX" sz="1900" b="1" kern="1200"/>
            <a:t>Registro de delitos</a:t>
          </a:r>
          <a:endParaRPr lang="en-US" sz="1900" kern="1200"/>
        </a:p>
        <a:p>
          <a:pPr marL="171450" lvl="1" indent="-171450" algn="l" defTabSz="844550">
            <a:lnSpc>
              <a:spcPct val="90000"/>
            </a:lnSpc>
            <a:spcBef>
              <a:spcPct val="0"/>
            </a:spcBef>
            <a:spcAft>
              <a:spcPct val="15000"/>
            </a:spcAft>
            <a:buChar char="•"/>
          </a:pPr>
          <a:r>
            <a:rPr lang="es-MX" sz="1900" b="1" kern="1200"/>
            <a:t>Aportaciones de terceros</a:t>
          </a:r>
          <a:endParaRPr lang="en-US" sz="1900" kern="1200"/>
        </a:p>
      </dsp:txBody>
      <dsp:txXfrm rot="-5400000">
        <a:off x="2633472" y="1964682"/>
        <a:ext cx="4617283" cy="1191275"/>
      </dsp:txXfrm>
    </dsp:sp>
    <dsp:sp modelId="{9AF8AAF1-D89F-48D2-AB22-0FF577B2D600}">
      <dsp:nvSpPr>
        <dsp:cNvPr id="0" name=""/>
        <dsp:cNvSpPr/>
      </dsp:nvSpPr>
      <dsp:spPr>
        <a:xfrm>
          <a:off x="0" y="1735216"/>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s-MX" sz="2900" b="1" kern="1200"/>
            <a:t>Aportaciones</a:t>
          </a:r>
          <a:endParaRPr lang="en-US" sz="2900" kern="1200"/>
        </a:p>
      </dsp:txBody>
      <dsp:txXfrm>
        <a:off x="80556" y="1815772"/>
        <a:ext cx="2472360" cy="1489094"/>
      </dsp:txXfrm>
    </dsp:sp>
    <dsp:sp modelId="{8483ABCE-C2D3-45FD-B804-B205F93FDC71}">
      <dsp:nvSpPr>
        <dsp:cNvPr id="0" name=""/>
        <dsp:cNvSpPr/>
      </dsp:nvSpPr>
      <dsp:spPr>
        <a:xfrm rot="5400000">
          <a:off x="4314253" y="1952172"/>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s-MX" sz="1900" b="1" kern="1200"/>
            <a:t>Despliegue de los delitos</a:t>
          </a:r>
          <a:endParaRPr lang="en-US" sz="1900" kern="1200"/>
        </a:p>
        <a:p>
          <a:pPr marL="171450" lvl="1" indent="-171450" algn="l" defTabSz="844550">
            <a:lnSpc>
              <a:spcPct val="90000"/>
            </a:lnSpc>
            <a:spcBef>
              <a:spcPct val="0"/>
            </a:spcBef>
            <a:spcAft>
              <a:spcPct val="15000"/>
            </a:spcAft>
            <a:buChar char="•"/>
          </a:pPr>
          <a:r>
            <a:rPr lang="es-MX" sz="1900" b="1" kern="1200"/>
            <a:t>Detalle de los reportes</a:t>
          </a:r>
          <a:endParaRPr lang="en-US" sz="1900" kern="1200"/>
        </a:p>
        <a:p>
          <a:pPr marL="171450" lvl="1" indent="-171450" algn="l" defTabSz="844550">
            <a:lnSpc>
              <a:spcPct val="90000"/>
            </a:lnSpc>
            <a:spcBef>
              <a:spcPct val="0"/>
            </a:spcBef>
            <a:spcAft>
              <a:spcPct val="15000"/>
            </a:spcAft>
            <a:buChar char="•"/>
          </a:pPr>
          <a:r>
            <a:rPr lang="es-MX" sz="1900" b="1" kern="1200"/>
            <a:t>Filtro para la visualización de los delitos</a:t>
          </a:r>
          <a:endParaRPr lang="en-US" sz="1900" kern="1200"/>
        </a:p>
      </dsp:txBody>
      <dsp:txXfrm rot="-5400000">
        <a:off x="2633472" y="3697399"/>
        <a:ext cx="4617283" cy="1191275"/>
      </dsp:txXfrm>
    </dsp:sp>
    <dsp:sp modelId="{4D612A72-9022-4514-9B3E-10176DEC19E0}">
      <dsp:nvSpPr>
        <dsp:cNvPr id="0" name=""/>
        <dsp:cNvSpPr/>
      </dsp:nvSpPr>
      <dsp:spPr>
        <a:xfrm>
          <a:off x="0" y="3467933"/>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s-MX" sz="2900" b="1" kern="1200"/>
            <a:t>Consulta de los delitos</a:t>
          </a:r>
          <a:endParaRPr lang="en-US" sz="2900" kern="1200"/>
        </a:p>
      </dsp:txBody>
      <dsp:txXfrm>
        <a:off x="80556" y="3548489"/>
        <a:ext cx="2472360" cy="1489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BCE07-0306-43E2-BEC1-ABDFA897ED4E}">
      <dsp:nvSpPr>
        <dsp:cNvPr id="0" name=""/>
        <dsp:cNvSpPr/>
      </dsp:nvSpPr>
      <dsp:spPr>
        <a:xfrm rot="5400000">
          <a:off x="4314253" y="-1513260"/>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MX" sz="2800" b="1" kern="1200"/>
            <a:t>Advertencia a los usuarios</a:t>
          </a:r>
          <a:endParaRPr lang="en-US" sz="2800" kern="1200"/>
        </a:p>
        <a:p>
          <a:pPr marL="285750" lvl="1" indent="-285750" algn="l" defTabSz="1244600">
            <a:lnSpc>
              <a:spcPct val="90000"/>
            </a:lnSpc>
            <a:spcBef>
              <a:spcPct val="0"/>
            </a:spcBef>
            <a:spcAft>
              <a:spcPct val="15000"/>
            </a:spcAft>
            <a:buChar char="•"/>
          </a:pPr>
          <a:r>
            <a:rPr lang="es-MX" sz="2800" b="1" kern="1200"/>
            <a:t>Aviso a conocidos</a:t>
          </a:r>
          <a:endParaRPr lang="en-US" sz="2800" kern="1200"/>
        </a:p>
      </dsp:txBody>
      <dsp:txXfrm rot="-5400000">
        <a:off x="2633472" y="231966"/>
        <a:ext cx="4617283" cy="1191275"/>
      </dsp:txXfrm>
    </dsp:sp>
    <dsp:sp modelId="{6619E67D-0382-4C40-B67B-204ACC89BC0B}">
      <dsp:nvSpPr>
        <dsp:cNvPr id="0" name=""/>
        <dsp:cNvSpPr/>
      </dsp:nvSpPr>
      <dsp:spPr>
        <a:xfrm>
          <a:off x="0" y="2500"/>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kern="1200"/>
            <a:t>Notificaciones</a:t>
          </a:r>
          <a:endParaRPr lang="en-US" sz="2400" kern="1200"/>
        </a:p>
      </dsp:txBody>
      <dsp:txXfrm>
        <a:off x="80556" y="83056"/>
        <a:ext cx="2472360" cy="1489094"/>
      </dsp:txXfrm>
    </dsp:sp>
    <dsp:sp modelId="{A7101D0F-4EDA-40AE-9EDC-44F998B28EAB}">
      <dsp:nvSpPr>
        <dsp:cNvPr id="0" name=""/>
        <dsp:cNvSpPr/>
      </dsp:nvSpPr>
      <dsp:spPr>
        <a:xfrm rot="5400000">
          <a:off x="4314253" y="219456"/>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MX" sz="2800" b="1" kern="1200"/>
            <a:t>Perfil Delictivo </a:t>
          </a:r>
          <a:endParaRPr lang="en-US" sz="2800" kern="1200"/>
        </a:p>
        <a:p>
          <a:pPr marL="285750" lvl="1" indent="-285750" algn="l" defTabSz="1244600">
            <a:lnSpc>
              <a:spcPct val="90000"/>
            </a:lnSpc>
            <a:spcBef>
              <a:spcPct val="0"/>
            </a:spcBef>
            <a:spcAft>
              <a:spcPct val="15000"/>
            </a:spcAft>
            <a:buChar char="•"/>
          </a:pPr>
          <a:r>
            <a:rPr lang="es-MX" sz="2800" b="1" kern="1200"/>
            <a:t>Ruta Segura </a:t>
          </a:r>
          <a:endParaRPr lang="en-US" sz="2800" kern="1200"/>
        </a:p>
      </dsp:txBody>
      <dsp:txXfrm rot="-5400000">
        <a:off x="2633472" y="1964683"/>
        <a:ext cx="4617283" cy="1191275"/>
      </dsp:txXfrm>
    </dsp:sp>
    <dsp:sp modelId="{D0CDF366-AF0B-4EF6-BBEC-19D33E4C1130}">
      <dsp:nvSpPr>
        <dsp:cNvPr id="0" name=""/>
        <dsp:cNvSpPr/>
      </dsp:nvSpPr>
      <dsp:spPr>
        <a:xfrm>
          <a:off x="0" y="1735216"/>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kern="1200"/>
            <a:t>Inteligencia con base en los datos recopilados</a:t>
          </a:r>
          <a:endParaRPr lang="en-US" sz="2400" kern="1200"/>
        </a:p>
      </dsp:txBody>
      <dsp:txXfrm>
        <a:off x="80556" y="1815772"/>
        <a:ext cx="2472360" cy="1489094"/>
      </dsp:txXfrm>
    </dsp:sp>
    <dsp:sp modelId="{9C3724F2-3D02-4A24-9603-4C311B0B8054}">
      <dsp:nvSpPr>
        <dsp:cNvPr id="0" name=""/>
        <dsp:cNvSpPr/>
      </dsp:nvSpPr>
      <dsp:spPr>
        <a:xfrm rot="5400000">
          <a:off x="4314253" y="1952172"/>
          <a:ext cx="1320165" cy="468172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MX" sz="2800" b="1" kern="1200"/>
            <a:t>Pánico </a:t>
          </a:r>
          <a:endParaRPr lang="en-US" sz="2800" kern="1200"/>
        </a:p>
        <a:p>
          <a:pPr marL="285750" lvl="1" indent="-285750" algn="l" defTabSz="1244600">
            <a:lnSpc>
              <a:spcPct val="90000"/>
            </a:lnSpc>
            <a:spcBef>
              <a:spcPct val="0"/>
            </a:spcBef>
            <a:spcAft>
              <a:spcPct val="15000"/>
            </a:spcAft>
            <a:buChar char="•"/>
          </a:pPr>
          <a:r>
            <a:rPr lang="es-MX" sz="2800" b="1" kern="1200"/>
            <a:t>Información oficial</a:t>
          </a:r>
          <a:endParaRPr lang="en-US" sz="2800" kern="1200"/>
        </a:p>
      </dsp:txBody>
      <dsp:txXfrm rot="-5400000">
        <a:off x="2633472" y="3697399"/>
        <a:ext cx="4617283" cy="1191275"/>
      </dsp:txXfrm>
    </dsp:sp>
    <dsp:sp modelId="{A48E6D5F-E055-42F1-B60F-952E2B0E2B61}">
      <dsp:nvSpPr>
        <dsp:cNvPr id="0" name=""/>
        <dsp:cNvSpPr/>
      </dsp:nvSpPr>
      <dsp:spPr>
        <a:xfrm>
          <a:off x="0" y="3467933"/>
          <a:ext cx="2633472" cy="1650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kern="1200"/>
            <a:t>Acercamiento a las autoridades</a:t>
          </a:r>
          <a:endParaRPr lang="en-US" sz="2400" kern="1200"/>
        </a:p>
      </dsp:txBody>
      <dsp:txXfrm>
        <a:off x="80556" y="3548489"/>
        <a:ext cx="2472360" cy="14890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2906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7717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6557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1342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8963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176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8517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3782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786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914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3013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4/4/2022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419702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D5A4803-8B63-4214-9997-748193E34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lfiler en un mapa">
            <a:extLst>
              <a:ext uri="{FF2B5EF4-FFF2-40B4-BE49-F238E27FC236}">
                <a16:creationId xmlns:a16="http://schemas.microsoft.com/office/drawing/2014/main" id="{1B694646-771E-2311-9DD1-B6E1E13424A5}"/>
              </a:ext>
            </a:extLst>
          </p:cNvPr>
          <p:cNvPicPr>
            <a:picLocks noChangeAspect="1"/>
          </p:cNvPicPr>
          <p:nvPr/>
        </p:nvPicPr>
        <p:blipFill rotWithShape="1">
          <a:blip r:embed="rId2">
            <a:duotone>
              <a:schemeClr val="accent1">
                <a:shade val="45000"/>
                <a:satMod val="135000"/>
              </a:schemeClr>
              <a:prstClr val="white"/>
            </a:duotone>
          </a:blip>
          <a:srcRect l="4306" r="4787" b="23372"/>
          <a:stretch/>
        </p:blipFill>
        <p:spPr>
          <a:xfrm>
            <a:off x="20" y="-1"/>
            <a:ext cx="12188932" cy="6858000"/>
          </a:xfrm>
          <a:prstGeom prst="rect">
            <a:avLst/>
          </a:prstGeom>
        </p:spPr>
      </p:pic>
      <p:sp>
        <p:nvSpPr>
          <p:cNvPr id="12" name="Rectangle 10">
            <a:extLst>
              <a:ext uri="{FF2B5EF4-FFF2-40B4-BE49-F238E27FC236}">
                <a16:creationId xmlns:a16="http://schemas.microsoft.com/office/drawing/2014/main" id="{FCDCF89B-7799-4A5F-B7DC-F66A36348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3467" y="1298448"/>
            <a:ext cx="3685070" cy="1929593"/>
          </a:xfrm>
        </p:spPr>
        <p:txBody>
          <a:bodyPr>
            <a:normAutofit/>
          </a:bodyPr>
          <a:lstStyle/>
          <a:p>
            <a:r>
              <a:rPr lang="en-US" sz="4800" dirty="0">
                <a:ea typeface="Calibri Light"/>
                <a:cs typeface="Calibri Light"/>
              </a:rPr>
              <a:t>RiskMap</a:t>
            </a:r>
            <a:br>
              <a:rPr lang="en-US" sz="4800" dirty="0">
                <a:ea typeface="Calibri Light"/>
                <a:cs typeface="Calibri Light"/>
              </a:rPr>
            </a:br>
            <a:r>
              <a:rPr lang="en-US" sz="3600" dirty="0">
                <a:ea typeface="Calibri Light"/>
                <a:cs typeface="Calibri Light"/>
              </a:rPr>
              <a:t>[Primera </a:t>
            </a:r>
            <a:r>
              <a:rPr lang="en-US" sz="3600" dirty="0" err="1">
                <a:ea typeface="Calibri Light"/>
                <a:cs typeface="Calibri Light"/>
              </a:rPr>
              <a:t>entrega</a:t>
            </a:r>
            <a:r>
              <a:rPr lang="en-US" sz="3600" dirty="0">
                <a:ea typeface="Calibri Light"/>
                <a:cs typeface="Calibri Light"/>
              </a:rPr>
              <a:t>]</a:t>
            </a:r>
          </a:p>
        </p:txBody>
      </p:sp>
      <p:sp>
        <p:nvSpPr>
          <p:cNvPr id="3" name="Subtitle 2"/>
          <p:cNvSpPr>
            <a:spLocks noGrp="1"/>
          </p:cNvSpPr>
          <p:nvPr>
            <p:ph type="subTitle" idx="1"/>
          </p:nvPr>
        </p:nvSpPr>
        <p:spPr>
          <a:xfrm>
            <a:off x="643467" y="3814301"/>
            <a:ext cx="3685069" cy="1770345"/>
          </a:xfrm>
        </p:spPr>
        <p:txBody>
          <a:bodyPr>
            <a:normAutofit fontScale="92500"/>
          </a:bodyPr>
          <a:lstStyle/>
          <a:p>
            <a:pPr algn="r"/>
            <a:r>
              <a:rPr lang="es-MX" dirty="0">
                <a:ea typeface="+mn-lt"/>
                <a:cs typeface="+mn-lt"/>
              </a:rPr>
              <a:t>Ana Concepción Pérez </a:t>
            </a:r>
            <a:r>
              <a:rPr lang="es-MX" dirty="0" err="1">
                <a:ea typeface="+mn-lt"/>
                <a:cs typeface="+mn-lt"/>
              </a:rPr>
              <a:t>Yam</a:t>
            </a:r>
            <a:endParaRPr lang="en-US" b="1" dirty="0" err="1">
              <a:ea typeface="+mn-lt"/>
              <a:cs typeface="+mn-lt"/>
            </a:endParaRPr>
          </a:p>
          <a:p>
            <a:pPr algn="r"/>
            <a:r>
              <a:rPr lang="es-MX" dirty="0">
                <a:ea typeface="+mn-lt"/>
                <a:cs typeface="+mn-lt"/>
              </a:rPr>
              <a:t>Lenin Gael Rosas Saucedo</a:t>
            </a:r>
            <a:endParaRPr lang="en-US" b="1" dirty="0">
              <a:ea typeface="+mn-lt"/>
              <a:cs typeface="+mn-lt"/>
            </a:endParaRPr>
          </a:p>
          <a:p>
            <a:pPr algn="r"/>
            <a:r>
              <a:rPr lang="es-MX" dirty="0">
                <a:ea typeface="+mn-lt"/>
                <a:cs typeface="+mn-lt"/>
              </a:rPr>
              <a:t>Marco Antonio Saldívar Crespo</a:t>
            </a:r>
            <a:endParaRPr lang="en-US" b="1" dirty="0">
              <a:ea typeface="+mn-lt"/>
              <a:cs typeface="+mn-lt"/>
            </a:endParaRPr>
          </a:p>
          <a:p>
            <a:pPr algn="r"/>
            <a:r>
              <a:rPr lang="es-MX" dirty="0">
                <a:ea typeface="+mn-lt"/>
                <a:cs typeface="+mn-lt"/>
              </a:rPr>
              <a:t>Pablo André Rosas Marín</a:t>
            </a:r>
            <a:endParaRPr lang="en-US" b="1" dirty="0">
              <a:ea typeface="+mn-lt"/>
              <a:cs typeface="+mn-lt"/>
            </a:endParaRP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a:t>Plan de </a:t>
            </a:r>
            <a:r>
              <a:rPr lang="en-US" sz="3200" b="1" dirty="0" err="1"/>
              <a:t>investigación</a:t>
            </a:r>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3728592" y="864108"/>
            <a:ext cx="7760676" cy="5120640"/>
          </a:xfrm>
          <a:solidFill>
            <a:schemeClr val="tx1">
              <a:lumMod val="95000"/>
            </a:schemeClr>
          </a:solidFill>
        </p:spPr>
        <p:txBody>
          <a:bodyPr>
            <a:normAutofit/>
          </a:bodyPr>
          <a:lstStyle/>
          <a:p>
            <a:pPr algn="just">
              <a:buNone/>
            </a:pPr>
            <a:endParaRPr lang="es-MX" dirty="0">
              <a:solidFill>
                <a:schemeClr val="bg1"/>
              </a:solidFill>
              <a:ea typeface="+mn-lt"/>
              <a:cs typeface="+mn-lt"/>
            </a:endParaRPr>
          </a:p>
          <a:p>
            <a:pPr algn="just">
              <a:buNone/>
            </a:pPr>
            <a:r>
              <a:rPr lang="es-MX" dirty="0">
                <a:solidFill>
                  <a:schemeClr val="bg1"/>
                </a:solidFill>
                <a:ea typeface="+mn-lt"/>
                <a:cs typeface="+mn-lt"/>
              </a:rPr>
              <a:t>  Se busca recopilar las preferencias de los usuarios finales mediante preguntas que induzcan a la descripción de las necesidades, deseos y expectativas para que posteriormente puedan ser levantados los requisitos funcionales y no funcionales del software.</a:t>
            </a:r>
          </a:p>
          <a:p>
            <a:pPr algn="just">
              <a:buNone/>
            </a:pPr>
            <a:r>
              <a:rPr lang="es-MX" dirty="0">
                <a:solidFill>
                  <a:schemeClr val="bg1"/>
                </a:solidFill>
                <a:ea typeface="+mn-lt"/>
                <a:cs typeface="+mn-lt"/>
              </a:rPr>
              <a:t>    Por medio de ciertas técnicas de educción se busca obtener la siguiente información:</a:t>
            </a:r>
          </a:p>
          <a:p>
            <a:pPr lvl="1" algn="just">
              <a:buFont typeface="Wingdings 2"/>
              <a:buChar char=""/>
            </a:pPr>
            <a:r>
              <a:rPr lang="es-MX" b="1" dirty="0">
                <a:solidFill>
                  <a:schemeClr val="bg1"/>
                </a:solidFill>
                <a:ea typeface="+mn-lt"/>
                <a:cs typeface="+mn-lt"/>
              </a:rPr>
              <a:t>Identificación de los </a:t>
            </a:r>
            <a:r>
              <a:rPr lang="es-MX" b="1" dirty="0" err="1">
                <a:solidFill>
                  <a:schemeClr val="bg1"/>
                </a:solidFill>
                <a:ea typeface="+mn-lt"/>
                <a:cs typeface="+mn-lt"/>
              </a:rPr>
              <a:t>stakeholders</a:t>
            </a:r>
            <a:endParaRPr lang="es-MX" b="1" dirty="0">
              <a:solidFill>
                <a:schemeClr val="bg1"/>
              </a:solidFill>
              <a:ea typeface="+mn-lt"/>
              <a:cs typeface="+mn-lt"/>
            </a:endParaRPr>
          </a:p>
          <a:p>
            <a:pPr lvl="1" algn="just">
              <a:buFont typeface="Wingdings 2"/>
              <a:buChar char=""/>
            </a:pPr>
            <a:r>
              <a:rPr lang="es-MX" b="1" dirty="0">
                <a:solidFill>
                  <a:schemeClr val="bg1"/>
                </a:solidFill>
                <a:ea typeface="+mn-lt"/>
                <a:cs typeface="+mn-lt"/>
              </a:rPr>
              <a:t>Características y experiencias de las personas</a:t>
            </a:r>
          </a:p>
          <a:p>
            <a:pPr lvl="1" algn="just">
              <a:buFont typeface="Wingdings 2"/>
              <a:buChar char=""/>
            </a:pPr>
            <a:r>
              <a:rPr lang="es-MX" b="1" dirty="0">
                <a:solidFill>
                  <a:schemeClr val="bg1"/>
                </a:solidFill>
                <a:ea typeface="+mn-lt"/>
                <a:cs typeface="+mn-lt"/>
              </a:rPr>
              <a:t>Razones por las que las víctimas de los delitos no presentan una denuncia</a:t>
            </a:r>
          </a:p>
          <a:p>
            <a:pPr lvl="1" algn="just">
              <a:buFont typeface="Wingdings 2"/>
              <a:buChar char=""/>
            </a:pPr>
            <a:r>
              <a:rPr lang="es-MX" b="1" dirty="0">
                <a:solidFill>
                  <a:schemeClr val="bg1"/>
                </a:solidFill>
                <a:ea typeface="+mn-lt"/>
                <a:cs typeface="+mn-lt"/>
              </a:rPr>
              <a:t>Conocimiento de herramientas usadas actualmente</a:t>
            </a:r>
          </a:p>
          <a:p>
            <a:pPr lvl="1" algn="just">
              <a:buFont typeface="Wingdings 2"/>
              <a:buChar char=""/>
            </a:pPr>
            <a:r>
              <a:rPr lang="es-MX" b="1" dirty="0">
                <a:solidFill>
                  <a:schemeClr val="bg1"/>
                </a:solidFill>
                <a:ea typeface="+mn-lt"/>
                <a:cs typeface="+mn-lt"/>
              </a:rPr>
              <a:t>Funcionalidades deseadas</a:t>
            </a:r>
          </a:p>
          <a:p>
            <a:pPr lvl="1" algn="just">
              <a:buFont typeface="Wingdings 2"/>
              <a:buChar char=""/>
            </a:pPr>
            <a:r>
              <a:rPr lang="es-MX" b="1" dirty="0">
                <a:solidFill>
                  <a:schemeClr val="bg1"/>
                </a:solidFill>
                <a:ea typeface="+mn-lt"/>
                <a:cs typeface="+mn-lt"/>
              </a:rPr>
              <a:t>Preferencias de los usuarios</a:t>
            </a:r>
          </a:p>
          <a:p>
            <a:pPr lvl="1" algn="just">
              <a:buFont typeface="Wingdings 2"/>
              <a:buChar char=""/>
            </a:pPr>
            <a:r>
              <a:rPr lang="es-MX" b="1" dirty="0">
                <a:solidFill>
                  <a:schemeClr val="bg1"/>
                </a:solidFill>
                <a:ea typeface="+mn-lt"/>
                <a:cs typeface="+mn-lt"/>
              </a:rPr>
              <a:t>Información necesaria a incluir</a:t>
            </a:r>
          </a:p>
          <a:p>
            <a:pPr marL="0" indent="0" algn="just">
              <a:lnSpc>
                <a:spcPct val="100000"/>
              </a:lnSpc>
              <a:buNone/>
            </a:pPr>
            <a:endParaRPr lang="es-MX" dirty="0">
              <a:solidFill>
                <a:schemeClr val="bg1"/>
              </a:solidFill>
            </a:endParaRPr>
          </a:p>
        </p:txBody>
      </p:sp>
    </p:spTree>
    <p:extLst>
      <p:ext uri="{BB962C8B-B14F-4D97-AF65-F5344CB8AC3E}">
        <p14:creationId xmlns:p14="http://schemas.microsoft.com/office/powerpoint/2010/main" val="418238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a:t>Tecnicas de </a:t>
            </a:r>
            <a:r>
              <a:rPr lang="en-US" sz="3200" b="1" dirty="0" err="1"/>
              <a:t>educción</a:t>
            </a:r>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3728592" y="864108"/>
            <a:ext cx="7760676" cy="5120640"/>
          </a:xfrm>
          <a:solidFill>
            <a:schemeClr val="tx1">
              <a:lumMod val="95000"/>
            </a:schemeClr>
          </a:solidFill>
        </p:spPr>
        <p:txBody>
          <a:bodyPr>
            <a:normAutofit/>
          </a:bodyPr>
          <a:lstStyle/>
          <a:p>
            <a:pPr algn="just">
              <a:buNone/>
            </a:pPr>
            <a:endParaRPr lang="es-MX" dirty="0">
              <a:solidFill>
                <a:schemeClr val="bg1"/>
              </a:solidFill>
              <a:ea typeface="+mn-lt"/>
              <a:cs typeface="+mn-lt"/>
            </a:endParaRPr>
          </a:p>
          <a:p>
            <a:pPr algn="just">
              <a:lnSpc>
                <a:spcPct val="100000"/>
              </a:lnSpc>
              <a:buNone/>
            </a:pPr>
            <a:r>
              <a:rPr lang="es-MX" b="1" dirty="0">
                <a:solidFill>
                  <a:schemeClr val="bg1"/>
                </a:solidFill>
                <a:ea typeface="+mn-lt"/>
                <a:cs typeface="+mn-lt"/>
              </a:rPr>
              <a:t>Encuestas: </a:t>
            </a:r>
            <a:r>
              <a:rPr lang="es-MX" dirty="0">
                <a:solidFill>
                  <a:schemeClr val="bg1"/>
                </a:solidFill>
                <a:ea typeface="+mn-lt"/>
                <a:cs typeface="+mn-lt"/>
              </a:rPr>
              <a:t>Las encuestas cuentan con preguntas subjetivas que nos servirán de guía en la inspección analítica de los datos. Las encuestas forman parte de una investigación cuantitativa que ayudan a obtener información esencial sobre los requisitos que formaran parte de las funcionalidades de la aplicación, permitiendo hacer llegar este instrumento a más personas.</a:t>
            </a:r>
          </a:p>
          <a:p>
            <a:pPr algn="just">
              <a:lnSpc>
                <a:spcPct val="100000"/>
              </a:lnSpc>
              <a:buNone/>
            </a:pPr>
            <a:endParaRPr lang="es-MX" dirty="0">
              <a:solidFill>
                <a:schemeClr val="bg1"/>
              </a:solidFill>
              <a:ea typeface="+mn-lt"/>
              <a:cs typeface="+mn-lt"/>
            </a:endParaRPr>
          </a:p>
          <a:p>
            <a:pPr algn="just">
              <a:lnSpc>
                <a:spcPct val="100000"/>
              </a:lnSpc>
              <a:buNone/>
            </a:pPr>
            <a:r>
              <a:rPr lang="es-MX" b="1" dirty="0">
                <a:solidFill>
                  <a:schemeClr val="bg1"/>
                </a:solidFill>
                <a:ea typeface="+mn-lt"/>
                <a:cs typeface="+mn-lt"/>
              </a:rPr>
              <a:t>Entrevistas: </a:t>
            </a:r>
            <a:r>
              <a:rPr lang="es-MX" dirty="0">
                <a:solidFill>
                  <a:schemeClr val="bg1"/>
                </a:solidFill>
                <a:ea typeface="+mn-lt"/>
                <a:cs typeface="+mn-lt"/>
              </a:rPr>
              <a:t>Por otro lado, las entrevistas nos servirán de información complementaria como técnica de investigación cualitativa para terminar de definir los requisitos tanto funcionales y no funcionales que se han recabado a lo largo del proceso de análisis.</a:t>
            </a:r>
          </a:p>
          <a:p>
            <a:pPr marL="0" indent="0" algn="just">
              <a:lnSpc>
                <a:spcPct val="100000"/>
              </a:lnSpc>
              <a:buNone/>
            </a:pPr>
            <a:endParaRPr lang="es-MX" dirty="0">
              <a:solidFill>
                <a:schemeClr val="bg1"/>
              </a:solidFill>
              <a:ea typeface="+mn-lt"/>
              <a:cs typeface="+mn-lt"/>
            </a:endParaRPr>
          </a:p>
        </p:txBody>
      </p:sp>
    </p:spTree>
    <p:extLst>
      <p:ext uri="{BB962C8B-B14F-4D97-AF65-F5344CB8AC3E}">
        <p14:creationId xmlns:p14="http://schemas.microsoft.com/office/powerpoint/2010/main" val="426002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a:t>Analisis e </a:t>
            </a:r>
            <a:br>
              <a:rPr lang="en-US" sz="3200" b="1" dirty="0"/>
            </a:br>
            <a:r>
              <a:rPr lang="en-US" sz="3200" b="1" dirty="0" err="1"/>
              <a:t>interpretación</a:t>
            </a:r>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3728592" y="864108"/>
            <a:ext cx="7760676" cy="5207726"/>
          </a:xfrm>
          <a:solidFill>
            <a:schemeClr val="tx1">
              <a:lumMod val="95000"/>
            </a:schemeClr>
          </a:solidFill>
        </p:spPr>
        <p:txBody>
          <a:bodyPr>
            <a:normAutofit/>
          </a:bodyPr>
          <a:lstStyle/>
          <a:p>
            <a:pPr algn="just">
              <a:lnSpc>
                <a:spcPct val="100000"/>
              </a:lnSpc>
              <a:buNone/>
            </a:pPr>
            <a:endParaRPr lang="es-MX" dirty="0">
              <a:solidFill>
                <a:schemeClr val="bg1"/>
              </a:solidFill>
              <a:ea typeface="+mn-lt"/>
              <a:cs typeface="+mn-lt"/>
            </a:endParaRPr>
          </a:p>
          <a:p>
            <a:pPr algn="just">
              <a:lnSpc>
                <a:spcPct val="110000"/>
              </a:lnSpc>
              <a:buNone/>
            </a:pPr>
            <a:r>
              <a:rPr lang="es-MX" b="1" dirty="0">
                <a:solidFill>
                  <a:schemeClr val="bg1"/>
                </a:solidFill>
                <a:ea typeface="+mn-lt"/>
                <a:cs typeface="+mn-lt"/>
              </a:rPr>
              <a:t>Análisis estadístico de las encuestas: </a:t>
            </a:r>
            <a:r>
              <a:rPr lang="es-MX" dirty="0">
                <a:solidFill>
                  <a:schemeClr val="bg1"/>
                </a:solidFill>
                <a:ea typeface="+mn-lt"/>
                <a:cs typeface="+mn-lt"/>
              </a:rPr>
              <a:t>Posterior a la aplicación de la encuesta podremos interpretar los resultados de manera rápida debido a que la mayoría de las preguntas son cerradas, para ello aprovecharemos de los estadísticos generados por la propia herramienta donde elaboramos las encuestas (Google </a:t>
            </a:r>
            <a:r>
              <a:rPr lang="es-MX" dirty="0" err="1">
                <a:solidFill>
                  <a:schemeClr val="bg1"/>
                </a:solidFill>
                <a:ea typeface="+mn-lt"/>
                <a:cs typeface="+mn-lt"/>
              </a:rPr>
              <a:t>Forms</a:t>
            </a:r>
            <a:r>
              <a:rPr lang="es-MX" dirty="0">
                <a:solidFill>
                  <a:schemeClr val="bg1"/>
                </a:solidFill>
                <a:ea typeface="+mn-lt"/>
                <a:cs typeface="+mn-lt"/>
              </a:rPr>
              <a:t>). Complementaremos esta actividad exportando los datos a un software que nos permita realizar un análisis más detallado y concreto como </a:t>
            </a:r>
            <a:r>
              <a:rPr lang="es-MX" dirty="0" err="1">
                <a:solidFill>
                  <a:schemeClr val="bg1"/>
                </a:solidFill>
                <a:ea typeface="+mn-lt"/>
                <a:cs typeface="+mn-lt"/>
              </a:rPr>
              <a:t>Tableau</a:t>
            </a:r>
            <a:r>
              <a:rPr lang="es-MX" dirty="0">
                <a:solidFill>
                  <a:schemeClr val="bg1"/>
                </a:solidFill>
                <a:ea typeface="+mn-lt"/>
                <a:cs typeface="+mn-lt"/>
              </a:rPr>
              <a:t>.</a:t>
            </a:r>
          </a:p>
          <a:p>
            <a:pPr algn="just">
              <a:lnSpc>
                <a:spcPct val="110000"/>
              </a:lnSpc>
              <a:buNone/>
            </a:pPr>
            <a:r>
              <a:rPr lang="es-MX" b="1" dirty="0">
                <a:solidFill>
                  <a:schemeClr val="bg1"/>
                </a:solidFill>
                <a:ea typeface="+mn-lt"/>
                <a:cs typeface="+mn-lt"/>
              </a:rPr>
              <a:t>Análisis cualitativo de entrevistas: </a:t>
            </a:r>
            <a:r>
              <a:rPr lang="es-MX" dirty="0">
                <a:solidFill>
                  <a:schemeClr val="bg1"/>
                </a:solidFill>
                <a:ea typeface="+mn-lt"/>
                <a:cs typeface="+mn-lt"/>
              </a:rPr>
              <a:t>Para el análisis de las entrevistas se hará uso de las grabaciones de ser permitidas o transcripciones dependiendo de la decisión del entrevistado. Después de la entrevista en profundidad se harán señalaciones a los puntos más importantes y que nos puedan indicar potenciales requisitos.</a:t>
            </a:r>
          </a:p>
          <a:p>
            <a:pPr algn="just">
              <a:lnSpc>
                <a:spcPct val="100000"/>
              </a:lnSpc>
              <a:buNone/>
            </a:pPr>
            <a:endParaRPr lang="es-MX" dirty="0">
              <a:solidFill>
                <a:schemeClr val="bg1"/>
              </a:solidFill>
              <a:ea typeface="+mn-lt"/>
              <a:cs typeface="+mn-lt"/>
            </a:endParaRPr>
          </a:p>
          <a:p>
            <a:pPr marL="0" indent="0" algn="just">
              <a:lnSpc>
                <a:spcPct val="100000"/>
              </a:lnSpc>
              <a:buNone/>
            </a:pPr>
            <a:endParaRPr lang="es-MX" dirty="0">
              <a:solidFill>
                <a:schemeClr val="bg1"/>
              </a:solidFill>
              <a:ea typeface="+mn-lt"/>
              <a:cs typeface="+mn-lt"/>
            </a:endParaRPr>
          </a:p>
        </p:txBody>
      </p:sp>
    </p:spTree>
    <p:extLst>
      <p:ext uri="{BB962C8B-B14F-4D97-AF65-F5344CB8AC3E}">
        <p14:creationId xmlns:p14="http://schemas.microsoft.com/office/powerpoint/2010/main" val="212162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AD9DE4F2-BBF5-001F-4B13-7719C76A4E36}"/>
              </a:ext>
            </a:extLst>
          </p:cNvPr>
          <p:cNvPicPr>
            <a:picLocks noChangeAspect="1"/>
          </p:cNvPicPr>
          <p:nvPr/>
        </p:nvPicPr>
        <p:blipFill>
          <a:blip r:embed="rId2"/>
          <a:stretch>
            <a:fillRect/>
          </a:stretch>
        </p:blipFill>
        <p:spPr>
          <a:xfrm>
            <a:off x="4379348" y="737119"/>
            <a:ext cx="6571499" cy="5355772"/>
          </a:xfrm>
          <a:prstGeom prst="rect">
            <a:avLst/>
          </a:prstGeom>
          <a:solidFill>
            <a:schemeClr val="tx1">
              <a:lumMod val="95000"/>
            </a:schemeClr>
          </a:solidFill>
        </p:spPr>
      </p:pic>
      <p:sp>
        <p:nvSpPr>
          <p:cNvPr id="22" name="Title 1">
            <a:extLst>
              <a:ext uri="{FF2B5EF4-FFF2-40B4-BE49-F238E27FC236}">
                <a16:creationId xmlns:a16="http://schemas.microsoft.com/office/drawing/2014/main" id="{01BF16CC-DB5E-DB42-0AEA-829A5BD39153}"/>
              </a:ext>
            </a:extLst>
          </p:cNvPr>
          <p:cNvSpPr>
            <a:spLocks noGrp="1"/>
          </p:cNvSpPr>
          <p:nvPr/>
        </p:nvSpPr>
        <p:spPr>
          <a:xfrm>
            <a:off x="255117" y="1043974"/>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b="1" dirty="0" err="1"/>
              <a:t>Perfil</a:t>
            </a:r>
          </a:p>
        </p:txBody>
      </p:sp>
    </p:spTree>
    <p:extLst>
      <p:ext uri="{BB962C8B-B14F-4D97-AF65-F5344CB8AC3E}">
        <p14:creationId xmlns:p14="http://schemas.microsoft.com/office/powerpoint/2010/main" val="31400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Graphical user interface, text, website&#10;&#10;Description automatically generated">
            <a:extLst>
              <a:ext uri="{FF2B5EF4-FFF2-40B4-BE49-F238E27FC236}">
                <a16:creationId xmlns:a16="http://schemas.microsoft.com/office/drawing/2014/main" id="{26F22D92-078E-9372-EE15-E97B05C055CD}"/>
              </a:ext>
            </a:extLst>
          </p:cNvPr>
          <p:cNvPicPr>
            <a:picLocks noChangeAspect="1"/>
          </p:cNvPicPr>
          <p:nvPr/>
        </p:nvPicPr>
        <p:blipFill>
          <a:blip r:embed="rId2"/>
          <a:stretch>
            <a:fillRect/>
          </a:stretch>
        </p:blipFill>
        <p:spPr>
          <a:xfrm>
            <a:off x="3778897" y="1384465"/>
            <a:ext cx="7772401" cy="4061079"/>
          </a:xfrm>
          <a:prstGeom prst="rect">
            <a:avLst/>
          </a:prstGeom>
          <a:solidFill>
            <a:schemeClr val="tx1">
              <a:lumMod val="95000"/>
            </a:schemeClr>
          </a:solidFill>
        </p:spPr>
      </p:pic>
      <p:sp>
        <p:nvSpPr>
          <p:cNvPr id="9" name="Title 1">
            <a:extLst>
              <a:ext uri="{FF2B5EF4-FFF2-40B4-BE49-F238E27FC236}">
                <a16:creationId xmlns:a16="http://schemas.microsoft.com/office/drawing/2014/main" id="{01BF16CC-DB5E-DB42-0AEA-829A5BD39153}"/>
              </a:ext>
            </a:extLst>
          </p:cNvPr>
          <p:cNvSpPr>
            <a:spLocks noGrp="1"/>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b="1" dirty="0"/>
              <a:t>Personas</a:t>
            </a:r>
          </a:p>
        </p:txBody>
      </p:sp>
    </p:spTree>
    <p:extLst>
      <p:ext uri="{BB962C8B-B14F-4D97-AF65-F5344CB8AC3E}">
        <p14:creationId xmlns:p14="http://schemas.microsoft.com/office/powerpoint/2010/main" val="167157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1BF16CC-DB5E-DB42-0AEA-829A5BD39153}"/>
              </a:ext>
            </a:extLst>
          </p:cNvPr>
          <p:cNvSpPr>
            <a:spLocks noGrp="1"/>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200" b="1" dirty="0"/>
              <a:t>Personas</a:t>
            </a:r>
          </a:p>
        </p:txBody>
      </p:sp>
      <p:pic>
        <p:nvPicPr>
          <p:cNvPr id="3" name="Picture 4" descr="Graphical user interface, text&#10;&#10;Description automatically generated">
            <a:extLst>
              <a:ext uri="{FF2B5EF4-FFF2-40B4-BE49-F238E27FC236}">
                <a16:creationId xmlns:a16="http://schemas.microsoft.com/office/drawing/2014/main" id="{65C5EE53-C4ED-0ECF-24FE-4491384C199F}"/>
              </a:ext>
            </a:extLst>
          </p:cNvPr>
          <p:cNvPicPr>
            <a:picLocks noChangeAspect="1"/>
          </p:cNvPicPr>
          <p:nvPr/>
        </p:nvPicPr>
        <p:blipFill>
          <a:blip r:embed="rId2"/>
          <a:stretch>
            <a:fillRect/>
          </a:stretch>
        </p:blipFill>
        <p:spPr>
          <a:xfrm>
            <a:off x="3892061" y="1218248"/>
            <a:ext cx="6998676" cy="4398058"/>
          </a:xfrm>
          <a:prstGeom prst="rect">
            <a:avLst/>
          </a:prstGeom>
        </p:spPr>
      </p:pic>
    </p:spTree>
    <p:extLst>
      <p:ext uri="{BB962C8B-B14F-4D97-AF65-F5344CB8AC3E}">
        <p14:creationId xmlns:p14="http://schemas.microsoft.com/office/powerpoint/2010/main" val="172065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a:t>Escenario 1 </a:t>
            </a:r>
            <a:br>
              <a:rPr lang="en-US" sz="3200" b="1" dirty="0"/>
            </a:br>
            <a:r>
              <a:rPr lang="en-US" sz="2400" b="1" dirty="0"/>
              <a:t>María</a:t>
            </a:r>
            <a:r>
              <a:rPr lang="en-US" sz="2400" b="1" dirty="0">
                <a:ea typeface="+mj-lt"/>
                <a:cs typeface="+mj-lt"/>
              </a:rPr>
              <a:t> Vázquez</a:t>
            </a:r>
            <a:endParaRPr lang="en-US" sz="2400" b="1" dirty="0"/>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3752038" y="793770"/>
            <a:ext cx="7784122" cy="5190978"/>
          </a:xfrm>
          <a:solidFill>
            <a:schemeClr val="tx1">
              <a:lumMod val="95000"/>
            </a:schemeClr>
          </a:solidFill>
        </p:spPr>
        <p:txBody>
          <a:bodyPr>
            <a:normAutofit fontScale="92500" lnSpcReduction="10000"/>
          </a:bodyPr>
          <a:lstStyle/>
          <a:p>
            <a:pPr marL="0" indent="0" algn="just">
              <a:lnSpc>
                <a:spcPct val="110000"/>
              </a:lnSpc>
              <a:buNone/>
            </a:pPr>
            <a:r>
              <a:rPr lang="es-MX" b="1" dirty="0">
                <a:solidFill>
                  <a:schemeClr val="bg1"/>
                </a:solidFill>
                <a:ea typeface="+mn-lt"/>
                <a:cs typeface="+mn-lt"/>
              </a:rPr>
              <a:t>Título</a:t>
            </a:r>
            <a:r>
              <a:rPr lang="es-MX" dirty="0">
                <a:solidFill>
                  <a:schemeClr val="bg1"/>
                </a:solidFill>
                <a:ea typeface="+mn-lt"/>
                <a:cs typeface="+mn-lt"/>
              </a:rPr>
              <a:t>: Reportar un delito que se ha presenciado.</a:t>
            </a:r>
            <a:endParaRPr lang="en-US" dirty="0">
              <a:solidFill>
                <a:schemeClr val="bg1"/>
              </a:solidFill>
              <a:ea typeface="+mn-lt"/>
              <a:cs typeface="+mn-lt"/>
            </a:endParaRPr>
          </a:p>
          <a:p>
            <a:pPr algn="just">
              <a:lnSpc>
                <a:spcPct val="110000"/>
              </a:lnSpc>
            </a:pPr>
            <a:r>
              <a:rPr lang="es-MX" b="1" dirty="0">
                <a:solidFill>
                  <a:schemeClr val="bg1"/>
                </a:solidFill>
                <a:ea typeface="+mn-lt"/>
                <a:cs typeface="+mn-lt"/>
              </a:rPr>
              <a:t>Situación</a:t>
            </a:r>
            <a:r>
              <a:rPr lang="es-MX" dirty="0">
                <a:solidFill>
                  <a:schemeClr val="bg1"/>
                </a:solidFill>
                <a:ea typeface="+mn-lt"/>
                <a:cs typeface="+mn-lt"/>
              </a:rPr>
              <a:t>: María percibe un delito frente a sus ojos, decide reportarlo con la policía para que se pueda llevar a cabo el proceso de denuncia y alertar a las personas que esta zona parece peligrosa. Sin embargo, la estación de policía está lejos de la ubicación de María por lo que opta por utilizar la aplicación </a:t>
            </a:r>
            <a:r>
              <a:rPr lang="es-MX" dirty="0" err="1">
                <a:solidFill>
                  <a:schemeClr val="bg1"/>
                </a:solidFill>
                <a:ea typeface="+mn-lt"/>
                <a:cs typeface="+mn-lt"/>
              </a:rPr>
              <a:t>RiskMap</a:t>
            </a:r>
            <a:r>
              <a:rPr lang="es-MX" dirty="0">
                <a:solidFill>
                  <a:schemeClr val="bg1"/>
                </a:solidFill>
                <a:ea typeface="+mn-lt"/>
                <a:cs typeface="+mn-lt"/>
              </a:rPr>
              <a:t>.</a:t>
            </a:r>
            <a:endParaRPr lang="en-US" dirty="0">
              <a:solidFill>
                <a:schemeClr val="bg1"/>
              </a:solidFill>
              <a:ea typeface="+mn-lt"/>
              <a:cs typeface="+mn-lt"/>
            </a:endParaRPr>
          </a:p>
          <a:p>
            <a:pPr algn="just">
              <a:lnSpc>
                <a:spcPct val="110000"/>
              </a:lnSpc>
            </a:pPr>
            <a:endParaRPr lang="es-MX" dirty="0">
              <a:solidFill>
                <a:schemeClr val="bg1"/>
              </a:solidFill>
              <a:ea typeface="+mn-lt"/>
              <a:cs typeface="+mn-lt"/>
            </a:endParaRPr>
          </a:p>
          <a:p>
            <a:pPr marL="845820" lvl="1" indent="-342900" algn="just">
              <a:lnSpc>
                <a:spcPct val="110000"/>
              </a:lnSpc>
              <a:buAutoNum type="arabicPeriod"/>
            </a:pPr>
            <a:r>
              <a:rPr lang="es-MX" dirty="0">
                <a:solidFill>
                  <a:schemeClr val="bg1"/>
                </a:solidFill>
                <a:ea typeface="+mn-lt"/>
                <a:cs typeface="+mn-lt"/>
              </a:rPr>
              <a:t>María sale de casa hacia la escuela, después de un largo tramo, se encuentra con un robo con violencia frente a sus ojos.</a:t>
            </a:r>
            <a:endParaRPr lang="en-US">
              <a:solidFill>
                <a:schemeClr val="bg1"/>
              </a:solidFill>
              <a:ea typeface="+mn-lt"/>
              <a:cs typeface="+mn-lt"/>
            </a:endParaRPr>
          </a:p>
          <a:p>
            <a:pPr marL="845820" lvl="1" indent="-342900" algn="just">
              <a:lnSpc>
                <a:spcPct val="110000"/>
              </a:lnSpc>
              <a:buAutoNum type="arabicPeriod"/>
            </a:pPr>
            <a:r>
              <a:rPr lang="es-MX" dirty="0">
                <a:solidFill>
                  <a:schemeClr val="bg1"/>
                </a:solidFill>
                <a:ea typeface="+mn-lt"/>
                <a:cs typeface="+mn-lt"/>
              </a:rPr>
              <a:t>A pesar del furor de la situación, María toma las riendas de la situación y busca las opciones que tiene para reportar el problema.</a:t>
            </a:r>
            <a:endParaRPr lang="en-US">
              <a:solidFill>
                <a:schemeClr val="bg1"/>
              </a:solidFill>
              <a:ea typeface="+mn-lt"/>
              <a:cs typeface="+mn-lt"/>
            </a:endParaRPr>
          </a:p>
          <a:p>
            <a:pPr marL="845820" lvl="1" indent="-342900" algn="just">
              <a:lnSpc>
                <a:spcPct val="110000"/>
              </a:lnSpc>
              <a:buAutoNum type="arabicPeriod"/>
            </a:pPr>
            <a:r>
              <a:rPr lang="es-MX" dirty="0">
                <a:solidFill>
                  <a:schemeClr val="bg1"/>
                </a:solidFill>
                <a:ea typeface="+mn-lt"/>
                <a:cs typeface="+mn-lt"/>
              </a:rPr>
              <a:t>María opta por abrir la aplicación de </a:t>
            </a:r>
            <a:r>
              <a:rPr lang="es-MX" dirty="0" err="1">
                <a:solidFill>
                  <a:schemeClr val="bg1"/>
                </a:solidFill>
                <a:ea typeface="+mn-lt"/>
                <a:cs typeface="+mn-lt"/>
              </a:rPr>
              <a:t>RiskMap</a:t>
            </a:r>
            <a:r>
              <a:rPr lang="es-MX" dirty="0">
                <a:solidFill>
                  <a:schemeClr val="bg1"/>
                </a:solidFill>
                <a:ea typeface="+mn-lt"/>
                <a:cs typeface="+mn-lt"/>
              </a:rPr>
              <a:t> ya que es la opción que le parece ideal para no llamar tanto la atención del delincuente.</a:t>
            </a:r>
            <a:endParaRPr lang="en-US">
              <a:solidFill>
                <a:schemeClr val="bg1"/>
              </a:solidFill>
              <a:ea typeface="+mn-lt"/>
              <a:cs typeface="+mn-lt"/>
            </a:endParaRPr>
          </a:p>
          <a:p>
            <a:pPr marL="845820" lvl="1" indent="-342900" algn="just">
              <a:lnSpc>
                <a:spcPct val="110000"/>
              </a:lnSpc>
              <a:buAutoNum type="arabicPeriod"/>
            </a:pPr>
            <a:r>
              <a:rPr lang="es-MX" dirty="0">
                <a:solidFill>
                  <a:schemeClr val="bg1"/>
                </a:solidFill>
                <a:ea typeface="+mn-lt"/>
                <a:cs typeface="+mn-lt"/>
              </a:rPr>
              <a:t>Utiliza el botón de reporte, el cual registra su ubicación y nombre, marcando en el mapa un pin en la zona que indica que ha ocurrido un delito en esta.</a:t>
            </a:r>
            <a:endParaRPr lang="en-US">
              <a:solidFill>
                <a:schemeClr val="bg1"/>
              </a:solidFill>
              <a:ea typeface="+mn-lt"/>
              <a:cs typeface="+mn-lt"/>
            </a:endParaRPr>
          </a:p>
        </p:txBody>
      </p:sp>
    </p:spTree>
    <p:extLst>
      <p:ext uri="{BB962C8B-B14F-4D97-AF65-F5344CB8AC3E}">
        <p14:creationId xmlns:p14="http://schemas.microsoft.com/office/powerpoint/2010/main" val="418844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a:t>Escenario 2 </a:t>
            </a:r>
            <a:r>
              <a:rPr lang="es-MX" sz="2400" b="1" dirty="0">
                <a:solidFill>
                  <a:schemeClr val="tx1"/>
                </a:solidFill>
              </a:rPr>
              <a:t>Alberto Rodríguez</a:t>
            </a:r>
            <a:endParaRPr lang="en-US" sz="3200" b="1" dirty="0">
              <a:solidFill>
                <a:schemeClr val="tx1"/>
              </a:solidFill>
            </a:endParaRPr>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3728592" y="1051677"/>
            <a:ext cx="7760676" cy="4933071"/>
          </a:xfrm>
          <a:solidFill>
            <a:schemeClr val="tx1">
              <a:lumMod val="95000"/>
            </a:schemeClr>
          </a:solidFill>
        </p:spPr>
        <p:txBody>
          <a:bodyPr>
            <a:normAutofit lnSpcReduction="10000"/>
          </a:bodyPr>
          <a:lstStyle/>
          <a:p>
            <a:pPr marL="0" indent="0" algn="just">
              <a:lnSpc>
                <a:spcPct val="100000"/>
              </a:lnSpc>
              <a:buNone/>
            </a:pPr>
            <a:r>
              <a:rPr lang="es-MX" b="1" dirty="0">
                <a:solidFill>
                  <a:schemeClr val="bg1"/>
                </a:solidFill>
                <a:ea typeface="+mn-lt"/>
                <a:cs typeface="+mn-lt"/>
              </a:rPr>
              <a:t>Título</a:t>
            </a:r>
            <a:r>
              <a:rPr lang="es-MX" dirty="0">
                <a:solidFill>
                  <a:schemeClr val="bg1"/>
                </a:solidFill>
                <a:ea typeface="+mn-lt"/>
                <a:cs typeface="+mn-lt"/>
              </a:rPr>
              <a:t>:</a:t>
            </a:r>
            <a:r>
              <a:rPr lang="es-MX" b="1" dirty="0">
                <a:solidFill>
                  <a:schemeClr val="bg1"/>
                </a:solidFill>
                <a:ea typeface="+mn-lt"/>
                <a:cs typeface="+mn-lt"/>
              </a:rPr>
              <a:t> </a:t>
            </a:r>
            <a:r>
              <a:rPr lang="es-MX" dirty="0">
                <a:solidFill>
                  <a:schemeClr val="bg1"/>
                </a:solidFill>
                <a:ea typeface="+mn-lt"/>
                <a:cs typeface="+mn-lt"/>
              </a:rPr>
              <a:t>Revisar el historial para estar al tanto en el trabajo.</a:t>
            </a:r>
            <a:endParaRPr lang="en-US" dirty="0">
              <a:solidFill>
                <a:schemeClr val="bg1"/>
              </a:solidFill>
              <a:ea typeface="+mn-lt"/>
              <a:cs typeface="+mn-lt"/>
            </a:endParaRPr>
          </a:p>
          <a:p>
            <a:pPr algn="just">
              <a:lnSpc>
                <a:spcPct val="100000"/>
              </a:lnSpc>
            </a:pPr>
            <a:r>
              <a:rPr lang="es-MX" b="1" dirty="0">
                <a:solidFill>
                  <a:schemeClr val="bg1"/>
                </a:solidFill>
                <a:ea typeface="+mn-lt"/>
                <a:cs typeface="+mn-lt"/>
              </a:rPr>
              <a:t>Situación</a:t>
            </a:r>
            <a:r>
              <a:rPr lang="es-MX" dirty="0">
                <a:solidFill>
                  <a:schemeClr val="bg1"/>
                </a:solidFill>
                <a:ea typeface="+mn-lt"/>
                <a:cs typeface="+mn-lt"/>
              </a:rPr>
              <a:t>: Alberto se encuentra en un día de trabajo que no parece tan ajetreado, después de terminar su descanso sale a patrullar para aplicar la ley, por fortuna no ha habido movimiento, decide revisar su celular y abre la aplicación de </a:t>
            </a:r>
            <a:r>
              <a:rPr lang="es-MX" dirty="0" err="1">
                <a:solidFill>
                  <a:schemeClr val="bg1"/>
                </a:solidFill>
                <a:ea typeface="+mn-lt"/>
                <a:cs typeface="+mn-lt"/>
              </a:rPr>
              <a:t>RiskMap</a:t>
            </a:r>
            <a:r>
              <a:rPr lang="es-MX" dirty="0">
                <a:solidFill>
                  <a:schemeClr val="bg1"/>
                </a:solidFill>
                <a:ea typeface="+mn-lt"/>
                <a:cs typeface="+mn-lt"/>
              </a:rPr>
              <a:t> para conocer lo que ocurre en la calle.</a:t>
            </a:r>
            <a:endParaRPr lang="en-US" dirty="0">
              <a:solidFill>
                <a:schemeClr val="bg1"/>
              </a:solidFill>
              <a:ea typeface="+mn-lt"/>
              <a:cs typeface="+mn-lt"/>
            </a:endParaRPr>
          </a:p>
          <a:p>
            <a:pPr algn="just">
              <a:lnSpc>
                <a:spcPct val="100000"/>
              </a:lnSpc>
            </a:pPr>
            <a:endParaRPr lang="es-MX" dirty="0">
              <a:solidFill>
                <a:schemeClr val="bg1"/>
              </a:solidFill>
              <a:ea typeface="+mn-lt"/>
              <a:cs typeface="+mn-lt"/>
            </a:endParaRPr>
          </a:p>
          <a:p>
            <a:pPr marL="960120" lvl="1" indent="-457200" algn="just">
              <a:lnSpc>
                <a:spcPct val="100000"/>
              </a:lnSpc>
              <a:buAutoNum type="arabicPeriod"/>
            </a:pPr>
            <a:r>
              <a:rPr lang="es-MX" dirty="0">
                <a:solidFill>
                  <a:schemeClr val="bg1"/>
                </a:solidFill>
                <a:ea typeface="+mn-lt"/>
                <a:cs typeface="+mn-lt"/>
              </a:rPr>
              <a:t>Alberto empieza a revisar las aplicaciones de celular cuando en un momento le llega una notificación de la aplicación </a:t>
            </a:r>
            <a:r>
              <a:rPr lang="es-MX" dirty="0" err="1">
                <a:solidFill>
                  <a:schemeClr val="bg1"/>
                </a:solidFill>
                <a:ea typeface="+mn-lt"/>
                <a:cs typeface="+mn-lt"/>
              </a:rPr>
              <a:t>RiskMap</a:t>
            </a:r>
            <a:endParaRPr lang="en-US">
              <a:solidFill>
                <a:schemeClr val="bg1"/>
              </a:solidFill>
              <a:ea typeface="+mn-lt"/>
              <a:cs typeface="+mn-lt"/>
            </a:endParaRPr>
          </a:p>
          <a:p>
            <a:pPr marL="960120" lvl="1" indent="-457200" algn="just">
              <a:lnSpc>
                <a:spcPct val="100000"/>
              </a:lnSpc>
              <a:buAutoNum type="arabicPeriod"/>
            </a:pPr>
            <a:r>
              <a:rPr lang="es-MX" dirty="0">
                <a:solidFill>
                  <a:schemeClr val="bg1"/>
                </a:solidFill>
                <a:ea typeface="+mn-lt"/>
                <a:cs typeface="+mn-lt"/>
              </a:rPr>
              <a:t>Decide abrir la aplicación y revisa los hechos recientes en donde se encuentra una localización marcada con un incidente reciente.</a:t>
            </a:r>
            <a:endParaRPr lang="en-US">
              <a:solidFill>
                <a:schemeClr val="bg1"/>
              </a:solidFill>
              <a:ea typeface="+mn-lt"/>
              <a:cs typeface="+mn-lt"/>
            </a:endParaRPr>
          </a:p>
          <a:p>
            <a:pPr marL="960120" lvl="1" indent="-457200" algn="just">
              <a:lnSpc>
                <a:spcPct val="100000"/>
              </a:lnSpc>
              <a:buAutoNum type="arabicPeriod"/>
            </a:pPr>
            <a:r>
              <a:rPr lang="es-MX" dirty="0">
                <a:solidFill>
                  <a:schemeClr val="bg1"/>
                </a:solidFill>
                <a:ea typeface="+mn-lt"/>
                <a:cs typeface="+mn-lt"/>
              </a:rPr>
              <a:t>Decide indagar apretando el botón del delito. Revisa los detalles, así como la ubicación y la información útil para dar de alta el reporte.</a:t>
            </a:r>
            <a:endParaRPr lang="en-US">
              <a:solidFill>
                <a:schemeClr val="bg1"/>
              </a:solidFill>
              <a:ea typeface="+mn-lt"/>
              <a:cs typeface="+mn-lt"/>
            </a:endParaRPr>
          </a:p>
          <a:p>
            <a:pPr marL="960120" lvl="1" indent="-457200" algn="just">
              <a:lnSpc>
                <a:spcPct val="100000"/>
              </a:lnSpc>
              <a:buAutoNum type="arabicPeriod"/>
            </a:pPr>
            <a:r>
              <a:rPr lang="es-MX" dirty="0">
                <a:solidFill>
                  <a:schemeClr val="bg1"/>
                </a:solidFill>
                <a:ea typeface="+mn-lt"/>
                <a:cs typeface="+mn-lt"/>
              </a:rPr>
              <a:t>Una vez con todos los datos necesarios, comienza su viaje hacia el destino para controlar la zona y realizar acciones correspondientes en la medida de lo posible.</a:t>
            </a:r>
            <a:endParaRPr lang="en-US">
              <a:solidFill>
                <a:schemeClr val="bg1"/>
              </a:solidFill>
              <a:ea typeface="+mn-lt"/>
              <a:cs typeface="+mn-lt"/>
            </a:endParaRPr>
          </a:p>
          <a:p>
            <a:pPr algn="just"/>
            <a:endParaRPr lang="en-US" dirty="0">
              <a:solidFill>
                <a:schemeClr val="bg1"/>
              </a:solidFill>
            </a:endParaRPr>
          </a:p>
        </p:txBody>
      </p:sp>
    </p:spTree>
    <p:extLst>
      <p:ext uri="{BB962C8B-B14F-4D97-AF65-F5344CB8AC3E}">
        <p14:creationId xmlns:p14="http://schemas.microsoft.com/office/powerpoint/2010/main" val="142694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person, holding, remote, controller&#10;&#10;Description automatically generated">
            <a:extLst>
              <a:ext uri="{FF2B5EF4-FFF2-40B4-BE49-F238E27FC236}">
                <a16:creationId xmlns:a16="http://schemas.microsoft.com/office/drawing/2014/main" id="{865C8923-4F12-4BCC-6576-57DDC4A30E76}"/>
              </a:ext>
            </a:extLst>
          </p:cNvPr>
          <p:cNvPicPr>
            <a:picLocks noChangeAspect="1"/>
          </p:cNvPicPr>
          <p:nvPr/>
        </p:nvPicPr>
        <p:blipFill rotWithShape="1">
          <a:blip r:embed="rId2"/>
          <a:srcRect l="30231" r="27242"/>
          <a:stretch/>
        </p:blipFill>
        <p:spPr>
          <a:xfrm>
            <a:off x="7545032" y="759599"/>
            <a:ext cx="3778286" cy="5330650"/>
          </a:xfrm>
          <a:prstGeom prst="rect">
            <a:avLst/>
          </a:prstGeom>
        </p:spPr>
      </p:pic>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DE3CE8-E858-321C-18FC-CC45DB1740B3}"/>
              </a:ext>
            </a:extLst>
          </p:cNvPr>
          <p:cNvSpPr/>
          <p:nvPr/>
        </p:nvSpPr>
        <p:spPr>
          <a:xfrm>
            <a:off x="0" y="1916722"/>
            <a:ext cx="7057292" cy="41734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CF4516-87DD-5449-5BED-70D0CA078D6D}"/>
              </a:ext>
            </a:extLst>
          </p:cNvPr>
          <p:cNvSpPr>
            <a:spLocks noGrp="1"/>
          </p:cNvSpPr>
          <p:nvPr>
            <p:ph idx="1"/>
          </p:nvPr>
        </p:nvSpPr>
        <p:spPr>
          <a:xfrm>
            <a:off x="300971" y="2451780"/>
            <a:ext cx="6451109" cy="3333201"/>
          </a:xfrm>
          <a:noFill/>
        </p:spPr>
        <p:txBody>
          <a:bodyPr anchor="t">
            <a:normAutofit/>
          </a:bodyPr>
          <a:lstStyle/>
          <a:p>
            <a:pPr marL="0" indent="0" algn="just">
              <a:lnSpc>
                <a:spcPct val="100000"/>
              </a:lnSpc>
              <a:buNone/>
            </a:pPr>
            <a:r>
              <a:rPr lang="es-MX" dirty="0">
                <a:solidFill>
                  <a:schemeClr val="bg1"/>
                </a:solidFill>
                <a:ea typeface="+mn-lt"/>
                <a:cs typeface="+mn-lt"/>
              </a:rPr>
              <a:t>En los últimos años, en la República Mexicana, los índices de criminalidad no han hecho otra cosa más que ir en aumento. Siendo los asaltos en las calles y robos en transporte público algo muy común en algunos estados del país, sin embargo, existen muchas otras incidencias que han causado que muchas personas ya no se sienten seguras de salir a la calle a cualquier hora o que estén con el pendiente de que les pueda ocurrir algo, que les quiten los pocos recursos con los que cuentan o que su vida corra riesgo por intentar resistirse a ser víctimas de algún delito.</a:t>
            </a:r>
            <a:endParaRPr lang="en-US" dirty="0">
              <a:solidFill>
                <a:schemeClr val="bg1"/>
              </a:solidFill>
              <a:ea typeface="+mn-lt"/>
              <a:cs typeface="+mn-lt"/>
            </a:endParaRPr>
          </a:p>
        </p:txBody>
      </p:sp>
      <p:sp>
        <p:nvSpPr>
          <p:cNvPr id="16" name="Title 1">
            <a:extLst>
              <a:ext uri="{FF2B5EF4-FFF2-40B4-BE49-F238E27FC236}">
                <a16:creationId xmlns:a16="http://schemas.microsoft.com/office/drawing/2014/main" id="{D8D8D138-CB4C-7378-7464-B694198215C2}"/>
              </a:ext>
            </a:extLst>
          </p:cNvPr>
          <p:cNvSpPr>
            <a:spLocks noGrp="1"/>
          </p:cNvSpPr>
          <p:nvPr>
            <p:ph type="title"/>
          </p:nvPr>
        </p:nvSpPr>
        <p:spPr>
          <a:xfrm>
            <a:off x="300971" y="760422"/>
            <a:ext cx="6451110" cy="1255469"/>
          </a:xfrm>
        </p:spPr>
        <p:txBody>
          <a:bodyPr>
            <a:normAutofit/>
          </a:bodyPr>
          <a:lstStyle/>
          <a:p>
            <a:r>
              <a:rPr lang="en-US" b="1" dirty="0" err="1">
                <a:solidFill>
                  <a:schemeClr val="tx1"/>
                </a:solidFill>
              </a:rPr>
              <a:t>Introducción</a:t>
            </a:r>
            <a:endParaRPr lang="en-US" b="1">
              <a:solidFill>
                <a:schemeClr val="tx1"/>
              </a:solidFill>
            </a:endParaRPr>
          </a:p>
        </p:txBody>
      </p:sp>
    </p:spTree>
    <p:extLst>
      <p:ext uri="{BB962C8B-B14F-4D97-AF65-F5344CB8AC3E}">
        <p14:creationId xmlns:p14="http://schemas.microsoft.com/office/powerpoint/2010/main" val="87764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lstStyle/>
          <a:p>
            <a:r>
              <a:rPr lang="en-US" b="1" dirty="0" err="1"/>
              <a:t>Propósito</a:t>
            </a:r>
            <a:endParaRPr lang="en-US" b="1"/>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solidFill>
            <a:schemeClr val="tx1">
              <a:lumMod val="95000"/>
            </a:schemeClr>
          </a:solidFill>
        </p:spPr>
        <p:txBody>
          <a:bodyPr/>
          <a:lstStyle/>
          <a:p>
            <a:pPr algn="just">
              <a:lnSpc>
                <a:spcPct val="100000"/>
              </a:lnSpc>
            </a:pPr>
            <a:r>
              <a:rPr lang="es-MX" sz="2200" dirty="0">
                <a:solidFill>
                  <a:schemeClr val="bg1"/>
                </a:solidFill>
                <a:ea typeface="+mn-lt"/>
                <a:cs typeface="+mn-lt"/>
              </a:rPr>
              <a:t>Se tiene como objetivo desarrollar una aplicación, que ayude a las personas con la identificación de las zonas de mayor delincuencia en su localidad, siendo alertadas cuando estén cerca del área y así tengan la posibilidad de evitar esos lugares. La aplicación es complementada con la cooperación de los propios usuarios, quienes registrarán la incidencia de los delitos que hayan sufrido, contribuyendo con información adicional y localización del hecho. </a:t>
            </a:r>
            <a:endParaRPr lang="en-US" sz="2200">
              <a:solidFill>
                <a:schemeClr val="bg1"/>
              </a:solidFill>
              <a:ea typeface="+mn-lt"/>
              <a:cs typeface="+mn-lt"/>
            </a:endParaRPr>
          </a:p>
          <a:p>
            <a:pPr algn="just">
              <a:lnSpc>
                <a:spcPct val="100000"/>
              </a:lnSpc>
            </a:pPr>
            <a:r>
              <a:rPr lang="es-MX" sz="2200" dirty="0">
                <a:solidFill>
                  <a:schemeClr val="bg1"/>
                </a:solidFill>
                <a:ea typeface="+mn-lt"/>
                <a:cs typeface="+mn-lt"/>
              </a:rPr>
              <a:t>Los posibles usuarios de </a:t>
            </a:r>
            <a:r>
              <a:rPr lang="es-MX" sz="2200" dirty="0" err="1">
                <a:solidFill>
                  <a:schemeClr val="bg1"/>
                </a:solidFill>
                <a:ea typeface="+mn-lt"/>
                <a:cs typeface="+mn-lt"/>
              </a:rPr>
              <a:t>RiskMap</a:t>
            </a:r>
            <a:r>
              <a:rPr lang="es-MX" sz="2200" dirty="0">
                <a:solidFill>
                  <a:schemeClr val="bg1"/>
                </a:solidFill>
                <a:ea typeface="+mn-lt"/>
                <a:cs typeface="+mn-lt"/>
              </a:rPr>
              <a:t> sería cualquier persona con un smartphone capaz de descargar la aplicación, sin embargo, para la parte del registro de delitos es necesario que los usuarios se hayan identificado como mayores de edad.</a:t>
            </a:r>
          </a:p>
          <a:p>
            <a:endParaRPr lang="en-US" dirty="0">
              <a:solidFill>
                <a:schemeClr val="bg1"/>
              </a:solidFill>
            </a:endParaRPr>
          </a:p>
        </p:txBody>
      </p:sp>
    </p:spTree>
    <p:extLst>
      <p:ext uri="{BB962C8B-B14F-4D97-AF65-F5344CB8AC3E}">
        <p14:creationId xmlns:p14="http://schemas.microsoft.com/office/powerpoint/2010/main" val="288073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a:xfrm>
            <a:off x="347863" y="760422"/>
            <a:ext cx="6451110" cy="1255469"/>
          </a:xfrm>
        </p:spPr>
        <p:txBody>
          <a:bodyPr>
            <a:normAutofit/>
          </a:bodyPr>
          <a:lstStyle/>
          <a:p>
            <a:r>
              <a:rPr lang="en-US" b="1" dirty="0" err="1"/>
              <a:t>Justificación</a:t>
            </a:r>
          </a:p>
        </p:txBody>
      </p:sp>
      <p:pic>
        <p:nvPicPr>
          <p:cNvPr id="4" name="Picture 4" descr="A picture containing person, outdoor, car&#10;&#10;Description automatically generated">
            <a:extLst>
              <a:ext uri="{FF2B5EF4-FFF2-40B4-BE49-F238E27FC236}">
                <a16:creationId xmlns:a16="http://schemas.microsoft.com/office/drawing/2014/main" id="{E9DE6742-22FB-1B47-BEF7-2BA0679D4F12}"/>
              </a:ext>
            </a:extLst>
          </p:cNvPr>
          <p:cNvPicPr>
            <a:picLocks noChangeAspect="1"/>
          </p:cNvPicPr>
          <p:nvPr/>
        </p:nvPicPr>
        <p:blipFill rotWithShape="1">
          <a:blip r:embed="rId2"/>
          <a:srcRect l="26793" r="29085" b="-1"/>
          <a:stretch/>
        </p:blipFill>
        <p:spPr>
          <a:xfrm>
            <a:off x="7545032" y="759599"/>
            <a:ext cx="3778286" cy="5330650"/>
          </a:xfrm>
          <a:prstGeom prst="rect">
            <a:avLst/>
          </a:prstGeom>
        </p:spPr>
      </p:pic>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EDABDCBC-06ED-C7C8-B60E-3A23B3BBDA94}"/>
              </a:ext>
            </a:extLst>
          </p:cNvPr>
          <p:cNvSpPr/>
          <p:nvPr/>
        </p:nvSpPr>
        <p:spPr>
          <a:xfrm>
            <a:off x="-1" y="1928445"/>
            <a:ext cx="7057292" cy="41734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27AC654A-8F6D-C5DF-56CF-9830EDF997E4}"/>
              </a:ext>
            </a:extLst>
          </p:cNvPr>
          <p:cNvSpPr txBox="1">
            <a:spLocks/>
          </p:cNvSpPr>
          <p:nvPr/>
        </p:nvSpPr>
        <p:spPr>
          <a:xfrm>
            <a:off x="-3828" y="2158704"/>
            <a:ext cx="6802800" cy="3720062"/>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algn="just">
              <a:lnSpc>
                <a:spcPct val="100000"/>
              </a:lnSpc>
            </a:pPr>
            <a:r>
              <a:rPr lang="es-MX" sz="1800" b="1" dirty="0">
                <a:solidFill>
                  <a:schemeClr val="bg1"/>
                </a:solidFill>
                <a:ea typeface="+mn-lt"/>
                <a:cs typeface="+mn-lt"/>
              </a:rPr>
              <a:t>Percepción de inseguridad en México. </a:t>
            </a:r>
            <a:r>
              <a:rPr lang="es-MX" sz="1800" dirty="0">
                <a:solidFill>
                  <a:schemeClr val="bg1"/>
                </a:solidFill>
                <a:ea typeface="+mn-lt"/>
                <a:cs typeface="+mn-lt"/>
              </a:rPr>
              <a:t>La Encuesta Nacional de Seguridad Pública Urbana (ENSU) del Instituto Nacional de Estadística y Geografía (INEGI) reveló que la percepción de inseguridad de los mexicanos aumentó del 64.5% en septiembre al 65.8% en diciembre, lo que significa que la población de 18 años o más percibe que vivir en su ciudad es inseguro.</a:t>
            </a:r>
            <a:endParaRPr lang="en-US" sz="1800">
              <a:solidFill>
                <a:schemeClr val="bg1"/>
              </a:solidFill>
              <a:ea typeface="+mn-lt"/>
              <a:cs typeface="+mn-lt"/>
            </a:endParaRPr>
          </a:p>
          <a:p>
            <a:pPr algn="just">
              <a:lnSpc>
                <a:spcPct val="100000"/>
              </a:lnSpc>
            </a:pPr>
            <a:r>
              <a:rPr lang="es-MX" sz="1800" b="1" dirty="0">
                <a:solidFill>
                  <a:schemeClr val="bg1"/>
                </a:solidFill>
                <a:ea typeface="+mn-lt"/>
                <a:cs typeface="+mn-lt"/>
              </a:rPr>
              <a:t>Robo o asalto en la calle o transporte público, delito más común en México. </a:t>
            </a:r>
            <a:r>
              <a:rPr lang="es-MX" sz="1800" dirty="0">
                <a:solidFill>
                  <a:schemeClr val="bg1"/>
                </a:solidFill>
                <a:ea typeface="+mn-lt"/>
                <a:cs typeface="+mn-lt"/>
              </a:rPr>
              <a:t>El asalto o robo a transeúnte, en sus diferentes modalidades, es el delito que se comete con más frecuencia en México. Esto lo dio a conocer la INEGI tras detallar que el delito más común en México es el asalto en la calle y en el transporte público con un 28.6% de los cuales un 50% es cometido con un arma. </a:t>
            </a:r>
          </a:p>
          <a:p>
            <a:endParaRPr lang="es-MX" sz="1400">
              <a:solidFill>
                <a:srgbClr val="FFFFFF"/>
              </a:solidFill>
              <a:ea typeface="+mn-lt"/>
              <a:cs typeface="+mn-lt"/>
            </a:endParaRPr>
          </a:p>
          <a:p>
            <a:endParaRPr lang="en-US" sz="1400">
              <a:solidFill>
                <a:srgbClr val="FFFFFF"/>
              </a:solidFill>
            </a:endParaRPr>
          </a:p>
        </p:txBody>
      </p:sp>
    </p:spTree>
    <p:extLst>
      <p:ext uri="{BB962C8B-B14F-4D97-AF65-F5344CB8AC3E}">
        <p14:creationId xmlns:p14="http://schemas.microsoft.com/office/powerpoint/2010/main" val="82164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a:xfrm>
            <a:off x="347863" y="760422"/>
            <a:ext cx="6451110" cy="1255469"/>
          </a:xfrm>
        </p:spPr>
        <p:txBody>
          <a:bodyPr>
            <a:normAutofit/>
          </a:bodyPr>
          <a:lstStyle/>
          <a:p>
            <a:r>
              <a:rPr lang="en-US" b="1" dirty="0" err="1"/>
              <a:t>Justificación</a:t>
            </a:r>
          </a:p>
        </p:txBody>
      </p:sp>
      <p:pic>
        <p:nvPicPr>
          <p:cNvPr id="4" name="Picture 4" descr="A picture containing person, outdoor, car&#10;&#10;Description automatically generated">
            <a:extLst>
              <a:ext uri="{FF2B5EF4-FFF2-40B4-BE49-F238E27FC236}">
                <a16:creationId xmlns:a16="http://schemas.microsoft.com/office/drawing/2014/main" id="{E9DE6742-22FB-1B47-BEF7-2BA0679D4F12}"/>
              </a:ext>
            </a:extLst>
          </p:cNvPr>
          <p:cNvPicPr>
            <a:picLocks noChangeAspect="1"/>
          </p:cNvPicPr>
          <p:nvPr/>
        </p:nvPicPr>
        <p:blipFill rotWithShape="1">
          <a:blip r:embed="rId2"/>
          <a:srcRect l="26793" r="29085" b="-1"/>
          <a:stretch/>
        </p:blipFill>
        <p:spPr>
          <a:xfrm>
            <a:off x="7545032" y="759599"/>
            <a:ext cx="3778286" cy="5330650"/>
          </a:xfrm>
          <a:prstGeom prst="rect">
            <a:avLst/>
          </a:prstGeom>
        </p:spPr>
      </p:pic>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EDABDCBC-06ED-C7C8-B60E-3A23B3BBDA94}"/>
              </a:ext>
            </a:extLst>
          </p:cNvPr>
          <p:cNvSpPr/>
          <p:nvPr/>
        </p:nvSpPr>
        <p:spPr>
          <a:xfrm>
            <a:off x="-1" y="1928445"/>
            <a:ext cx="7057292" cy="41734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27AC654A-8F6D-C5DF-56CF-9830EDF997E4}"/>
              </a:ext>
            </a:extLst>
          </p:cNvPr>
          <p:cNvSpPr txBox="1">
            <a:spLocks/>
          </p:cNvSpPr>
          <p:nvPr/>
        </p:nvSpPr>
        <p:spPr>
          <a:xfrm>
            <a:off x="-3828" y="2158704"/>
            <a:ext cx="6802800" cy="3720062"/>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algn="just"/>
            <a:r>
              <a:rPr lang="es-MX" sz="1800" b="1" dirty="0">
                <a:solidFill>
                  <a:schemeClr val="bg1"/>
                </a:solidFill>
                <a:ea typeface="+mn-lt"/>
                <a:cs typeface="+mn-lt"/>
              </a:rPr>
              <a:t>Cifra negra de poco más del 90%. </a:t>
            </a:r>
            <a:r>
              <a:rPr lang="es-MX" sz="1800" dirty="0">
                <a:solidFill>
                  <a:schemeClr val="bg1"/>
                </a:solidFill>
                <a:ea typeface="+mn-lt"/>
                <a:cs typeface="+mn-lt"/>
              </a:rPr>
              <a:t>La Encuesta Nacional de Victimización y Percepción sobre Seguridad Pública (ENVIPE), estimó que en el año pasado fueron cometidos 27.6 millones de delitos, asociados a 21.2 millones de víctimas de 18 años o más, de los cuáles el 93.3% no fueron denunciados ante las autoridades o no hubo una carpeta de investigación.</a:t>
            </a:r>
            <a:endParaRPr lang="en-US" dirty="0">
              <a:solidFill>
                <a:schemeClr val="bg1"/>
              </a:solidFill>
              <a:ea typeface="+mn-lt"/>
              <a:cs typeface="+mn-lt"/>
            </a:endParaRPr>
          </a:p>
          <a:p>
            <a:pPr algn="just"/>
            <a:r>
              <a:rPr lang="es-MX" sz="1800" dirty="0">
                <a:solidFill>
                  <a:schemeClr val="bg1"/>
                </a:solidFill>
                <a:ea typeface="+mn-lt"/>
                <a:cs typeface="+mn-lt"/>
              </a:rPr>
              <a:t>Son diversos los motivos por los que la denuncia a los delitos no se realiza, de esto podemos decir que el 60.7% de las causas por las que los mexicanos no denuncian tiene que ver con la autoridad. El 33.9% argumentó que el denunciar solo es una pérdida de tiempo, mientras que el 14.2% dijo tener desconfianza en la autoridad. Es decir, la población considera que existe un alto grado de impunidad en el país.</a:t>
            </a:r>
            <a:endParaRPr lang="en-US">
              <a:solidFill>
                <a:schemeClr val="bg1"/>
              </a:solidFill>
            </a:endParaRPr>
          </a:p>
          <a:p>
            <a:pPr algn="just">
              <a:lnSpc>
                <a:spcPct val="100000"/>
              </a:lnSpc>
            </a:pPr>
            <a:endParaRPr lang="es-MX" sz="1800" dirty="0">
              <a:solidFill>
                <a:schemeClr val="bg1"/>
              </a:solidFill>
              <a:ea typeface="+mn-lt"/>
              <a:cs typeface="+mn-lt"/>
            </a:endParaRPr>
          </a:p>
          <a:p>
            <a:endParaRPr lang="es-MX" sz="1400">
              <a:solidFill>
                <a:srgbClr val="FFFFFF"/>
              </a:solidFill>
              <a:ea typeface="+mn-lt"/>
              <a:cs typeface="+mn-lt"/>
            </a:endParaRPr>
          </a:p>
          <a:p>
            <a:endParaRPr lang="en-US" sz="1400">
              <a:solidFill>
                <a:srgbClr val="FFFFFF"/>
              </a:solidFill>
            </a:endParaRPr>
          </a:p>
        </p:txBody>
      </p:sp>
    </p:spTree>
    <p:extLst>
      <p:ext uri="{BB962C8B-B14F-4D97-AF65-F5344CB8AC3E}">
        <p14:creationId xmlns:p14="http://schemas.microsoft.com/office/powerpoint/2010/main" val="27132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a:xfrm>
            <a:off x="1539116" y="864108"/>
            <a:ext cx="3073914" cy="5120639"/>
          </a:xfrm>
        </p:spPr>
        <p:txBody>
          <a:bodyPr>
            <a:normAutofit/>
          </a:bodyPr>
          <a:lstStyle/>
          <a:p>
            <a:pPr algn="r"/>
            <a:r>
              <a:rPr lang="en-US" b="1" dirty="0" err="1">
                <a:solidFill>
                  <a:schemeClr val="bg1"/>
                </a:solidFill>
              </a:rPr>
              <a:t>Beneficios</a:t>
            </a:r>
            <a:endParaRPr lang="en-US" b="1" dirty="0">
              <a:solidFill>
                <a:schemeClr val="bg1"/>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xfrm>
            <a:off x="5289229" y="864108"/>
            <a:ext cx="5910677" cy="5120640"/>
          </a:xfrm>
        </p:spPr>
        <p:txBody>
          <a:bodyPr>
            <a:normAutofit/>
          </a:bodyPr>
          <a:lstStyle/>
          <a:p>
            <a:r>
              <a:rPr lang="es-MX" sz="2400" b="1" dirty="0">
                <a:solidFill>
                  <a:schemeClr val="bg1"/>
                </a:solidFill>
                <a:ea typeface="+mn-lt"/>
                <a:cs typeface="+mn-lt"/>
              </a:rPr>
              <a:t>Aplicación para cualquier usuario</a:t>
            </a:r>
          </a:p>
          <a:p>
            <a:r>
              <a:rPr lang="es-MX" sz="2400" b="1" dirty="0">
                <a:solidFill>
                  <a:schemeClr val="bg1"/>
                </a:solidFill>
                <a:ea typeface="+mn-lt"/>
                <a:cs typeface="+mn-lt"/>
              </a:rPr>
              <a:t>Reducción en los índices de delincuencia</a:t>
            </a:r>
            <a:endParaRPr lang="es-MX" sz="2400">
              <a:solidFill>
                <a:schemeClr val="bg1"/>
              </a:solidFill>
              <a:ea typeface="+mn-lt"/>
              <a:cs typeface="+mn-lt"/>
            </a:endParaRPr>
          </a:p>
          <a:p>
            <a:r>
              <a:rPr lang="es-MX" sz="2400" b="1" dirty="0">
                <a:solidFill>
                  <a:schemeClr val="bg1"/>
                </a:solidFill>
                <a:ea typeface="+mn-lt"/>
                <a:cs typeface="+mn-lt"/>
              </a:rPr>
              <a:t>Mayor sentimiento de seguridad</a:t>
            </a:r>
            <a:endParaRPr lang="es-MX" sz="2400">
              <a:solidFill>
                <a:schemeClr val="bg1"/>
              </a:solidFill>
              <a:ea typeface="+mn-lt"/>
              <a:cs typeface="+mn-lt"/>
            </a:endParaRPr>
          </a:p>
          <a:p>
            <a:r>
              <a:rPr lang="es-MX" sz="2400" b="1" dirty="0">
                <a:solidFill>
                  <a:schemeClr val="bg1"/>
                </a:solidFill>
                <a:ea typeface="+mn-lt"/>
                <a:cs typeface="+mn-lt"/>
              </a:rPr>
              <a:t>Actividad policial en puntos clave</a:t>
            </a:r>
            <a:endParaRPr lang="es-MX" sz="2400">
              <a:solidFill>
                <a:schemeClr val="bg1"/>
              </a:solidFill>
              <a:ea typeface="+mn-lt"/>
              <a:cs typeface="+mn-lt"/>
            </a:endParaRPr>
          </a:p>
          <a:p>
            <a:r>
              <a:rPr lang="es-MX" sz="2400" b="1" dirty="0">
                <a:solidFill>
                  <a:schemeClr val="bg1"/>
                </a:solidFill>
                <a:ea typeface="+mn-lt"/>
                <a:cs typeface="+mn-lt"/>
              </a:rPr>
              <a:t>Facilidad para denunciar</a:t>
            </a:r>
            <a:endParaRPr lang="es-MX" sz="2400">
              <a:solidFill>
                <a:schemeClr val="bg1"/>
              </a:solidFill>
              <a:ea typeface="+mn-lt"/>
              <a:cs typeface="+mn-lt"/>
            </a:endParaRPr>
          </a:p>
          <a:p>
            <a:r>
              <a:rPr lang="es-MX" sz="2400" b="1" dirty="0">
                <a:solidFill>
                  <a:schemeClr val="bg1"/>
                </a:solidFill>
                <a:ea typeface="+mn-lt"/>
                <a:cs typeface="+mn-lt"/>
              </a:rPr>
              <a:t>Aumento de denuncias oficiales</a:t>
            </a:r>
            <a:endParaRPr lang="es-MX" sz="2400" dirty="0">
              <a:solidFill>
                <a:schemeClr val="bg1"/>
              </a:solidFill>
              <a:ea typeface="+mn-lt"/>
              <a:cs typeface="+mn-lt"/>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78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err="1"/>
              <a:t>Funcionalidades</a:t>
            </a:r>
            <a:endParaRPr lang="en-US" sz="3200" b="1"/>
          </a:p>
        </p:txBody>
      </p:sp>
      <p:graphicFrame>
        <p:nvGraphicFramePr>
          <p:cNvPr id="6" name="Content Placeholder 2">
            <a:extLst>
              <a:ext uri="{FF2B5EF4-FFF2-40B4-BE49-F238E27FC236}">
                <a16:creationId xmlns:a16="http://schemas.microsoft.com/office/drawing/2014/main" id="{E759AC91-2B4E-8777-66A3-71657A34B0EB}"/>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9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err="1"/>
              <a:t>Funcionalidades</a:t>
            </a:r>
            <a:endParaRPr lang="en-US" sz="3200" b="1"/>
          </a:p>
        </p:txBody>
      </p:sp>
      <p:graphicFrame>
        <p:nvGraphicFramePr>
          <p:cNvPr id="6" name="Content Placeholder 2">
            <a:extLst>
              <a:ext uri="{FF2B5EF4-FFF2-40B4-BE49-F238E27FC236}">
                <a16:creationId xmlns:a16="http://schemas.microsoft.com/office/drawing/2014/main" id="{BED26AEB-25CB-C568-5BC0-01765E7E0602}"/>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785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D2C2-C114-ADC5-65E0-6483D1AFC9E3}"/>
              </a:ext>
            </a:extLst>
          </p:cNvPr>
          <p:cNvSpPr>
            <a:spLocks noGrp="1"/>
          </p:cNvSpPr>
          <p:nvPr>
            <p:ph type="title"/>
          </p:nvPr>
        </p:nvSpPr>
        <p:spPr/>
        <p:txBody>
          <a:bodyPr>
            <a:normAutofit/>
          </a:bodyPr>
          <a:lstStyle/>
          <a:p>
            <a:r>
              <a:rPr lang="en-US" sz="3200" b="1" dirty="0" err="1"/>
              <a:t>Trabajos</a:t>
            </a:r>
            <a:r>
              <a:rPr lang="en-US" sz="3200" b="1" dirty="0"/>
              <a:t> </a:t>
            </a:r>
            <a:r>
              <a:rPr lang="en-US" sz="3200" b="1" dirty="0" err="1"/>
              <a:t>relacionados</a:t>
            </a:r>
          </a:p>
        </p:txBody>
      </p:sp>
      <p:sp>
        <p:nvSpPr>
          <p:cNvPr id="3" name="Content Placeholder 2">
            <a:extLst>
              <a:ext uri="{FF2B5EF4-FFF2-40B4-BE49-F238E27FC236}">
                <a16:creationId xmlns:a16="http://schemas.microsoft.com/office/drawing/2014/main" id="{FDA1A278-40EA-8C51-16AA-A6596A898830}"/>
              </a:ext>
            </a:extLst>
          </p:cNvPr>
          <p:cNvSpPr>
            <a:spLocks noGrp="1"/>
          </p:cNvSpPr>
          <p:nvPr>
            <p:ph idx="1"/>
          </p:nvPr>
        </p:nvSpPr>
        <p:spPr>
          <a:solidFill>
            <a:schemeClr val="tx1">
              <a:lumMod val="95000"/>
            </a:schemeClr>
          </a:solidFill>
        </p:spPr>
        <p:txBody>
          <a:bodyPr>
            <a:normAutofit/>
          </a:bodyPr>
          <a:lstStyle/>
          <a:p>
            <a:pPr algn="just">
              <a:lnSpc>
                <a:spcPct val="100000"/>
              </a:lnSpc>
            </a:pPr>
            <a:r>
              <a:rPr lang="es-MX" b="1" dirty="0">
                <a:solidFill>
                  <a:schemeClr val="bg1"/>
                </a:solidFill>
                <a:ea typeface="+mn-lt"/>
                <a:cs typeface="+mn-lt"/>
              </a:rPr>
              <a:t> </a:t>
            </a:r>
            <a:r>
              <a:rPr lang="es-MX" b="1" dirty="0" err="1">
                <a:solidFill>
                  <a:schemeClr val="bg1"/>
                </a:solidFill>
                <a:ea typeface="+mn-lt"/>
                <a:cs typeface="+mn-lt"/>
              </a:rPr>
              <a:t>Citizen</a:t>
            </a:r>
            <a:r>
              <a:rPr lang="es-MX" b="1" dirty="0">
                <a:solidFill>
                  <a:schemeClr val="bg1"/>
                </a:solidFill>
                <a:ea typeface="+mn-lt"/>
                <a:cs typeface="+mn-lt"/>
              </a:rPr>
              <a:t>: Safety &amp; </a:t>
            </a:r>
            <a:r>
              <a:rPr lang="es-MX" b="1" dirty="0" err="1">
                <a:solidFill>
                  <a:schemeClr val="bg1"/>
                </a:solidFill>
                <a:ea typeface="+mn-lt"/>
                <a:cs typeface="+mn-lt"/>
              </a:rPr>
              <a:t>Awareness</a:t>
            </a:r>
            <a:r>
              <a:rPr lang="es-MX" dirty="0">
                <a:solidFill>
                  <a:schemeClr val="bg1"/>
                </a:solidFill>
                <a:ea typeface="+mn-lt"/>
                <a:cs typeface="+mn-lt"/>
              </a:rPr>
              <a:t> es una aplicación móvil que nos alerta en tiempo real de los delitos que se están produciendo por toda la superficie de Manhattan. El funcionamiento de la aplicación se basa en los delitos que son reportados al 911, </a:t>
            </a:r>
            <a:r>
              <a:rPr lang="es-MX" dirty="0" err="1">
                <a:solidFill>
                  <a:schemeClr val="bg1"/>
                </a:solidFill>
                <a:ea typeface="+mn-lt"/>
                <a:cs typeface="+mn-lt"/>
              </a:rPr>
              <a:t>Citizen</a:t>
            </a:r>
            <a:r>
              <a:rPr lang="es-MX" dirty="0">
                <a:solidFill>
                  <a:schemeClr val="bg1"/>
                </a:solidFill>
                <a:ea typeface="+mn-lt"/>
                <a:cs typeface="+mn-lt"/>
              </a:rPr>
              <a:t> los recibe y hace uso de estos para alertar a los usuarios.</a:t>
            </a:r>
            <a:r>
              <a:rPr lang="es-MX" dirty="0">
                <a:ea typeface="+mn-lt"/>
                <a:cs typeface="+mn-lt"/>
              </a:rPr>
              <a:t> </a:t>
            </a:r>
            <a:endParaRPr lang="en-US" dirty="0">
              <a:ea typeface="+mn-lt"/>
              <a:cs typeface="+mn-lt"/>
            </a:endParaRPr>
          </a:p>
          <a:p>
            <a:pPr algn="just">
              <a:lnSpc>
                <a:spcPct val="100000"/>
              </a:lnSpc>
            </a:pPr>
            <a:r>
              <a:rPr lang="es-MX" b="1" dirty="0" err="1">
                <a:solidFill>
                  <a:schemeClr val="bg1"/>
                </a:solidFill>
                <a:ea typeface="+mn-lt"/>
                <a:cs typeface="+mn-lt"/>
              </a:rPr>
              <a:t>Waze</a:t>
            </a:r>
            <a:r>
              <a:rPr lang="es-MX" b="1" dirty="0">
                <a:solidFill>
                  <a:schemeClr val="bg1"/>
                </a:solidFill>
                <a:ea typeface="+mn-lt"/>
                <a:cs typeface="+mn-lt"/>
              </a:rPr>
              <a:t> </a:t>
            </a:r>
            <a:r>
              <a:rPr lang="es-MX" dirty="0">
                <a:solidFill>
                  <a:schemeClr val="bg1"/>
                </a:solidFill>
                <a:ea typeface="+mn-lt"/>
                <a:cs typeface="+mn-lt"/>
              </a:rPr>
              <a:t>es la aplicación más grande basada en el trabajo de la comunidad sobre tráfico y manejo. La aplicación provee reporte de accidentes, trafico excesivo, velocidad de viaje y cabinas de policías, también proporciona un editor del mapa online en el que se pueden crear rutas, lugares nuevos; todo esto mediante el crowdsourcing.</a:t>
            </a:r>
          </a:p>
          <a:p>
            <a:endParaRPr lang="es-MX" dirty="0">
              <a:solidFill>
                <a:schemeClr val="bg1"/>
              </a:solidFill>
              <a:ea typeface="+mn-lt"/>
              <a:cs typeface="+mn-lt"/>
            </a:endParaRPr>
          </a:p>
          <a:p>
            <a:endParaRPr lang="es-MX" dirty="0">
              <a:solidFill>
                <a:schemeClr val="bg1"/>
              </a:solidFill>
              <a:ea typeface="+mn-lt"/>
              <a:cs typeface="+mn-lt"/>
            </a:endParaRPr>
          </a:p>
        </p:txBody>
      </p:sp>
      <p:pic>
        <p:nvPicPr>
          <p:cNvPr id="6" name="Picture 6" descr="Icon&#10;&#10;Description automatically generated">
            <a:extLst>
              <a:ext uri="{FF2B5EF4-FFF2-40B4-BE49-F238E27FC236}">
                <a16:creationId xmlns:a16="http://schemas.microsoft.com/office/drawing/2014/main" id="{2626D42D-4A33-91F7-D49A-9279DB06F1CB}"/>
              </a:ext>
            </a:extLst>
          </p:cNvPr>
          <p:cNvPicPr>
            <a:picLocks noChangeAspect="1"/>
          </p:cNvPicPr>
          <p:nvPr/>
        </p:nvPicPr>
        <p:blipFill>
          <a:blip r:embed="rId2"/>
          <a:stretch>
            <a:fillRect/>
          </a:stretch>
        </p:blipFill>
        <p:spPr>
          <a:xfrm>
            <a:off x="9120553" y="4756825"/>
            <a:ext cx="1875692" cy="1611548"/>
          </a:xfrm>
          <a:prstGeom prst="rect">
            <a:avLst/>
          </a:prstGeom>
        </p:spPr>
      </p:pic>
    </p:spTree>
    <p:extLst>
      <p:ext uri="{BB962C8B-B14F-4D97-AF65-F5344CB8AC3E}">
        <p14:creationId xmlns:p14="http://schemas.microsoft.com/office/powerpoint/2010/main" val="407549121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Frame</vt:lpstr>
      <vt:lpstr>RiskMap [Primera entrega]</vt:lpstr>
      <vt:lpstr>Introducción</vt:lpstr>
      <vt:lpstr>Propósito</vt:lpstr>
      <vt:lpstr>Justificación</vt:lpstr>
      <vt:lpstr>Justificación</vt:lpstr>
      <vt:lpstr>Beneficios</vt:lpstr>
      <vt:lpstr>Funcionalidades</vt:lpstr>
      <vt:lpstr>Funcionalidades</vt:lpstr>
      <vt:lpstr>Trabajos relacionados</vt:lpstr>
      <vt:lpstr>Plan de investigación</vt:lpstr>
      <vt:lpstr>Tecnicas de educción</vt:lpstr>
      <vt:lpstr>Analisis e  interpretación</vt:lpstr>
      <vt:lpstr>PowerPoint Presentation</vt:lpstr>
      <vt:lpstr>PowerPoint Presentation</vt:lpstr>
      <vt:lpstr>PowerPoint Presentation</vt:lpstr>
      <vt:lpstr>Escenario 1  María Vázquez</vt:lpstr>
      <vt:lpstr>Escenario 2 Alberto Rodríguez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399</cp:revision>
  <dcterms:created xsi:type="dcterms:W3CDTF">2022-04-04T09:18:15Z</dcterms:created>
  <dcterms:modified xsi:type="dcterms:W3CDTF">2022-04-04T11:49:48Z</dcterms:modified>
</cp:coreProperties>
</file>