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71" r:id="rId4"/>
    <p:sldId id="272"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5463"/>
    <a:srgbClr val="5361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E9121-97E2-5BEC-07CB-BE6BB1A827C7}" v="129" dt="2022-04-04T11:49:10.776"/>
    <p1510:client id="{D4E0ACD3-F1C6-FEE6-96BE-25389F40C888}" v="1482" dt="2022-04-25T11:28:35.900"/>
    <p1510:client id="{E8D2C238-DACC-D585-9EDA-214C8AB299DE}" v="765" dt="2022-04-04T11:17:22.602"/>
    <p1510:client id="{EA9CA55B-E373-4DE5-923A-BCD3F563138C}" v="16" dt="2022-04-04T09:48:20.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SALDIVAR CRESPO" userId="S::a19216293@alumnos.uady.mx::d2f528bb-6ecc-4268-80fa-7add5fc97a8a" providerId="AD" clId="Web-{D4E0ACD3-F1C6-FEE6-96BE-25389F40C888}"/>
    <pc:docChg chg="addSld delSld modSld sldOrd addMainMaster delMainMaster">
      <pc:chgData name="MARCO ANTONIO SALDIVAR CRESPO" userId="S::a19216293@alumnos.uady.mx::d2f528bb-6ecc-4268-80fa-7add5fc97a8a" providerId="AD" clId="Web-{D4E0ACD3-F1C6-FEE6-96BE-25389F40C888}" dt="2022-04-25T11:28:33.572" v="1454" actId="20577"/>
      <pc:docMkLst>
        <pc:docMk/>
      </pc:docMkLst>
      <pc:sldChg chg="addSp delSp modSp mod setBg modClrScheme delDesignElem chgLayout">
        <pc:chgData name="MARCO ANTONIO SALDIVAR CRESPO" userId="S::a19216293@alumnos.uady.mx::d2f528bb-6ecc-4268-80fa-7add5fc97a8a" providerId="AD" clId="Web-{D4E0ACD3-F1C6-FEE6-96BE-25389F40C888}" dt="2022-04-25T10:11:56.994" v="67"/>
        <pc:sldMkLst>
          <pc:docMk/>
          <pc:sldMk cId="109857222" sldId="256"/>
        </pc:sldMkLst>
        <pc:spChg chg="mod ord">
          <ac:chgData name="MARCO ANTONIO SALDIVAR CRESPO" userId="S::a19216293@alumnos.uady.mx::d2f528bb-6ecc-4268-80fa-7add5fc97a8a" providerId="AD" clId="Web-{D4E0ACD3-F1C6-FEE6-96BE-25389F40C888}" dt="2022-04-25T10:10:58.054" v="61"/>
          <ac:spMkLst>
            <pc:docMk/>
            <pc:sldMk cId="109857222" sldId="256"/>
            <ac:spMk id="2" creationId="{00000000-0000-0000-0000-000000000000}"/>
          </ac:spMkLst>
        </pc:spChg>
        <pc:spChg chg="mod ord">
          <ac:chgData name="MARCO ANTONIO SALDIVAR CRESPO" userId="S::a19216293@alumnos.uady.mx::d2f528bb-6ecc-4268-80fa-7add5fc97a8a" providerId="AD" clId="Web-{D4E0ACD3-F1C6-FEE6-96BE-25389F40C888}" dt="2022-04-25T10:10:58.054" v="61"/>
          <ac:spMkLst>
            <pc:docMk/>
            <pc:sldMk cId="109857222" sldId="256"/>
            <ac:spMk id="3" creationId="{00000000-0000-0000-0000-000000000000}"/>
          </ac:spMkLst>
        </pc:spChg>
        <pc:spChg chg="add del">
          <ac:chgData name="MARCO ANTONIO SALDIVAR CRESPO" userId="S::a19216293@alumnos.uady.mx::d2f528bb-6ecc-4268-80fa-7add5fc97a8a" providerId="AD" clId="Web-{D4E0ACD3-F1C6-FEE6-96BE-25389F40C888}" dt="2022-04-25T10:10:58.054" v="61"/>
          <ac:spMkLst>
            <pc:docMk/>
            <pc:sldMk cId="109857222" sldId="256"/>
            <ac:spMk id="6" creationId="{3D5A4803-8B63-4214-9997-748193E34F3B}"/>
          </ac:spMkLst>
        </pc:spChg>
        <pc:spChg chg="add del">
          <ac:chgData name="MARCO ANTONIO SALDIVAR CRESPO" userId="S::a19216293@alumnos.uady.mx::d2f528bb-6ecc-4268-80fa-7add5fc97a8a" providerId="AD" clId="Web-{D4E0ACD3-F1C6-FEE6-96BE-25389F40C888}" dt="2022-04-25T10:10:58.054" v="61"/>
          <ac:spMkLst>
            <pc:docMk/>
            <pc:sldMk cId="109857222" sldId="256"/>
            <ac:spMk id="12" creationId="{FCDCF89B-7799-4A5F-B7DC-F66A36348F8F}"/>
          </ac:spMkLst>
        </pc:spChg>
      </pc:sldChg>
      <pc:sldChg chg="modSp add del mod modClrScheme chgLayout">
        <pc:chgData name="MARCO ANTONIO SALDIVAR CRESPO" userId="S::a19216293@alumnos.uady.mx::d2f528bb-6ecc-4268-80fa-7add5fc97a8a" providerId="AD" clId="Web-{D4E0ACD3-F1C6-FEE6-96BE-25389F40C888}" dt="2022-04-25T10:17:12.364" v="99"/>
        <pc:sldMkLst>
          <pc:docMk/>
          <pc:sldMk cId="2880731811" sldId="259"/>
        </pc:sldMkLst>
        <pc:spChg chg="mod ord">
          <ac:chgData name="MARCO ANTONIO SALDIVAR CRESPO" userId="S::a19216293@alumnos.uady.mx::d2f528bb-6ecc-4268-80fa-7add5fc97a8a" providerId="AD" clId="Web-{D4E0ACD3-F1C6-FEE6-96BE-25389F40C888}" dt="2022-04-25T10:10:58.054" v="61"/>
          <ac:spMkLst>
            <pc:docMk/>
            <pc:sldMk cId="2880731811" sldId="259"/>
            <ac:spMk id="2" creationId="{7CC5D2C2-C114-ADC5-65E0-6483D1AFC9E3}"/>
          </ac:spMkLst>
        </pc:spChg>
        <pc:spChg chg="mod ord">
          <ac:chgData name="MARCO ANTONIO SALDIVAR CRESPO" userId="S::a19216293@alumnos.uady.mx::d2f528bb-6ecc-4268-80fa-7add5fc97a8a" providerId="AD" clId="Web-{D4E0ACD3-F1C6-FEE6-96BE-25389F40C888}" dt="2022-04-25T10:10:58.054" v="61"/>
          <ac:spMkLst>
            <pc:docMk/>
            <pc:sldMk cId="2880731811" sldId="259"/>
            <ac:spMk id="3" creationId="{FDA1A278-40EA-8C51-16AA-A6596A898830}"/>
          </ac:spMkLst>
        </pc:spChg>
      </pc:sldChg>
      <pc:sldChg chg="del">
        <pc:chgData name="MARCO ANTONIO SALDIVAR CRESPO" userId="S::a19216293@alumnos.uady.mx::d2f528bb-6ecc-4268-80fa-7add5fc97a8a" providerId="AD" clId="Web-{D4E0ACD3-F1C6-FEE6-96BE-25389F40C888}" dt="2022-04-25T09:47:15.542" v="0"/>
        <pc:sldMkLst>
          <pc:docMk/>
          <pc:sldMk cId="821643446" sldId="260"/>
        </pc:sldMkLst>
      </pc:sldChg>
      <pc:sldChg chg="del">
        <pc:chgData name="MARCO ANTONIO SALDIVAR CRESPO" userId="S::a19216293@alumnos.uady.mx::d2f528bb-6ecc-4268-80fa-7add5fc97a8a" providerId="AD" clId="Web-{D4E0ACD3-F1C6-FEE6-96BE-25389F40C888}" dt="2022-04-25T09:47:16.433" v="1"/>
        <pc:sldMkLst>
          <pc:docMk/>
          <pc:sldMk cId="3151780691" sldId="261"/>
        </pc:sldMkLst>
      </pc:sldChg>
      <pc:sldChg chg="del">
        <pc:chgData name="MARCO ANTONIO SALDIVAR CRESPO" userId="S::a19216293@alumnos.uady.mx::d2f528bb-6ecc-4268-80fa-7add5fc97a8a" providerId="AD" clId="Web-{D4E0ACD3-F1C6-FEE6-96BE-25389F40C888}" dt="2022-04-25T09:47:22.105" v="5"/>
        <pc:sldMkLst>
          <pc:docMk/>
          <pc:sldMk cId="2853950286" sldId="262"/>
        </pc:sldMkLst>
      </pc:sldChg>
      <pc:sldChg chg="del">
        <pc:chgData name="MARCO ANTONIO SALDIVAR CRESPO" userId="S::a19216293@alumnos.uady.mx::d2f528bb-6ecc-4268-80fa-7add5fc97a8a" providerId="AD" clId="Web-{D4E0ACD3-F1C6-FEE6-96BE-25389F40C888}" dt="2022-04-25T09:47:22.886" v="6"/>
        <pc:sldMkLst>
          <pc:docMk/>
          <pc:sldMk cId="3367853705" sldId="263"/>
        </pc:sldMkLst>
      </pc:sldChg>
      <pc:sldChg chg="del">
        <pc:chgData name="MARCO ANTONIO SALDIVAR CRESPO" userId="S::a19216293@alumnos.uady.mx::d2f528bb-6ecc-4268-80fa-7add5fc97a8a" providerId="AD" clId="Web-{D4E0ACD3-F1C6-FEE6-96BE-25389F40C888}" dt="2022-04-25T09:47:30.715" v="14"/>
        <pc:sldMkLst>
          <pc:docMk/>
          <pc:sldMk cId="4075491216" sldId="265"/>
        </pc:sldMkLst>
      </pc:sldChg>
      <pc:sldChg chg="del">
        <pc:chgData name="MARCO ANTONIO SALDIVAR CRESPO" userId="S::a19216293@alumnos.uady.mx::d2f528bb-6ecc-4268-80fa-7add5fc97a8a" providerId="AD" clId="Web-{D4E0ACD3-F1C6-FEE6-96BE-25389F40C888}" dt="2022-04-25T09:47:33.090" v="15"/>
        <pc:sldMkLst>
          <pc:docMk/>
          <pc:sldMk cId="314000850" sldId="266"/>
        </pc:sldMkLst>
      </pc:sldChg>
      <pc:sldChg chg="del">
        <pc:chgData name="MARCO ANTONIO SALDIVAR CRESPO" userId="S::a19216293@alumnos.uady.mx::d2f528bb-6ecc-4268-80fa-7add5fc97a8a" providerId="AD" clId="Web-{D4E0ACD3-F1C6-FEE6-96BE-25389F40C888}" dt="2022-04-25T09:47:25.636" v="9"/>
        <pc:sldMkLst>
          <pc:docMk/>
          <pc:sldMk cId="1671578129" sldId="267"/>
        </pc:sldMkLst>
      </pc:sldChg>
      <pc:sldChg chg="del">
        <pc:chgData name="MARCO ANTONIO SALDIVAR CRESPO" userId="S::a19216293@alumnos.uady.mx::d2f528bb-6ecc-4268-80fa-7add5fc97a8a" providerId="AD" clId="Web-{D4E0ACD3-F1C6-FEE6-96BE-25389F40C888}" dt="2022-04-25T09:47:27.340" v="12"/>
        <pc:sldMkLst>
          <pc:docMk/>
          <pc:sldMk cId="4188445702" sldId="268"/>
        </pc:sldMkLst>
      </pc:sldChg>
      <pc:sldChg chg="del">
        <pc:chgData name="MARCO ANTONIO SALDIVAR CRESPO" userId="S::a19216293@alumnos.uady.mx::d2f528bb-6ecc-4268-80fa-7add5fc97a8a" providerId="AD" clId="Web-{D4E0ACD3-F1C6-FEE6-96BE-25389F40C888}" dt="2022-04-25T09:47:27.074" v="11"/>
        <pc:sldMkLst>
          <pc:docMk/>
          <pc:sldMk cId="1426944059" sldId="269"/>
        </pc:sldMkLst>
      </pc:sldChg>
      <pc:sldChg chg="addSp delSp modSp mod setBg modClrScheme delDesignElem chgLayout">
        <pc:chgData name="MARCO ANTONIO SALDIVAR CRESPO" userId="S::a19216293@alumnos.uady.mx::d2f528bb-6ecc-4268-80fa-7add5fc97a8a" providerId="AD" clId="Web-{D4E0ACD3-F1C6-FEE6-96BE-25389F40C888}" dt="2022-04-25T11:28:27.338" v="1453" actId="20577"/>
        <pc:sldMkLst>
          <pc:docMk/>
          <pc:sldMk cId="877646231" sldId="270"/>
        </pc:sldMkLst>
        <pc:spChg chg="add del">
          <ac:chgData name="MARCO ANTONIO SALDIVAR CRESPO" userId="S::a19216293@alumnos.uady.mx::d2f528bb-6ecc-4268-80fa-7add5fc97a8a" providerId="AD" clId="Web-{D4E0ACD3-F1C6-FEE6-96BE-25389F40C888}" dt="2022-04-25T10:10:58.054" v="61"/>
          <ac:spMkLst>
            <pc:docMk/>
            <pc:sldMk cId="877646231" sldId="270"/>
            <ac:spMk id="9" creationId="{E85B6140-C717-4849-97CF-DF5F57D5581A}"/>
          </ac:spMkLst>
        </pc:spChg>
        <pc:spChg chg="add del mod">
          <ac:chgData name="MARCO ANTONIO SALDIVAR CRESPO" userId="S::a19216293@alumnos.uady.mx::d2f528bb-6ecc-4268-80fa-7add5fc97a8a" providerId="AD" clId="Web-{D4E0ACD3-F1C6-FEE6-96BE-25389F40C888}" dt="2022-04-25T10:17:41.303" v="101"/>
          <ac:spMkLst>
            <pc:docMk/>
            <pc:sldMk cId="877646231" sldId="270"/>
            <ac:spMk id="10" creationId="{EDDE3CE8-E858-321C-18FC-CC45DB1740B3}"/>
          </ac:spMkLst>
        </pc:spChg>
        <pc:spChg chg="add del">
          <ac:chgData name="MARCO ANTONIO SALDIVAR CRESPO" userId="S::a19216293@alumnos.uady.mx::d2f528bb-6ecc-4268-80fa-7add5fc97a8a" providerId="AD" clId="Web-{D4E0ACD3-F1C6-FEE6-96BE-25389F40C888}" dt="2022-04-25T10:10:58.054" v="61"/>
          <ac:spMkLst>
            <pc:docMk/>
            <pc:sldMk cId="877646231" sldId="270"/>
            <ac:spMk id="11" creationId="{C4B12541-9ED8-4D5C-91D5-BC28195BC1DF}"/>
          </ac:spMkLst>
        </pc:spChg>
        <pc:spChg chg="mod ord">
          <ac:chgData name="MARCO ANTONIO SALDIVAR CRESPO" userId="S::a19216293@alumnos.uady.mx::d2f528bb-6ecc-4268-80fa-7add5fc97a8a" providerId="AD" clId="Web-{D4E0ACD3-F1C6-FEE6-96BE-25389F40C888}" dt="2022-04-25T10:48:19.088" v="491" actId="20577"/>
          <ac:spMkLst>
            <pc:docMk/>
            <pc:sldMk cId="877646231" sldId="270"/>
            <ac:spMk id="12" creationId="{9ACF4516-87DD-5449-5BED-70D0CA078D6D}"/>
          </ac:spMkLst>
        </pc:spChg>
        <pc:spChg chg="add del">
          <ac:chgData name="MARCO ANTONIO SALDIVAR CRESPO" userId="S::a19216293@alumnos.uady.mx::d2f528bb-6ecc-4268-80fa-7add5fc97a8a" providerId="AD" clId="Web-{D4E0ACD3-F1C6-FEE6-96BE-25389F40C888}" dt="2022-04-25T10:10:58.054" v="61"/>
          <ac:spMkLst>
            <pc:docMk/>
            <pc:sldMk cId="877646231" sldId="270"/>
            <ac:spMk id="13" creationId="{E48FDCDC-1FA4-49FA-98EE-BC36A11F1363}"/>
          </ac:spMkLst>
        </pc:spChg>
        <pc:spChg chg="mod ord">
          <ac:chgData name="MARCO ANTONIO SALDIVAR CRESPO" userId="S::a19216293@alumnos.uady.mx::d2f528bb-6ecc-4268-80fa-7add5fc97a8a" providerId="AD" clId="Web-{D4E0ACD3-F1C6-FEE6-96BE-25389F40C888}" dt="2022-04-25T11:28:27.338" v="1453" actId="20577"/>
          <ac:spMkLst>
            <pc:docMk/>
            <pc:sldMk cId="877646231" sldId="270"/>
            <ac:spMk id="16" creationId="{D8D8D138-CB4C-7378-7464-B694198215C2}"/>
          </ac:spMkLst>
        </pc:spChg>
        <pc:picChg chg="add del mod">
          <ac:chgData name="MARCO ANTONIO SALDIVAR CRESPO" userId="S::a19216293@alumnos.uady.mx::d2f528bb-6ecc-4268-80fa-7add5fc97a8a" providerId="AD" clId="Web-{D4E0ACD3-F1C6-FEE6-96BE-25389F40C888}" dt="2022-04-25T10:07:46.698" v="23"/>
          <ac:picMkLst>
            <pc:docMk/>
            <pc:sldMk cId="877646231" sldId="270"/>
            <ac:picMk id="2" creationId="{78D5A3B0-9CA6-304D-B580-A5439E87AB86}"/>
          </ac:picMkLst>
        </pc:picChg>
        <pc:picChg chg="add del mod">
          <ac:chgData name="MARCO ANTONIO SALDIVAR CRESPO" userId="S::a19216293@alumnos.uady.mx::d2f528bb-6ecc-4268-80fa-7add5fc97a8a" providerId="AD" clId="Web-{D4E0ACD3-F1C6-FEE6-96BE-25389F40C888}" dt="2022-04-25T10:07:48.933" v="25"/>
          <ac:picMkLst>
            <pc:docMk/>
            <pc:sldMk cId="877646231" sldId="270"/>
            <ac:picMk id="3" creationId="{413D8109-FC22-9876-B0D2-5C85E086AC3C}"/>
          </ac:picMkLst>
        </pc:picChg>
        <pc:picChg chg="add del">
          <ac:chgData name="MARCO ANTONIO SALDIVAR CRESPO" userId="S::a19216293@alumnos.uady.mx::d2f528bb-6ecc-4268-80fa-7add5fc97a8a" providerId="AD" clId="Web-{D4E0ACD3-F1C6-FEE6-96BE-25389F40C888}" dt="2022-04-25T10:08:58.860" v="35"/>
          <ac:picMkLst>
            <pc:docMk/>
            <pc:sldMk cId="877646231" sldId="270"/>
            <ac:picMk id="4" creationId="{865C8923-4F12-4BCC-6576-57DDC4A30E76}"/>
          </ac:picMkLst>
        </pc:picChg>
        <pc:picChg chg="add del mod">
          <ac:chgData name="MARCO ANTONIO SALDIVAR CRESPO" userId="S::a19216293@alumnos.uady.mx::d2f528bb-6ecc-4268-80fa-7add5fc97a8a" providerId="AD" clId="Web-{D4E0ACD3-F1C6-FEE6-96BE-25389F40C888}" dt="2022-04-25T10:07:50.933" v="27"/>
          <ac:picMkLst>
            <pc:docMk/>
            <pc:sldMk cId="877646231" sldId="270"/>
            <ac:picMk id="5" creationId="{C9F608A8-FEDD-EE00-6C6B-78164499E01E}"/>
          </ac:picMkLst>
        </pc:picChg>
        <pc:picChg chg="add del mod">
          <ac:chgData name="MARCO ANTONIO SALDIVAR CRESPO" userId="S::a19216293@alumnos.uady.mx::d2f528bb-6ecc-4268-80fa-7add5fc97a8a" providerId="AD" clId="Web-{D4E0ACD3-F1C6-FEE6-96BE-25389F40C888}" dt="2022-04-25T10:07:52.886" v="29"/>
          <ac:picMkLst>
            <pc:docMk/>
            <pc:sldMk cId="877646231" sldId="270"/>
            <ac:picMk id="6" creationId="{B822F120-C9BD-2F8E-7E5C-629DE38ED41E}"/>
          </ac:picMkLst>
        </pc:picChg>
        <pc:picChg chg="add del mod">
          <ac:chgData name="MARCO ANTONIO SALDIVAR CRESPO" userId="S::a19216293@alumnos.uady.mx::d2f528bb-6ecc-4268-80fa-7add5fc97a8a" providerId="AD" clId="Web-{D4E0ACD3-F1C6-FEE6-96BE-25389F40C888}" dt="2022-04-25T10:07:54.995" v="31"/>
          <ac:picMkLst>
            <pc:docMk/>
            <pc:sldMk cId="877646231" sldId="270"/>
            <ac:picMk id="7" creationId="{3466770A-D300-E44F-D9C6-9CE61F5C6051}"/>
          </ac:picMkLst>
        </pc:picChg>
        <pc:picChg chg="add del mod">
          <ac:chgData name="MARCO ANTONIO SALDIVAR CRESPO" userId="S::a19216293@alumnos.uady.mx::d2f528bb-6ecc-4268-80fa-7add5fc97a8a" providerId="AD" clId="Web-{D4E0ACD3-F1C6-FEE6-96BE-25389F40C888}" dt="2022-04-25T10:07:56.542" v="33"/>
          <ac:picMkLst>
            <pc:docMk/>
            <pc:sldMk cId="877646231" sldId="270"/>
            <ac:picMk id="8" creationId="{3745A9DC-C2D1-FBA4-A349-41307F0CFE87}"/>
          </ac:picMkLst>
        </pc:picChg>
        <pc:picChg chg="add mod">
          <ac:chgData name="MARCO ANTONIO SALDIVAR CRESPO" userId="S::a19216293@alumnos.uady.mx::d2f528bb-6ecc-4268-80fa-7add5fc97a8a" providerId="AD" clId="Web-{D4E0ACD3-F1C6-FEE6-96BE-25389F40C888}" dt="2022-04-25T10:09:54.506" v="41" actId="1076"/>
          <ac:picMkLst>
            <pc:docMk/>
            <pc:sldMk cId="877646231" sldId="270"/>
            <ac:picMk id="14" creationId="{B9689EE7-21B9-3B1B-D21C-406BBC692024}"/>
          </ac:picMkLst>
        </pc:picChg>
      </pc:sldChg>
      <pc:sldChg chg="add del replId">
        <pc:chgData name="MARCO ANTONIO SALDIVAR CRESPO" userId="S::a19216293@alumnos.uady.mx::d2f528bb-6ecc-4268-80fa-7add5fc97a8a" providerId="AD" clId="Web-{D4E0ACD3-F1C6-FEE6-96BE-25389F40C888}" dt="2022-04-25T10:10:15.606" v="55"/>
        <pc:sldMkLst>
          <pc:docMk/>
          <pc:sldMk cId="921486164" sldId="271"/>
        </pc:sldMkLst>
      </pc:sldChg>
      <pc:sldChg chg="addSp delSp modSp add replId">
        <pc:chgData name="MARCO ANTONIO SALDIVAR CRESPO" userId="S::a19216293@alumnos.uady.mx::d2f528bb-6ecc-4268-80fa-7add5fc97a8a" providerId="AD" clId="Web-{D4E0ACD3-F1C6-FEE6-96BE-25389F40C888}" dt="2022-04-25T11:27:32.100" v="1451" actId="20577"/>
        <pc:sldMkLst>
          <pc:docMk/>
          <pc:sldMk cId="2390415721" sldId="271"/>
        </pc:sldMkLst>
        <pc:spChg chg="mod">
          <ac:chgData name="MARCO ANTONIO SALDIVAR CRESPO" userId="S::a19216293@alumnos.uady.mx::d2f528bb-6ecc-4268-80fa-7add5fc97a8a" providerId="AD" clId="Web-{D4E0ACD3-F1C6-FEE6-96BE-25389F40C888}" dt="2022-04-25T10:18:06.210" v="102"/>
          <ac:spMkLst>
            <pc:docMk/>
            <pc:sldMk cId="2390415721" sldId="271"/>
            <ac:spMk id="10" creationId="{EDDE3CE8-E858-321C-18FC-CC45DB1740B3}"/>
          </ac:spMkLst>
        </pc:spChg>
        <pc:spChg chg="mod">
          <ac:chgData name="MARCO ANTONIO SALDIVAR CRESPO" userId="S::a19216293@alumnos.uady.mx::d2f528bb-6ecc-4268-80fa-7add5fc97a8a" providerId="AD" clId="Web-{D4E0ACD3-F1C6-FEE6-96BE-25389F40C888}" dt="2022-04-25T11:27:32.100" v="1451" actId="20577"/>
          <ac:spMkLst>
            <pc:docMk/>
            <pc:sldMk cId="2390415721" sldId="271"/>
            <ac:spMk id="12" creationId="{9ACF4516-87DD-5449-5BED-70D0CA078D6D}"/>
          </ac:spMkLst>
        </pc:spChg>
        <pc:spChg chg="mod">
          <ac:chgData name="MARCO ANTONIO SALDIVAR CRESPO" userId="S::a19216293@alumnos.uady.mx::d2f528bb-6ecc-4268-80fa-7add5fc97a8a" providerId="AD" clId="Web-{D4E0ACD3-F1C6-FEE6-96BE-25389F40C888}" dt="2022-04-25T10:45:04.239" v="285" actId="20577"/>
          <ac:spMkLst>
            <pc:docMk/>
            <pc:sldMk cId="2390415721" sldId="271"/>
            <ac:spMk id="16" creationId="{D8D8D138-CB4C-7378-7464-B694198215C2}"/>
          </ac:spMkLst>
        </pc:spChg>
        <pc:picChg chg="add mod">
          <ac:chgData name="MARCO ANTONIO SALDIVAR CRESPO" userId="S::a19216293@alumnos.uady.mx::d2f528bb-6ecc-4268-80fa-7add5fc97a8a" providerId="AD" clId="Web-{D4E0ACD3-F1C6-FEE6-96BE-25389F40C888}" dt="2022-04-25T10:18:57.727" v="109" actId="1076"/>
          <ac:picMkLst>
            <pc:docMk/>
            <pc:sldMk cId="2390415721" sldId="271"/>
            <ac:picMk id="2" creationId="{DD8662D9-3E5E-B354-DE71-2C463FB61F8D}"/>
          </ac:picMkLst>
        </pc:picChg>
        <pc:picChg chg="del">
          <ac:chgData name="MARCO ANTONIO SALDIVAR CRESPO" userId="S::a19216293@alumnos.uady.mx::d2f528bb-6ecc-4268-80fa-7add5fc97a8a" providerId="AD" clId="Web-{D4E0ACD3-F1C6-FEE6-96BE-25389F40C888}" dt="2022-04-25T10:18:53.071" v="108"/>
          <ac:picMkLst>
            <pc:docMk/>
            <pc:sldMk cId="2390415721" sldId="271"/>
            <ac:picMk id="14" creationId="{B9689EE7-21B9-3B1B-D21C-406BBC692024}"/>
          </ac:picMkLst>
        </pc:picChg>
      </pc:sldChg>
      <pc:sldChg chg="del">
        <pc:chgData name="MARCO ANTONIO SALDIVAR CRESPO" userId="S::a19216293@alumnos.uady.mx::d2f528bb-6ecc-4268-80fa-7add5fc97a8a" providerId="AD" clId="Web-{D4E0ACD3-F1C6-FEE6-96BE-25389F40C888}" dt="2022-04-25T09:47:17.042" v="2"/>
        <pc:sldMkLst>
          <pc:docMk/>
          <pc:sldMk cId="2713263672" sldId="271"/>
        </pc:sldMkLst>
      </pc:sldChg>
      <pc:sldChg chg="del">
        <pc:chgData name="MARCO ANTONIO SALDIVAR CRESPO" userId="S::a19216293@alumnos.uady.mx::d2f528bb-6ecc-4268-80fa-7add5fc97a8a" providerId="AD" clId="Web-{D4E0ACD3-F1C6-FEE6-96BE-25389F40C888}" dt="2022-04-25T09:47:26.386" v="10"/>
        <pc:sldMkLst>
          <pc:docMk/>
          <pc:sldMk cId="1720654290" sldId="272"/>
        </pc:sldMkLst>
      </pc:sldChg>
      <pc:sldChg chg="addSp delSp modSp add del ord replId">
        <pc:chgData name="MARCO ANTONIO SALDIVAR CRESPO" userId="S::a19216293@alumnos.uady.mx::d2f528bb-6ecc-4268-80fa-7add5fc97a8a" providerId="AD" clId="Web-{D4E0ACD3-F1C6-FEE6-96BE-25389F40C888}" dt="2022-04-25T11:23:46.199" v="1210" actId="20577"/>
        <pc:sldMkLst>
          <pc:docMk/>
          <pc:sldMk cId="3544963002" sldId="272"/>
        </pc:sldMkLst>
        <pc:spChg chg="mod">
          <ac:chgData name="MARCO ANTONIO SALDIVAR CRESPO" userId="S::a19216293@alumnos.uady.mx::d2f528bb-6ecc-4268-80fa-7add5fc97a8a" providerId="AD" clId="Web-{D4E0ACD3-F1C6-FEE6-96BE-25389F40C888}" dt="2022-04-25T10:18:14.913" v="103"/>
          <ac:spMkLst>
            <pc:docMk/>
            <pc:sldMk cId="3544963002" sldId="272"/>
            <ac:spMk id="10" creationId="{EDDE3CE8-E858-321C-18FC-CC45DB1740B3}"/>
          </ac:spMkLst>
        </pc:spChg>
        <pc:spChg chg="mod">
          <ac:chgData name="MARCO ANTONIO SALDIVAR CRESPO" userId="S::a19216293@alumnos.uady.mx::d2f528bb-6ecc-4268-80fa-7add5fc97a8a" providerId="AD" clId="Web-{D4E0ACD3-F1C6-FEE6-96BE-25389F40C888}" dt="2022-04-25T11:23:46.199" v="1210" actId="20577"/>
          <ac:spMkLst>
            <pc:docMk/>
            <pc:sldMk cId="3544963002" sldId="272"/>
            <ac:spMk id="12" creationId="{9ACF4516-87DD-5449-5BED-70D0CA078D6D}"/>
          </ac:spMkLst>
        </pc:spChg>
        <pc:spChg chg="mod">
          <ac:chgData name="MARCO ANTONIO SALDIVAR CRESPO" userId="S::a19216293@alumnos.uady.mx::d2f528bb-6ecc-4268-80fa-7add5fc97a8a" providerId="AD" clId="Web-{D4E0ACD3-F1C6-FEE6-96BE-25389F40C888}" dt="2022-04-25T11:21:39.368" v="1095" actId="20577"/>
          <ac:spMkLst>
            <pc:docMk/>
            <pc:sldMk cId="3544963002" sldId="272"/>
            <ac:spMk id="16" creationId="{D8D8D138-CB4C-7378-7464-B694198215C2}"/>
          </ac:spMkLst>
        </pc:spChg>
        <pc:picChg chg="add mod">
          <ac:chgData name="MARCO ANTONIO SALDIVAR CRESPO" userId="S::a19216293@alumnos.uady.mx::d2f528bb-6ecc-4268-80fa-7add5fc97a8a" providerId="AD" clId="Web-{D4E0ACD3-F1C6-FEE6-96BE-25389F40C888}" dt="2022-04-25T10:19:40.947" v="115" actId="1076"/>
          <ac:picMkLst>
            <pc:docMk/>
            <pc:sldMk cId="3544963002" sldId="272"/>
            <ac:picMk id="2" creationId="{6501102E-8E11-1CE4-022D-E0B9C34F0203}"/>
          </ac:picMkLst>
        </pc:picChg>
        <pc:picChg chg="del">
          <ac:chgData name="MARCO ANTONIO SALDIVAR CRESPO" userId="S::a19216293@alumnos.uady.mx::d2f528bb-6ecc-4268-80fa-7add5fc97a8a" providerId="AD" clId="Web-{D4E0ACD3-F1C6-FEE6-96BE-25389F40C888}" dt="2022-04-25T10:19:26.322" v="113"/>
          <ac:picMkLst>
            <pc:docMk/>
            <pc:sldMk cId="3544963002" sldId="272"/>
            <ac:picMk id="14" creationId="{B9689EE7-21B9-3B1B-D21C-406BBC692024}"/>
          </ac:picMkLst>
        </pc:picChg>
      </pc:sldChg>
      <pc:sldChg chg="addSp delSp modSp add replId">
        <pc:chgData name="MARCO ANTONIO SALDIVAR CRESPO" userId="S::a19216293@alumnos.uady.mx::d2f528bb-6ecc-4268-80fa-7add5fc97a8a" providerId="AD" clId="Web-{D4E0ACD3-F1C6-FEE6-96BE-25389F40C888}" dt="2022-04-25T11:28:33.572" v="1454" actId="20577"/>
        <pc:sldMkLst>
          <pc:docMk/>
          <pc:sldMk cId="4160431529" sldId="273"/>
        </pc:sldMkLst>
        <pc:spChg chg="mod">
          <ac:chgData name="MARCO ANTONIO SALDIVAR CRESPO" userId="S::a19216293@alumnos.uady.mx::d2f528bb-6ecc-4268-80fa-7add5fc97a8a" providerId="AD" clId="Web-{D4E0ACD3-F1C6-FEE6-96BE-25389F40C888}" dt="2022-04-25T10:18:26.742" v="104"/>
          <ac:spMkLst>
            <pc:docMk/>
            <pc:sldMk cId="4160431529" sldId="273"/>
            <ac:spMk id="10" creationId="{EDDE3CE8-E858-321C-18FC-CC45DB1740B3}"/>
          </ac:spMkLst>
        </pc:spChg>
        <pc:spChg chg="mod">
          <ac:chgData name="MARCO ANTONIO SALDIVAR CRESPO" userId="S::a19216293@alumnos.uady.mx::d2f528bb-6ecc-4268-80fa-7add5fc97a8a" providerId="AD" clId="Web-{D4E0ACD3-F1C6-FEE6-96BE-25389F40C888}" dt="2022-04-25T11:26:23.908" v="1424" actId="20577"/>
          <ac:spMkLst>
            <pc:docMk/>
            <pc:sldMk cId="4160431529" sldId="273"/>
            <ac:spMk id="12" creationId="{9ACF4516-87DD-5449-5BED-70D0CA078D6D}"/>
          </ac:spMkLst>
        </pc:spChg>
        <pc:spChg chg="mod">
          <ac:chgData name="MARCO ANTONIO SALDIVAR CRESPO" userId="S::a19216293@alumnos.uady.mx::d2f528bb-6ecc-4268-80fa-7add5fc97a8a" providerId="AD" clId="Web-{D4E0ACD3-F1C6-FEE6-96BE-25389F40C888}" dt="2022-04-25T11:28:33.572" v="1454" actId="20577"/>
          <ac:spMkLst>
            <pc:docMk/>
            <pc:sldMk cId="4160431529" sldId="273"/>
            <ac:spMk id="16" creationId="{D8D8D138-CB4C-7378-7464-B694198215C2}"/>
          </ac:spMkLst>
        </pc:spChg>
        <pc:picChg chg="add mod">
          <ac:chgData name="MARCO ANTONIO SALDIVAR CRESPO" userId="S::a19216293@alumnos.uady.mx::d2f528bb-6ecc-4268-80fa-7add5fc97a8a" providerId="AD" clId="Web-{D4E0ACD3-F1C6-FEE6-96BE-25389F40C888}" dt="2022-04-25T10:20:28.027" v="123" actId="1076"/>
          <ac:picMkLst>
            <pc:docMk/>
            <pc:sldMk cId="4160431529" sldId="273"/>
            <ac:picMk id="2" creationId="{8A1BB66F-55BB-FCB4-10FE-6109CBD16857}"/>
          </ac:picMkLst>
        </pc:picChg>
        <pc:picChg chg="del">
          <ac:chgData name="MARCO ANTONIO SALDIVAR CRESPO" userId="S::a19216293@alumnos.uady.mx::d2f528bb-6ecc-4268-80fa-7add5fc97a8a" providerId="AD" clId="Web-{D4E0ACD3-F1C6-FEE6-96BE-25389F40C888}" dt="2022-04-25T10:20:08.011" v="119"/>
          <ac:picMkLst>
            <pc:docMk/>
            <pc:sldMk cId="4160431529" sldId="273"/>
            <ac:picMk id="14" creationId="{B9689EE7-21B9-3B1B-D21C-406BBC692024}"/>
          </ac:picMkLst>
        </pc:picChg>
      </pc:sldChg>
      <pc:sldChg chg="del">
        <pc:chgData name="MARCO ANTONIO SALDIVAR CRESPO" userId="S::a19216293@alumnos.uady.mx::d2f528bb-6ecc-4268-80fa-7add5fc97a8a" providerId="AD" clId="Web-{D4E0ACD3-F1C6-FEE6-96BE-25389F40C888}" dt="2022-04-25T09:47:23.964" v="7"/>
        <pc:sldMkLst>
          <pc:docMk/>
          <pc:sldMk cId="4182386805" sldId="274"/>
        </pc:sldMkLst>
      </pc:sldChg>
      <pc:sldChg chg="del">
        <pc:chgData name="MARCO ANTONIO SALDIVAR CRESPO" userId="S::a19216293@alumnos.uady.mx::d2f528bb-6ecc-4268-80fa-7add5fc97a8a" providerId="AD" clId="Web-{D4E0ACD3-F1C6-FEE6-96BE-25389F40C888}" dt="2022-04-25T09:47:28.168" v="13"/>
        <pc:sldMkLst>
          <pc:docMk/>
          <pc:sldMk cId="4260026769" sldId="275"/>
        </pc:sldMkLst>
      </pc:sldChg>
      <pc:sldChg chg="del">
        <pc:chgData name="MARCO ANTONIO SALDIVAR CRESPO" userId="S::a19216293@alumnos.uady.mx::d2f528bb-6ecc-4268-80fa-7add5fc97a8a" providerId="AD" clId="Web-{D4E0ACD3-F1C6-FEE6-96BE-25389F40C888}" dt="2022-04-25T09:47:24.949" v="8"/>
        <pc:sldMkLst>
          <pc:docMk/>
          <pc:sldMk cId="2121628223" sldId="276"/>
        </pc:sldMkLst>
      </pc:sldChg>
      <pc:sldMasterChg chg="add del addSldLayout delSldLayout">
        <pc:chgData name="MARCO ANTONIO SALDIVAR CRESPO" userId="S::a19216293@alumnos.uady.mx::d2f528bb-6ecc-4268-80fa-7add5fc97a8a" providerId="AD" clId="Web-{D4E0ACD3-F1C6-FEE6-96BE-25389F40C888}" dt="2022-04-25T10:10:58.054" v="61"/>
        <pc:sldMasterMkLst>
          <pc:docMk/>
          <pc:sldMasterMk cId="3941970244" sldId="2147483684"/>
        </pc:sldMasterMkLst>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2329060909" sldId="2147483685"/>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1813422012" sldId="2147483686"/>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1889635053" sldId="2147483687"/>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221768827" sldId="2147483688"/>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2285176586" sldId="2147483689"/>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637826489" sldId="2147483690"/>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2127869971" sldId="2147483691"/>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2691490997" sldId="2147483692"/>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3130134481" sldId="2147483693"/>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4077170490" sldId="2147483694"/>
          </pc:sldLayoutMkLst>
        </pc:sldLayoutChg>
        <pc:sldLayoutChg chg="add del">
          <pc:chgData name="MARCO ANTONIO SALDIVAR CRESPO" userId="S::a19216293@alumnos.uady.mx::d2f528bb-6ecc-4268-80fa-7add5fc97a8a" providerId="AD" clId="Web-{D4E0ACD3-F1C6-FEE6-96BE-25389F40C888}" dt="2022-04-25T10:10:58.054" v="61"/>
          <pc:sldLayoutMkLst>
            <pc:docMk/>
            <pc:sldMasterMk cId="3941970244" sldId="2147483684"/>
            <pc:sldLayoutMk cId="2365572520" sldId="2147483695"/>
          </pc:sldLayoutMkLst>
        </pc:sldLayoutChg>
      </pc:sldMasterChg>
      <pc:sldMasterChg chg="add del addSldLayout delSldLayout modSldLayout">
        <pc:chgData name="MARCO ANTONIO SALDIVAR CRESPO" userId="S::a19216293@alumnos.uady.mx::d2f528bb-6ecc-4268-80fa-7add5fc97a8a" providerId="AD" clId="Web-{D4E0ACD3-F1C6-FEE6-96BE-25389F40C888}" dt="2022-04-25T10:10:58.054" v="61"/>
        <pc:sldMasterMkLst>
          <pc:docMk/>
          <pc:sldMasterMk cId="2245121237" sldId="2147483696"/>
        </pc:sldMasterMkLst>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2872095669" sldId="2147483697"/>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3933627144" sldId="2147483698"/>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1699900487" sldId="2147483699"/>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1938165701" sldId="2147483700"/>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1323176593" sldId="2147483701"/>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1434603173" sldId="2147483702"/>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680400397" sldId="2147483703"/>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611628527" sldId="2147483704"/>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3437030707" sldId="2147483705"/>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4287829270" sldId="2147483706"/>
          </pc:sldLayoutMkLst>
        </pc:sldLayoutChg>
        <pc:sldLayoutChg chg="add del mod replId">
          <pc:chgData name="MARCO ANTONIO SALDIVAR CRESPO" userId="S::a19216293@alumnos.uady.mx::d2f528bb-6ecc-4268-80fa-7add5fc97a8a" providerId="AD" clId="Web-{D4E0ACD3-F1C6-FEE6-96BE-25389F40C888}" dt="2022-04-25T10:10:58.054" v="61"/>
          <pc:sldLayoutMkLst>
            <pc:docMk/>
            <pc:sldMasterMk cId="2245121237" sldId="2147483696"/>
            <pc:sldLayoutMk cId="1535569651" sldId="2147483707"/>
          </pc:sldLayoutMkLst>
        </pc:sldLayoutChg>
      </pc:sldMasterChg>
      <pc:sldMasterChg chg="add del addSldLayout delSldLayout modSldLayout">
        <pc:chgData name="MARCO ANTONIO SALDIVAR CRESPO" userId="S::a19216293@alumnos.uady.mx::d2f528bb-6ecc-4268-80fa-7add5fc97a8a" providerId="AD" clId="Web-{D4E0ACD3-F1C6-FEE6-96BE-25389F40C888}" dt="2022-04-25T10:10:55.414" v="60"/>
        <pc:sldMasterMkLst>
          <pc:docMk/>
          <pc:sldMasterMk cId="1288712205" sldId="2147483708"/>
        </pc:sldMasterMkLst>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3324218604" sldId="2147483709"/>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3510965526" sldId="2147483710"/>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4285613656" sldId="2147483711"/>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1730932010" sldId="2147483712"/>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1640890042" sldId="2147483713"/>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2011922792" sldId="2147483714"/>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3094219707" sldId="2147483715"/>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1128973968" sldId="2147483716"/>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3731051437" sldId="2147483717"/>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3636611597" sldId="2147483718"/>
          </pc:sldLayoutMkLst>
        </pc:sldLayoutChg>
        <pc:sldLayoutChg chg="add del mod replId">
          <pc:chgData name="MARCO ANTONIO SALDIVAR CRESPO" userId="S::a19216293@alumnos.uady.mx::d2f528bb-6ecc-4268-80fa-7add5fc97a8a" providerId="AD" clId="Web-{D4E0ACD3-F1C6-FEE6-96BE-25389F40C888}" dt="2022-04-25T10:10:55.414" v="60"/>
          <pc:sldLayoutMkLst>
            <pc:docMk/>
            <pc:sldMasterMk cId="1288712205" sldId="2147483708"/>
            <pc:sldLayoutMk cId="1765639714" sldId="2147483719"/>
          </pc:sldLayoutMkLst>
        </pc:sldLayoutChg>
      </pc:sldMasterChg>
    </pc:docChg>
  </pc:docChgLst>
  <pc:docChgLst>
    <pc:chgData name="MARCO ANTONIO SALDIVAR CRESPO" userId="S::a19216293@alumnos.uady.mx::d2f528bb-6ecc-4268-80fa-7add5fc97a8a" providerId="AD" clId="Web-{EA9CA55B-E373-4DE5-923A-BCD3F563138C}"/>
    <pc:docChg chg="addSld modSld addMainMaster delMainMaster">
      <pc:chgData name="MARCO ANTONIO SALDIVAR CRESPO" userId="S::a19216293@alumnos.uady.mx::d2f528bb-6ecc-4268-80fa-7add5fc97a8a" providerId="AD" clId="Web-{EA9CA55B-E373-4DE5-923A-BCD3F563138C}" dt="2022-04-04T09:48:20.497" v="15"/>
      <pc:docMkLst>
        <pc:docMk/>
      </pc:docMkLst>
      <pc:sldChg chg="addSp delSp modSp mod setBg modClrScheme addAnim delAnim setClrOvrMap delDesignElem chgLayout">
        <pc:chgData name="MARCO ANTONIO SALDIVAR CRESPO" userId="S::a19216293@alumnos.uady.mx::d2f528bb-6ecc-4268-80fa-7add5fc97a8a" providerId="AD" clId="Web-{EA9CA55B-E373-4DE5-923A-BCD3F563138C}" dt="2022-04-04T09:48:20.497" v="15"/>
        <pc:sldMkLst>
          <pc:docMk/>
          <pc:sldMk cId="109857222" sldId="256"/>
        </pc:sldMkLst>
        <pc:spChg chg="mod ord">
          <ac:chgData name="MARCO ANTONIO SALDIVAR CRESPO" userId="S::a19216293@alumnos.uady.mx::d2f528bb-6ecc-4268-80fa-7add5fc97a8a" providerId="AD" clId="Web-{EA9CA55B-E373-4DE5-923A-BCD3F563138C}" dt="2022-04-04T09:48:20.497" v="15"/>
          <ac:spMkLst>
            <pc:docMk/>
            <pc:sldMk cId="109857222" sldId="256"/>
            <ac:spMk id="2" creationId="{00000000-0000-0000-0000-000000000000}"/>
          </ac:spMkLst>
        </pc:spChg>
        <pc:spChg chg="mod ord">
          <ac:chgData name="MARCO ANTONIO SALDIVAR CRESPO" userId="S::a19216293@alumnos.uady.mx::d2f528bb-6ecc-4268-80fa-7add5fc97a8a" providerId="AD" clId="Web-{EA9CA55B-E373-4DE5-923A-BCD3F563138C}" dt="2022-04-04T09:48:20.497" v="15"/>
          <ac:spMkLst>
            <pc:docMk/>
            <pc:sldMk cId="109857222" sldId="256"/>
            <ac:spMk id="3" creationId="{00000000-0000-0000-0000-000000000000}"/>
          </ac:spMkLst>
        </pc:spChg>
        <pc:spChg chg="add del">
          <ac:chgData name="MARCO ANTONIO SALDIVAR CRESPO" userId="S::a19216293@alumnos.uady.mx::d2f528bb-6ecc-4268-80fa-7add5fc97a8a" providerId="AD" clId="Web-{EA9CA55B-E373-4DE5-923A-BCD3F563138C}" dt="2022-04-04T09:48:20.497" v="15"/>
          <ac:spMkLst>
            <pc:docMk/>
            <pc:sldMk cId="109857222" sldId="256"/>
            <ac:spMk id="9" creationId="{0671A8AE-40A1-4631-A6B8-581AFF065482}"/>
          </ac:spMkLst>
        </pc:spChg>
        <pc:spChg chg="add del">
          <ac:chgData name="MARCO ANTONIO SALDIVAR CRESPO" userId="S::a19216293@alumnos.uady.mx::d2f528bb-6ecc-4268-80fa-7add5fc97a8a" providerId="AD" clId="Web-{EA9CA55B-E373-4DE5-923A-BCD3F563138C}" dt="2022-04-04T09:48:20.497" v="15"/>
          <ac:spMkLst>
            <pc:docMk/>
            <pc:sldMk cId="109857222" sldId="256"/>
            <ac:spMk id="11" creationId="{AB58EF07-17C2-48CF-ABB0-EEF1F17CB8F0}"/>
          </ac:spMkLst>
        </pc:spChg>
        <pc:spChg chg="add del">
          <ac:chgData name="MARCO ANTONIO SALDIVAR CRESPO" userId="S::a19216293@alumnos.uady.mx::d2f528bb-6ecc-4268-80fa-7add5fc97a8a" providerId="AD" clId="Web-{EA9CA55B-E373-4DE5-923A-BCD3F563138C}" dt="2022-04-04T09:48:20.497" v="15"/>
          <ac:spMkLst>
            <pc:docMk/>
            <pc:sldMk cId="109857222" sldId="256"/>
            <ac:spMk id="13" creationId="{AF2F604E-43BE-4DC3-B983-E071523364F8}"/>
          </ac:spMkLst>
        </pc:spChg>
        <pc:spChg chg="add del">
          <ac:chgData name="MARCO ANTONIO SALDIVAR CRESPO" userId="S::a19216293@alumnos.uady.mx::d2f528bb-6ecc-4268-80fa-7add5fc97a8a" providerId="AD" clId="Web-{EA9CA55B-E373-4DE5-923A-BCD3F563138C}" dt="2022-04-04T09:48:20.497" v="15"/>
          <ac:spMkLst>
            <pc:docMk/>
            <pc:sldMk cId="109857222" sldId="256"/>
            <ac:spMk id="15" creationId="{08C9B587-E65E-4B52-B37C-ABEBB6E87928}"/>
          </ac:spMkLst>
        </pc:spChg>
        <pc:picChg chg="add del">
          <ac:chgData name="MARCO ANTONIO SALDIVAR CRESPO" userId="S::a19216293@alumnos.uady.mx::d2f528bb-6ecc-4268-80fa-7add5fc97a8a" providerId="AD" clId="Web-{EA9CA55B-E373-4DE5-923A-BCD3F563138C}" dt="2022-04-04T09:48:20.497" v="15"/>
          <ac:picMkLst>
            <pc:docMk/>
            <pc:sldMk cId="109857222" sldId="256"/>
            <ac:picMk id="5" creationId="{C0798D3F-8542-3658-58DC-C976DB37CEAB}"/>
          </ac:picMkLst>
        </pc:picChg>
      </pc:sldChg>
      <pc:sldChg chg="modSp new mod modClrScheme chgLayout">
        <pc:chgData name="MARCO ANTONIO SALDIVAR CRESPO" userId="S::a19216293@alumnos.uady.mx::d2f528bb-6ecc-4268-80fa-7add5fc97a8a" providerId="AD" clId="Web-{EA9CA55B-E373-4DE5-923A-BCD3F563138C}" dt="2022-04-04T09:48:18.669" v="13"/>
        <pc:sldMkLst>
          <pc:docMk/>
          <pc:sldMk cId="3217060592" sldId="257"/>
        </pc:sldMkLst>
        <pc:spChg chg="mod ord">
          <ac:chgData name="MARCO ANTONIO SALDIVAR CRESPO" userId="S::a19216293@alumnos.uady.mx::d2f528bb-6ecc-4268-80fa-7add5fc97a8a" providerId="AD" clId="Web-{EA9CA55B-E373-4DE5-923A-BCD3F563138C}" dt="2022-04-04T09:48:18.669" v="13"/>
          <ac:spMkLst>
            <pc:docMk/>
            <pc:sldMk cId="3217060592" sldId="257"/>
            <ac:spMk id="2" creationId="{7CC5D2C2-C114-ADC5-65E0-6483D1AFC9E3}"/>
          </ac:spMkLst>
        </pc:spChg>
        <pc:spChg chg="mod ord">
          <ac:chgData name="MARCO ANTONIO SALDIVAR CRESPO" userId="S::a19216293@alumnos.uady.mx::d2f528bb-6ecc-4268-80fa-7add5fc97a8a" providerId="AD" clId="Web-{EA9CA55B-E373-4DE5-923A-BCD3F563138C}" dt="2022-04-04T09:48:18.669" v="13"/>
          <ac:spMkLst>
            <pc:docMk/>
            <pc:sldMk cId="3217060592" sldId="257"/>
            <ac:spMk id="3" creationId="{FDA1A278-40EA-8C51-16AA-A6596A898830}"/>
          </ac:spMkLst>
        </pc:spChg>
      </pc:sldChg>
      <pc:sldChg chg="modSp new mod modClrScheme chgLayout">
        <pc:chgData name="MARCO ANTONIO SALDIVAR CRESPO" userId="S::a19216293@alumnos.uady.mx::d2f528bb-6ecc-4268-80fa-7add5fc97a8a" providerId="AD" clId="Web-{EA9CA55B-E373-4DE5-923A-BCD3F563138C}" dt="2022-04-04T09:48:18.669" v="13"/>
        <pc:sldMkLst>
          <pc:docMk/>
          <pc:sldMk cId="1834857730" sldId="258"/>
        </pc:sldMkLst>
        <pc:spChg chg="mod ord">
          <ac:chgData name="MARCO ANTONIO SALDIVAR CRESPO" userId="S::a19216293@alumnos.uady.mx::d2f528bb-6ecc-4268-80fa-7add5fc97a8a" providerId="AD" clId="Web-{EA9CA55B-E373-4DE5-923A-BCD3F563138C}" dt="2022-04-04T09:48:18.669" v="13"/>
          <ac:spMkLst>
            <pc:docMk/>
            <pc:sldMk cId="1834857730" sldId="258"/>
            <ac:spMk id="2" creationId="{FB104DD0-494E-13A1-7783-EE3467CECE05}"/>
          </ac:spMkLst>
        </pc:spChg>
        <pc:spChg chg="mod ord">
          <ac:chgData name="MARCO ANTONIO SALDIVAR CRESPO" userId="S::a19216293@alumnos.uady.mx::d2f528bb-6ecc-4268-80fa-7add5fc97a8a" providerId="AD" clId="Web-{EA9CA55B-E373-4DE5-923A-BCD3F563138C}" dt="2022-04-04T09:48:18.669" v="13"/>
          <ac:spMkLst>
            <pc:docMk/>
            <pc:sldMk cId="1834857730" sldId="258"/>
            <ac:spMk id="3" creationId="{B959FAC6-126E-64D4-4FF1-2B56836D91E3}"/>
          </ac:spMkLst>
        </pc:spChg>
      </pc:sldChg>
      <pc:sldMasterChg chg="add del addSldLayout delSldLayout">
        <pc:chgData name="MARCO ANTONIO SALDIVAR CRESPO" userId="S::a19216293@alumnos.uady.mx::d2f528bb-6ecc-4268-80fa-7add5fc97a8a" providerId="AD" clId="Web-{EA9CA55B-E373-4DE5-923A-BCD3F563138C}" dt="2022-04-04T09:48:18.669" v="13"/>
        <pc:sldMasterMkLst>
          <pc:docMk/>
          <pc:sldMasterMk cId="2460954070" sldId="2147483660"/>
        </pc:sldMasterMkLst>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2385387890" sldId="2147483661"/>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949138452" sldId="2147483662"/>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2591524520" sldId="2147483663"/>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1203092039" sldId="2147483664"/>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3733172339" sldId="2147483665"/>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3210312558" sldId="2147483666"/>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3146388984" sldId="2147483667"/>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3171841454" sldId="2147483668"/>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1718958274" sldId="2147483669"/>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2202905451" sldId="2147483670"/>
          </pc:sldLayoutMkLst>
        </pc:sldLayoutChg>
        <pc:sldLayoutChg chg="add del">
          <pc:chgData name="MARCO ANTONIO SALDIVAR CRESPO" userId="S::a19216293@alumnos.uady.mx::d2f528bb-6ecc-4268-80fa-7add5fc97a8a" providerId="AD" clId="Web-{EA9CA55B-E373-4DE5-923A-BCD3F563138C}" dt="2022-04-04T09:48:18.669" v="13"/>
          <pc:sldLayoutMkLst>
            <pc:docMk/>
            <pc:sldMasterMk cId="2460954070" sldId="2147483660"/>
            <pc:sldLayoutMk cId="3479445657" sldId="2147483671"/>
          </pc:sldLayoutMkLst>
        </pc:sldLayoutChg>
      </pc:sldMasterChg>
      <pc:sldMasterChg chg="add del addSldLayout delSldLayout modSldLayout">
        <pc:chgData name="MARCO ANTONIO SALDIVAR CRESPO" userId="S::a19216293@alumnos.uady.mx::d2f528bb-6ecc-4268-80fa-7add5fc97a8a" providerId="AD" clId="Web-{EA9CA55B-E373-4DE5-923A-BCD3F563138C}" dt="2022-04-04T09:48:18.669" v="13"/>
        <pc:sldMasterMkLst>
          <pc:docMk/>
          <pc:sldMasterMk cId="2547894459" sldId="2147483672"/>
        </pc:sldMasterMkLst>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302500456" sldId="2147483673"/>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2293872592" sldId="2147483674"/>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3948445723" sldId="2147483675"/>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2945098234" sldId="2147483676"/>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139611855" sldId="2147483677"/>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26232552" sldId="2147483678"/>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3118863398" sldId="2147483679"/>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2321177538" sldId="2147483680"/>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477916166" sldId="2147483681"/>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2449631114" sldId="2147483682"/>
          </pc:sldLayoutMkLst>
        </pc:sldLayoutChg>
        <pc:sldLayoutChg chg="add del mod replId">
          <pc:chgData name="MARCO ANTONIO SALDIVAR CRESPO" userId="S::a19216293@alumnos.uady.mx::d2f528bb-6ecc-4268-80fa-7add5fc97a8a" providerId="AD" clId="Web-{EA9CA55B-E373-4DE5-923A-BCD3F563138C}" dt="2022-04-04T09:48:18.669" v="13"/>
          <pc:sldLayoutMkLst>
            <pc:docMk/>
            <pc:sldMasterMk cId="2547894459" sldId="2147483672"/>
            <pc:sldLayoutMk cId="3264556556" sldId="2147483683"/>
          </pc:sldLayoutMkLst>
        </pc:sldLayoutChg>
      </pc:sldMasterChg>
    </pc:docChg>
  </pc:docChgLst>
  <pc:docChgLst>
    <pc:chgData name="MARCO ANTONIO SALDIVAR CRESPO" userId="S::a19216293@alumnos.uady.mx::d2f528bb-6ecc-4268-80fa-7add5fc97a8a" providerId="AD" clId="Web-{2CFE9121-97E2-5BEC-07CB-BE6BB1A827C7}"/>
    <pc:docChg chg="addSld delSld modSld sldOrd">
      <pc:chgData name="MARCO ANTONIO SALDIVAR CRESPO" userId="S::a19216293@alumnos.uady.mx::d2f528bb-6ecc-4268-80fa-7add5fc97a8a" providerId="AD" clId="Web-{2CFE9121-97E2-5BEC-07CB-BE6BB1A827C7}" dt="2022-04-04T11:49:10.776" v="133"/>
      <pc:docMkLst>
        <pc:docMk/>
      </pc:docMkLst>
      <pc:sldChg chg="del">
        <pc:chgData name="MARCO ANTONIO SALDIVAR CRESPO" userId="S::a19216293@alumnos.uady.mx::d2f528bb-6ecc-4268-80fa-7add5fc97a8a" providerId="AD" clId="Web-{2CFE9121-97E2-5BEC-07CB-BE6BB1A827C7}" dt="2022-04-04T11:49:10.776" v="133"/>
        <pc:sldMkLst>
          <pc:docMk/>
          <pc:sldMk cId="2842690807" sldId="273"/>
        </pc:sldMkLst>
      </pc:sldChg>
      <pc:sldChg chg="modSp add ord replId">
        <pc:chgData name="MARCO ANTONIO SALDIVAR CRESPO" userId="S::a19216293@alumnos.uady.mx::d2f528bb-6ecc-4268-80fa-7add5fc97a8a" providerId="AD" clId="Web-{2CFE9121-97E2-5BEC-07CB-BE6BB1A827C7}" dt="2022-04-04T11:40:19.745" v="40" actId="20577"/>
        <pc:sldMkLst>
          <pc:docMk/>
          <pc:sldMk cId="4182386805" sldId="274"/>
        </pc:sldMkLst>
        <pc:spChg chg="mod">
          <ac:chgData name="MARCO ANTONIO SALDIVAR CRESPO" userId="S::a19216293@alumnos.uady.mx::d2f528bb-6ecc-4268-80fa-7add5fc97a8a" providerId="AD" clId="Web-{2CFE9121-97E2-5BEC-07CB-BE6BB1A827C7}" dt="2022-04-04T11:33:12.186" v="10" actId="20577"/>
          <ac:spMkLst>
            <pc:docMk/>
            <pc:sldMk cId="4182386805" sldId="274"/>
            <ac:spMk id="2" creationId="{7CC5D2C2-C114-ADC5-65E0-6483D1AFC9E3}"/>
          </ac:spMkLst>
        </pc:spChg>
        <pc:spChg chg="mod">
          <ac:chgData name="MARCO ANTONIO SALDIVAR CRESPO" userId="S::a19216293@alumnos.uady.mx::d2f528bb-6ecc-4268-80fa-7add5fc97a8a" providerId="AD" clId="Web-{2CFE9121-97E2-5BEC-07CB-BE6BB1A827C7}" dt="2022-04-04T11:40:19.745" v="40" actId="20577"/>
          <ac:spMkLst>
            <pc:docMk/>
            <pc:sldMk cId="4182386805" sldId="274"/>
            <ac:spMk id="3" creationId="{FDA1A278-40EA-8C51-16AA-A6596A898830}"/>
          </ac:spMkLst>
        </pc:spChg>
      </pc:sldChg>
      <pc:sldChg chg="modSp add replId">
        <pc:chgData name="MARCO ANTONIO SALDIVAR CRESPO" userId="S::a19216293@alumnos.uady.mx::d2f528bb-6ecc-4268-80fa-7add5fc97a8a" providerId="AD" clId="Web-{2CFE9121-97E2-5BEC-07CB-BE6BB1A827C7}" dt="2022-04-04T11:43:50.814" v="91" actId="20577"/>
        <pc:sldMkLst>
          <pc:docMk/>
          <pc:sldMk cId="4260026769" sldId="275"/>
        </pc:sldMkLst>
        <pc:spChg chg="mod">
          <ac:chgData name="MARCO ANTONIO SALDIVAR CRESPO" userId="S::a19216293@alumnos.uady.mx::d2f528bb-6ecc-4268-80fa-7add5fc97a8a" providerId="AD" clId="Web-{2CFE9121-97E2-5BEC-07CB-BE6BB1A827C7}" dt="2022-04-04T11:42:15.217" v="75" actId="20577"/>
          <ac:spMkLst>
            <pc:docMk/>
            <pc:sldMk cId="4260026769" sldId="275"/>
            <ac:spMk id="2" creationId="{7CC5D2C2-C114-ADC5-65E0-6483D1AFC9E3}"/>
          </ac:spMkLst>
        </pc:spChg>
        <pc:spChg chg="mod">
          <ac:chgData name="MARCO ANTONIO SALDIVAR CRESPO" userId="S::a19216293@alumnos.uady.mx::d2f528bb-6ecc-4268-80fa-7add5fc97a8a" providerId="AD" clId="Web-{2CFE9121-97E2-5BEC-07CB-BE6BB1A827C7}" dt="2022-04-04T11:43:50.814" v="91" actId="20577"/>
          <ac:spMkLst>
            <pc:docMk/>
            <pc:sldMk cId="4260026769" sldId="275"/>
            <ac:spMk id="3" creationId="{FDA1A278-40EA-8C51-16AA-A6596A898830}"/>
          </ac:spMkLst>
        </pc:spChg>
      </pc:sldChg>
      <pc:sldChg chg="addSp delSp modSp add mod replId setBg">
        <pc:chgData name="MARCO ANTONIO SALDIVAR CRESPO" userId="S::a19216293@alumnos.uady.mx::d2f528bb-6ecc-4268-80fa-7add5fc97a8a" providerId="AD" clId="Web-{2CFE9121-97E2-5BEC-07CB-BE6BB1A827C7}" dt="2022-04-04T11:49:00.776" v="132"/>
        <pc:sldMkLst>
          <pc:docMk/>
          <pc:sldMk cId="2121628223" sldId="276"/>
        </pc:sldMkLst>
        <pc:spChg chg="mod">
          <ac:chgData name="MARCO ANTONIO SALDIVAR CRESPO" userId="S::a19216293@alumnos.uady.mx::d2f528bb-6ecc-4268-80fa-7add5fc97a8a" providerId="AD" clId="Web-{2CFE9121-97E2-5BEC-07CB-BE6BB1A827C7}" dt="2022-04-04T11:48:45.525" v="128"/>
          <ac:spMkLst>
            <pc:docMk/>
            <pc:sldMk cId="2121628223" sldId="276"/>
            <ac:spMk id="2" creationId="{7CC5D2C2-C114-ADC5-65E0-6483D1AFC9E3}"/>
          </ac:spMkLst>
        </pc:spChg>
        <pc:spChg chg="mod">
          <ac:chgData name="MARCO ANTONIO SALDIVAR CRESPO" userId="S::a19216293@alumnos.uady.mx::d2f528bb-6ecc-4268-80fa-7add5fc97a8a" providerId="AD" clId="Web-{2CFE9121-97E2-5BEC-07CB-BE6BB1A827C7}" dt="2022-04-04T11:48:45.525" v="128"/>
          <ac:spMkLst>
            <pc:docMk/>
            <pc:sldMk cId="2121628223" sldId="276"/>
            <ac:spMk id="3" creationId="{FDA1A278-40EA-8C51-16AA-A6596A898830}"/>
          </ac:spMkLst>
        </pc:spChg>
        <pc:spChg chg="add del">
          <ac:chgData name="MARCO ANTONIO SALDIVAR CRESPO" userId="S::a19216293@alumnos.uady.mx::d2f528bb-6ecc-4268-80fa-7add5fc97a8a" providerId="AD" clId="Web-{2CFE9121-97E2-5BEC-07CB-BE6BB1A827C7}" dt="2022-04-04T11:48:45.525" v="128"/>
          <ac:spMkLst>
            <pc:docMk/>
            <pc:sldMk cId="2121628223" sldId="276"/>
            <ac:spMk id="9" creationId="{86A2FFA7-AD1B-4F18-ADD0-77D4CAEC3FFA}"/>
          </ac:spMkLst>
        </pc:spChg>
        <pc:spChg chg="add del">
          <ac:chgData name="MARCO ANTONIO SALDIVAR CRESPO" userId="S::a19216293@alumnos.uady.mx::d2f528bb-6ecc-4268-80fa-7add5fc97a8a" providerId="AD" clId="Web-{2CFE9121-97E2-5BEC-07CB-BE6BB1A827C7}" dt="2022-04-04T11:48:45.525" v="128"/>
          <ac:spMkLst>
            <pc:docMk/>
            <pc:sldMk cId="2121628223" sldId="276"/>
            <ac:spMk id="11" creationId="{353ADD76-2BDE-4B34-BBF2-F6E3C0DDA025}"/>
          </ac:spMkLst>
        </pc:spChg>
        <pc:spChg chg="add del">
          <ac:chgData name="MARCO ANTONIO SALDIVAR CRESPO" userId="S::a19216293@alumnos.uady.mx::d2f528bb-6ecc-4268-80fa-7add5fc97a8a" providerId="AD" clId="Web-{2CFE9121-97E2-5BEC-07CB-BE6BB1A827C7}" dt="2022-04-04T11:48:45.525" v="128"/>
          <ac:spMkLst>
            <pc:docMk/>
            <pc:sldMk cId="2121628223" sldId="276"/>
            <ac:spMk id="13" creationId="{E44BA2E8-EBF6-4D04-87F1-3F81C80AADD2}"/>
          </ac:spMkLst>
        </pc:spChg>
        <pc:picChg chg="add del mod ord">
          <ac:chgData name="MARCO ANTONIO SALDIVAR CRESPO" userId="S::a19216293@alumnos.uady.mx::d2f528bb-6ecc-4268-80fa-7add5fc97a8a" providerId="AD" clId="Web-{2CFE9121-97E2-5BEC-07CB-BE6BB1A827C7}" dt="2022-04-04T11:49:00.776" v="132"/>
          <ac:picMkLst>
            <pc:docMk/>
            <pc:sldMk cId="2121628223" sldId="276"/>
            <ac:picMk id="4" creationId="{88373E94-018D-EB5A-84D3-F2A246963C9B}"/>
          </ac:picMkLst>
        </pc:picChg>
      </pc:sldChg>
    </pc:docChg>
  </pc:docChgLst>
  <pc:docChgLst>
    <pc:chgData name="MARCO ANTONIO SALDIVAR CRESPO" userId="S::a19216293@alumnos.uady.mx::d2f528bb-6ecc-4268-80fa-7add5fc97a8a" providerId="AD" clId="Web-{E8D2C238-DACC-D585-9EDA-214C8AB299DE}"/>
    <pc:docChg chg="addSld delSld modSld addMainMaster delMainMaster">
      <pc:chgData name="MARCO ANTONIO SALDIVAR CRESPO" userId="S::a19216293@alumnos.uady.mx::d2f528bb-6ecc-4268-80fa-7add5fc97a8a" providerId="AD" clId="Web-{E8D2C238-DACC-D585-9EDA-214C8AB299DE}" dt="2022-04-04T11:17:22.602" v="783" actId="20577"/>
      <pc:docMkLst>
        <pc:docMk/>
      </pc:docMkLst>
      <pc:sldChg chg="addSp delSp modSp mod setBg modClrScheme addAnim delAnim modAnim chgLayout">
        <pc:chgData name="MARCO ANTONIO SALDIVAR CRESPO" userId="S::a19216293@alumnos.uady.mx::d2f528bb-6ecc-4268-80fa-7add5fc97a8a" providerId="AD" clId="Web-{E8D2C238-DACC-D585-9EDA-214C8AB299DE}" dt="2022-04-04T10:00:11.366" v="104"/>
        <pc:sldMkLst>
          <pc:docMk/>
          <pc:sldMk cId="109857222" sldId="256"/>
        </pc:sldMkLst>
        <pc:spChg chg="mod ord">
          <ac:chgData name="MARCO ANTONIO SALDIVAR CRESPO" userId="S::a19216293@alumnos.uady.mx::d2f528bb-6ecc-4268-80fa-7add5fc97a8a" providerId="AD" clId="Web-{E8D2C238-DACC-D585-9EDA-214C8AB299DE}" dt="2022-04-04T09:54:00.139" v="44" actId="14100"/>
          <ac:spMkLst>
            <pc:docMk/>
            <pc:sldMk cId="109857222" sldId="256"/>
            <ac:spMk id="2" creationId="{00000000-0000-0000-0000-000000000000}"/>
          </ac:spMkLst>
        </pc:spChg>
        <pc:spChg chg="mod ord">
          <ac:chgData name="MARCO ANTONIO SALDIVAR CRESPO" userId="S::a19216293@alumnos.uady.mx::d2f528bb-6ecc-4268-80fa-7add5fc97a8a" providerId="AD" clId="Web-{E8D2C238-DACC-D585-9EDA-214C8AB299DE}" dt="2022-04-04T09:54:17.264" v="48" actId="14100"/>
          <ac:spMkLst>
            <pc:docMk/>
            <pc:sldMk cId="109857222" sldId="256"/>
            <ac:spMk id="3" creationId="{00000000-0000-0000-0000-000000000000}"/>
          </ac:spMkLst>
        </pc:spChg>
        <pc:spChg chg="add">
          <ac:chgData name="MARCO ANTONIO SALDIVAR CRESPO" userId="S::a19216293@alumnos.uady.mx::d2f528bb-6ecc-4268-80fa-7add5fc97a8a" providerId="AD" clId="Web-{E8D2C238-DACC-D585-9EDA-214C8AB299DE}" dt="2022-04-04T09:53:20.263" v="28"/>
          <ac:spMkLst>
            <pc:docMk/>
            <pc:sldMk cId="109857222" sldId="256"/>
            <ac:spMk id="6" creationId="{3D5A4803-8B63-4214-9997-748193E34F3B}"/>
          </ac:spMkLst>
        </pc:spChg>
        <pc:spChg chg="add del">
          <ac:chgData name="MARCO ANTONIO SALDIVAR CRESPO" userId="S::a19216293@alumnos.uady.mx::d2f528bb-6ecc-4268-80fa-7add5fc97a8a" providerId="AD" clId="Web-{E8D2C238-DACC-D585-9EDA-214C8AB299DE}" dt="2022-04-04T09:52:46.418" v="14"/>
          <ac:spMkLst>
            <pc:docMk/>
            <pc:sldMk cId="109857222" sldId="256"/>
            <ac:spMk id="8" creationId="{787F4F1C-8D3D-4EC1-B72D-A0470A5A08B8}"/>
          </ac:spMkLst>
        </pc:spChg>
        <pc:spChg chg="add">
          <ac:chgData name="MARCO ANTONIO SALDIVAR CRESPO" userId="S::a19216293@alumnos.uady.mx::d2f528bb-6ecc-4268-80fa-7add5fc97a8a" providerId="AD" clId="Web-{E8D2C238-DACC-D585-9EDA-214C8AB299DE}" dt="2022-04-04T09:53:20.263" v="28"/>
          <ac:spMkLst>
            <pc:docMk/>
            <pc:sldMk cId="109857222" sldId="256"/>
            <ac:spMk id="12" creationId="{FCDCF89B-7799-4A5F-B7DC-F66A36348F8F}"/>
          </ac:spMkLst>
        </pc:spChg>
        <pc:grpChg chg="add del">
          <ac:chgData name="MARCO ANTONIO SALDIVAR CRESPO" userId="S::a19216293@alumnos.uady.mx::d2f528bb-6ecc-4268-80fa-7add5fc97a8a" providerId="AD" clId="Web-{E8D2C238-DACC-D585-9EDA-214C8AB299DE}" dt="2022-04-04T09:52:46.418" v="14"/>
          <ac:grpSpMkLst>
            <pc:docMk/>
            <pc:sldMk cId="109857222" sldId="256"/>
            <ac:grpSpMk id="10" creationId="{D1E3DD61-64DB-46AD-B249-E273CD86B051}"/>
          </ac:grpSpMkLst>
        </pc:grpChg>
        <pc:picChg chg="add">
          <ac:chgData name="MARCO ANTONIO SALDIVAR CRESPO" userId="S::a19216293@alumnos.uady.mx::d2f528bb-6ecc-4268-80fa-7add5fc97a8a" providerId="AD" clId="Web-{E8D2C238-DACC-D585-9EDA-214C8AB299DE}" dt="2022-04-04T09:53:20.263" v="28"/>
          <ac:picMkLst>
            <pc:docMk/>
            <pc:sldMk cId="109857222" sldId="256"/>
            <ac:picMk id="7" creationId="{1B694646-771E-2311-9DD1-B6E1E13424A5}"/>
          </ac:picMkLst>
        </pc:picChg>
      </pc:sldChg>
      <pc:sldChg chg="addSp delSp modSp add del mod setBg modClrScheme chgLayout">
        <pc:chgData name="MARCO ANTONIO SALDIVAR CRESPO" userId="S::a19216293@alumnos.uady.mx::d2f528bb-6ecc-4268-80fa-7add5fc97a8a" providerId="AD" clId="Web-{E8D2C238-DACC-D585-9EDA-214C8AB299DE}" dt="2022-04-04T10:22:10.615" v="268"/>
        <pc:sldMkLst>
          <pc:docMk/>
          <pc:sldMk cId="3217060592" sldId="257"/>
        </pc:sldMkLst>
        <pc:spChg chg="add del mod ord">
          <ac:chgData name="MARCO ANTONIO SALDIVAR CRESPO" userId="S::a19216293@alumnos.uady.mx::d2f528bb-6ecc-4268-80fa-7add5fc97a8a" providerId="AD" clId="Web-{E8D2C238-DACC-D585-9EDA-214C8AB299DE}" dt="2022-04-04T10:22:07.333" v="266" actId="20577"/>
          <ac:spMkLst>
            <pc:docMk/>
            <pc:sldMk cId="3217060592" sldId="257"/>
            <ac:spMk id="2" creationId="{7CC5D2C2-C114-ADC5-65E0-6483D1AFC9E3}"/>
          </ac:spMkLst>
        </pc:spChg>
        <pc:spChg chg="add del mod ord">
          <ac:chgData name="MARCO ANTONIO SALDIVAR CRESPO" userId="S::a19216293@alumnos.uady.mx::d2f528bb-6ecc-4268-80fa-7add5fc97a8a" providerId="AD" clId="Web-{E8D2C238-DACC-D585-9EDA-214C8AB299DE}" dt="2022-04-04T10:20:46.347" v="258"/>
          <ac:spMkLst>
            <pc:docMk/>
            <pc:sldMk cId="3217060592" sldId="257"/>
            <ac:spMk id="3" creationId="{FDA1A278-40EA-8C51-16AA-A6596A898830}"/>
          </ac:spMkLst>
        </pc:spChg>
        <pc:spChg chg="add del mod">
          <ac:chgData name="MARCO ANTONIO SALDIVAR CRESPO" userId="S::a19216293@alumnos.uady.mx::d2f528bb-6ecc-4268-80fa-7add5fc97a8a" providerId="AD" clId="Web-{E8D2C238-DACC-D585-9EDA-214C8AB299DE}" dt="2022-04-04T10:19:55.799" v="247"/>
          <ac:spMkLst>
            <pc:docMk/>
            <pc:sldMk cId="3217060592" sldId="257"/>
            <ac:spMk id="5" creationId="{EB759774-776B-034F-30F2-7AFF52589302}"/>
          </ac:spMkLst>
        </pc:spChg>
        <pc:spChg chg="add del mod">
          <ac:chgData name="MARCO ANTONIO SALDIVAR CRESPO" userId="S::a19216293@alumnos.uady.mx::d2f528bb-6ecc-4268-80fa-7add5fc97a8a" providerId="AD" clId="Web-{E8D2C238-DACC-D585-9EDA-214C8AB299DE}" dt="2022-04-04T10:18:14.797" v="215"/>
          <ac:spMkLst>
            <pc:docMk/>
            <pc:sldMk cId="3217060592" sldId="257"/>
            <ac:spMk id="7" creationId="{472C375F-0B2C-EE38-9CDF-CE7415FC6EB6}"/>
          </ac:spMkLst>
        </pc:spChg>
        <pc:spChg chg="add">
          <ac:chgData name="MARCO ANTONIO SALDIVAR CRESPO" userId="S::a19216293@alumnos.uady.mx::d2f528bb-6ecc-4268-80fa-7add5fc97a8a" providerId="AD" clId="Web-{E8D2C238-DACC-D585-9EDA-214C8AB299DE}" dt="2022-04-04T10:15:48.794" v="189"/>
          <ac:spMkLst>
            <pc:docMk/>
            <pc:sldMk cId="3217060592" sldId="257"/>
            <ac:spMk id="9" creationId="{E85B6140-C717-4849-97CF-DF5F57D5581A}"/>
          </ac:spMkLst>
        </pc:spChg>
        <pc:spChg chg="add del mod">
          <ac:chgData name="MARCO ANTONIO SALDIVAR CRESPO" userId="S::a19216293@alumnos.uady.mx::d2f528bb-6ecc-4268-80fa-7add5fc97a8a" providerId="AD" clId="Web-{E8D2C238-DACC-D585-9EDA-214C8AB299DE}" dt="2022-04-04T10:18:14.328" v="214"/>
          <ac:spMkLst>
            <pc:docMk/>
            <pc:sldMk cId="3217060592" sldId="257"/>
            <ac:spMk id="10" creationId="{E405094D-874F-9DCD-E1A6-32AAED0FC67F}"/>
          </ac:spMkLst>
        </pc:spChg>
        <pc:spChg chg="add">
          <ac:chgData name="MARCO ANTONIO SALDIVAR CRESPO" userId="S::a19216293@alumnos.uady.mx::d2f528bb-6ecc-4268-80fa-7add5fc97a8a" providerId="AD" clId="Web-{E8D2C238-DACC-D585-9EDA-214C8AB299DE}" dt="2022-04-04T10:15:48.794" v="189"/>
          <ac:spMkLst>
            <pc:docMk/>
            <pc:sldMk cId="3217060592" sldId="257"/>
            <ac:spMk id="11" creationId="{C4B12541-9ED8-4D5C-91D5-BC28195BC1DF}"/>
          </ac:spMkLst>
        </pc:spChg>
        <pc:spChg chg="add">
          <ac:chgData name="MARCO ANTONIO SALDIVAR CRESPO" userId="S::a19216293@alumnos.uady.mx::d2f528bb-6ecc-4268-80fa-7add5fc97a8a" providerId="AD" clId="Web-{E8D2C238-DACC-D585-9EDA-214C8AB299DE}" dt="2022-04-04T10:15:48.794" v="189"/>
          <ac:spMkLst>
            <pc:docMk/>
            <pc:sldMk cId="3217060592" sldId="257"/>
            <ac:spMk id="13" creationId="{E48FDCDC-1FA4-49FA-98EE-BC36A11F1363}"/>
          </ac:spMkLst>
        </pc:spChg>
        <pc:spChg chg="add del mod">
          <ac:chgData name="MARCO ANTONIO SALDIVAR CRESPO" userId="S::a19216293@alumnos.uady.mx::d2f528bb-6ecc-4268-80fa-7add5fc97a8a" providerId="AD" clId="Web-{E8D2C238-DACC-D585-9EDA-214C8AB299DE}" dt="2022-04-04T10:19:49.330" v="246"/>
          <ac:spMkLst>
            <pc:docMk/>
            <pc:sldMk cId="3217060592" sldId="257"/>
            <ac:spMk id="14" creationId="{4B47F1FD-FDDB-14D3-C908-B082E78221AF}"/>
          </ac:spMkLst>
        </pc:spChg>
        <pc:spChg chg="add del mod">
          <ac:chgData name="MARCO ANTONIO SALDIVAR CRESPO" userId="S::a19216293@alumnos.uady.mx::d2f528bb-6ecc-4268-80fa-7add5fc97a8a" providerId="AD" clId="Web-{E8D2C238-DACC-D585-9EDA-214C8AB299DE}" dt="2022-04-04T10:19:48.815" v="245"/>
          <ac:spMkLst>
            <pc:docMk/>
            <pc:sldMk cId="3217060592" sldId="257"/>
            <ac:spMk id="16" creationId="{AACEDD12-8C89-5C49-B0DD-199C0E7EDAEA}"/>
          </ac:spMkLst>
        </pc:spChg>
        <pc:spChg chg="add del">
          <ac:chgData name="MARCO ANTONIO SALDIVAR CRESPO" userId="S::a19216293@alumnos.uady.mx::d2f528bb-6ecc-4268-80fa-7add5fc97a8a" providerId="AD" clId="Web-{E8D2C238-DACC-D585-9EDA-214C8AB299DE}" dt="2022-04-04T10:19:46.924" v="242"/>
          <ac:spMkLst>
            <pc:docMk/>
            <pc:sldMk cId="3217060592" sldId="257"/>
            <ac:spMk id="17" creationId="{976428D0-A895-5085-179E-0312A9E5283A}"/>
          </ac:spMkLst>
        </pc:spChg>
        <pc:picChg chg="add mod">
          <ac:chgData name="MARCO ANTONIO SALDIVAR CRESPO" userId="S::a19216293@alumnos.uady.mx::d2f528bb-6ecc-4268-80fa-7add5fc97a8a" providerId="AD" clId="Web-{E8D2C238-DACC-D585-9EDA-214C8AB299DE}" dt="2022-04-04T10:15:48.794" v="189"/>
          <ac:picMkLst>
            <pc:docMk/>
            <pc:sldMk cId="3217060592" sldId="257"/>
            <ac:picMk id="4" creationId="{865C8923-4F12-4BCC-6576-57DDC4A30E76}"/>
          </ac:picMkLst>
        </pc:picChg>
      </pc:sldChg>
      <pc:sldChg chg="modSp del mod modClrScheme chgLayout">
        <pc:chgData name="MARCO ANTONIO SALDIVAR CRESPO" userId="S::a19216293@alumnos.uady.mx::d2f528bb-6ecc-4268-80fa-7add5fc97a8a" providerId="AD" clId="Web-{E8D2C238-DACC-D585-9EDA-214C8AB299DE}" dt="2022-04-04T09:58:15.613" v="85"/>
        <pc:sldMkLst>
          <pc:docMk/>
          <pc:sldMk cId="1834857730" sldId="258"/>
        </pc:sldMkLst>
        <pc:spChg chg="mod ord">
          <ac:chgData name="MARCO ANTONIO SALDIVAR CRESPO" userId="S::a19216293@alumnos.uady.mx::d2f528bb-6ecc-4268-80fa-7add5fc97a8a" providerId="AD" clId="Web-{E8D2C238-DACC-D585-9EDA-214C8AB299DE}" dt="2022-04-04T09:55:53.391" v="74" actId="20577"/>
          <ac:spMkLst>
            <pc:docMk/>
            <pc:sldMk cId="1834857730" sldId="258"/>
            <ac:spMk id="2" creationId="{FB104DD0-494E-13A1-7783-EE3467CECE05}"/>
          </ac:spMkLst>
        </pc:spChg>
        <pc:spChg chg="mod ord">
          <ac:chgData name="MARCO ANTONIO SALDIVAR CRESPO" userId="S::a19216293@alumnos.uady.mx::d2f528bb-6ecc-4268-80fa-7add5fc97a8a" providerId="AD" clId="Web-{E8D2C238-DACC-D585-9EDA-214C8AB299DE}" dt="2022-04-04T09:53:15.106" v="27"/>
          <ac:spMkLst>
            <pc:docMk/>
            <pc:sldMk cId="1834857730" sldId="258"/>
            <ac:spMk id="3" creationId="{B959FAC6-126E-64D4-4FF1-2B56836D91E3}"/>
          </ac:spMkLst>
        </pc:spChg>
      </pc:sldChg>
      <pc:sldChg chg="modSp add mod replId setBg">
        <pc:chgData name="MARCO ANTONIO SALDIVAR CRESPO" userId="S::a19216293@alumnos.uady.mx::d2f528bb-6ecc-4268-80fa-7add5fc97a8a" providerId="AD" clId="Web-{E8D2C238-DACC-D585-9EDA-214C8AB299DE}" dt="2022-04-04T10:39:12.078" v="353" actId="20577"/>
        <pc:sldMkLst>
          <pc:docMk/>
          <pc:sldMk cId="2880731811" sldId="259"/>
        </pc:sldMkLst>
        <pc:spChg chg="mod">
          <ac:chgData name="MARCO ANTONIO SALDIVAR CRESPO" userId="S::a19216293@alumnos.uady.mx::d2f528bb-6ecc-4268-80fa-7add5fc97a8a" providerId="AD" clId="Web-{E8D2C238-DACC-D585-9EDA-214C8AB299DE}" dt="2022-04-04T10:00:36.179" v="106" actId="20577"/>
          <ac:spMkLst>
            <pc:docMk/>
            <pc:sldMk cId="2880731811" sldId="259"/>
            <ac:spMk id="2" creationId="{7CC5D2C2-C114-ADC5-65E0-6483D1AFC9E3}"/>
          </ac:spMkLst>
        </pc:spChg>
        <pc:spChg chg="mod">
          <ac:chgData name="MARCO ANTONIO SALDIVAR CRESPO" userId="S::a19216293@alumnos.uady.mx::d2f528bb-6ecc-4268-80fa-7add5fc97a8a" providerId="AD" clId="Web-{E8D2C238-DACC-D585-9EDA-214C8AB299DE}" dt="2022-04-04T10:39:12.078" v="353" actId="20577"/>
          <ac:spMkLst>
            <pc:docMk/>
            <pc:sldMk cId="2880731811" sldId="259"/>
            <ac:spMk id="3" creationId="{FDA1A278-40EA-8C51-16AA-A6596A898830}"/>
          </ac:spMkLst>
        </pc:spChg>
      </pc:sldChg>
      <pc:sldChg chg="addSp delSp modSp add mod replId setBg">
        <pc:chgData name="MARCO ANTONIO SALDIVAR CRESPO" userId="S::a19216293@alumnos.uady.mx::d2f528bb-6ecc-4268-80fa-7add5fc97a8a" providerId="AD" clId="Web-{E8D2C238-DACC-D585-9EDA-214C8AB299DE}" dt="2022-04-04T10:38:43.593" v="351" actId="20577"/>
        <pc:sldMkLst>
          <pc:docMk/>
          <pc:sldMk cId="821643446" sldId="260"/>
        </pc:sldMkLst>
        <pc:spChg chg="mod ord">
          <ac:chgData name="MARCO ANTONIO SALDIVAR CRESPO" userId="S::a19216293@alumnos.uady.mx::d2f528bb-6ecc-4268-80fa-7add5fc97a8a" providerId="AD" clId="Web-{E8D2C238-DACC-D585-9EDA-214C8AB299DE}" dt="2022-04-04T10:37:11.248" v="333"/>
          <ac:spMkLst>
            <pc:docMk/>
            <pc:sldMk cId="821643446" sldId="260"/>
            <ac:spMk id="2" creationId="{7CC5D2C2-C114-ADC5-65E0-6483D1AFC9E3}"/>
          </ac:spMkLst>
        </pc:spChg>
        <pc:spChg chg="del mod ord">
          <ac:chgData name="MARCO ANTONIO SALDIVAR CRESPO" userId="S::a19216293@alumnos.uady.mx::d2f528bb-6ecc-4268-80fa-7add5fc97a8a" providerId="AD" clId="Web-{E8D2C238-DACC-D585-9EDA-214C8AB299DE}" dt="2022-04-04T10:37:49.186" v="345"/>
          <ac:spMkLst>
            <pc:docMk/>
            <pc:sldMk cId="821643446" sldId="260"/>
            <ac:spMk id="3" creationId="{FDA1A278-40EA-8C51-16AA-A6596A898830}"/>
          </ac:spMkLst>
        </pc:spChg>
        <pc:spChg chg="add mod ord">
          <ac:chgData name="MARCO ANTONIO SALDIVAR CRESPO" userId="S::a19216293@alumnos.uady.mx::d2f528bb-6ecc-4268-80fa-7add5fc97a8a" providerId="AD" clId="Web-{E8D2C238-DACC-D585-9EDA-214C8AB299DE}" dt="2022-04-04T10:37:52.092" v="346" actId="1076"/>
          <ac:spMkLst>
            <pc:docMk/>
            <pc:sldMk cId="821643446" sldId="260"/>
            <ac:spMk id="5" creationId="{EDABDCBC-06ED-C7C8-B60E-3A23B3BBDA94}"/>
          </ac:spMkLst>
        </pc:spChg>
        <pc:spChg chg="add mod">
          <ac:chgData name="MARCO ANTONIO SALDIVAR CRESPO" userId="S::a19216293@alumnos.uady.mx::d2f528bb-6ecc-4268-80fa-7add5fc97a8a" providerId="AD" clId="Web-{E8D2C238-DACC-D585-9EDA-214C8AB299DE}" dt="2022-04-04T10:38:43.593" v="351" actId="20577"/>
          <ac:spMkLst>
            <pc:docMk/>
            <pc:sldMk cId="821643446" sldId="260"/>
            <ac:spMk id="6" creationId="{27AC654A-8F6D-C5DF-56CF-9830EDF997E4}"/>
          </ac:spMkLst>
        </pc:spChg>
        <pc:spChg chg="add ord">
          <ac:chgData name="MARCO ANTONIO SALDIVAR CRESPO" userId="S::a19216293@alumnos.uady.mx::d2f528bb-6ecc-4268-80fa-7add5fc97a8a" providerId="AD" clId="Web-{E8D2C238-DACC-D585-9EDA-214C8AB299DE}" dt="2022-04-04T10:37:28.170" v="339"/>
          <ac:spMkLst>
            <pc:docMk/>
            <pc:sldMk cId="821643446" sldId="260"/>
            <ac:spMk id="9" creationId="{E85B6140-C717-4849-97CF-DF5F57D5581A}"/>
          </ac:spMkLst>
        </pc:spChg>
        <pc:spChg chg="add ord">
          <ac:chgData name="MARCO ANTONIO SALDIVAR CRESPO" userId="S::a19216293@alumnos.uady.mx::d2f528bb-6ecc-4268-80fa-7add5fc97a8a" providerId="AD" clId="Web-{E8D2C238-DACC-D585-9EDA-214C8AB299DE}" dt="2022-04-04T10:37:05.716" v="332"/>
          <ac:spMkLst>
            <pc:docMk/>
            <pc:sldMk cId="821643446" sldId="260"/>
            <ac:spMk id="11" creationId="{C4B12541-9ED8-4D5C-91D5-BC28195BC1DF}"/>
          </ac:spMkLst>
        </pc:spChg>
        <pc:spChg chg="add del mod">
          <ac:chgData name="MARCO ANTONIO SALDIVAR CRESPO" userId="S::a19216293@alumnos.uady.mx::d2f528bb-6ecc-4268-80fa-7add5fc97a8a" providerId="AD" clId="Web-{E8D2C238-DACC-D585-9EDA-214C8AB299DE}" dt="2022-04-04T10:38:32.390" v="349"/>
          <ac:spMkLst>
            <pc:docMk/>
            <pc:sldMk cId="821643446" sldId="260"/>
            <ac:spMk id="12" creationId="{28FC6930-1EB7-9D53-F3A8-13E98037227E}"/>
          </ac:spMkLst>
        </pc:spChg>
        <pc:spChg chg="add">
          <ac:chgData name="MARCO ANTONIO SALDIVAR CRESPO" userId="S::a19216293@alumnos.uady.mx::d2f528bb-6ecc-4268-80fa-7add5fc97a8a" providerId="AD" clId="Web-{E8D2C238-DACC-D585-9EDA-214C8AB299DE}" dt="2022-04-04T10:35:18.558" v="304"/>
          <ac:spMkLst>
            <pc:docMk/>
            <pc:sldMk cId="821643446" sldId="260"/>
            <ac:spMk id="13" creationId="{E48FDCDC-1FA4-49FA-98EE-BC36A11F1363}"/>
          </ac:spMkLst>
        </pc:spChg>
        <pc:picChg chg="add mod ord">
          <ac:chgData name="MARCO ANTONIO SALDIVAR CRESPO" userId="S::a19216293@alumnos.uady.mx::d2f528bb-6ecc-4268-80fa-7add5fc97a8a" providerId="AD" clId="Web-{E8D2C238-DACC-D585-9EDA-214C8AB299DE}" dt="2022-04-04T10:36:48.091" v="326"/>
          <ac:picMkLst>
            <pc:docMk/>
            <pc:sldMk cId="821643446" sldId="260"/>
            <ac:picMk id="4" creationId="{E9DE6742-22FB-1B47-BEF7-2BA0679D4F12}"/>
          </ac:picMkLst>
        </pc:picChg>
      </pc:sldChg>
      <pc:sldChg chg="addSp modSp add del mod replId setBg">
        <pc:chgData name="MARCO ANTONIO SALDIVAR CRESPO" userId="S::a19216293@alumnos.uady.mx::d2f528bb-6ecc-4268-80fa-7add5fc97a8a" providerId="AD" clId="Web-{E8D2C238-DACC-D585-9EDA-214C8AB299DE}" dt="2022-04-04T09:59:52.631" v="103"/>
        <pc:sldMkLst>
          <pc:docMk/>
          <pc:sldMk cId="1427958924" sldId="260"/>
        </pc:sldMkLst>
        <pc:spChg chg="mod">
          <ac:chgData name="MARCO ANTONIO SALDIVAR CRESPO" userId="S::a19216293@alumnos.uady.mx::d2f528bb-6ecc-4268-80fa-7add5fc97a8a" providerId="AD" clId="Web-{E8D2C238-DACC-D585-9EDA-214C8AB299DE}" dt="2022-04-04T09:59:11.146" v="100" actId="20577"/>
          <ac:spMkLst>
            <pc:docMk/>
            <pc:sldMk cId="1427958924" sldId="260"/>
            <ac:spMk id="2" creationId="{7CC5D2C2-C114-ADC5-65E0-6483D1AFC9E3}"/>
          </ac:spMkLst>
        </pc:spChg>
        <pc:spChg chg="mod">
          <ac:chgData name="MARCO ANTONIO SALDIVAR CRESPO" userId="S::a19216293@alumnos.uady.mx::d2f528bb-6ecc-4268-80fa-7add5fc97a8a" providerId="AD" clId="Web-{E8D2C238-DACC-D585-9EDA-214C8AB299DE}" dt="2022-04-04T09:58:48.817" v="93" actId="20577"/>
          <ac:spMkLst>
            <pc:docMk/>
            <pc:sldMk cId="1427958924" sldId="260"/>
            <ac:spMk id="3" creationId="{FDA1A278-40EA-8C51-16AA-A6596A898830}"/>
          </ac:spMkLst>
        </pc:spChg>
        <pc:spChg chg="add">
          <ac:chgData name="MARCO ANTONIO SALDIVAR CRESPO" userId="S::a19216293@alumnos.uady.mx::d2f528bb-6ecc-4268-80fa-7add5fc97a8a" providerId="AD" clId="Web-{E8D2C238-DACC-D585-9EDA-214C8AB299DE}" dt="2022-04-04T09:58:27.160" v="87"/>
          <ac:spMkLst>
            <pc:docMk/>
            <pc:sldMk cId="1427958924" sldId="260"/>
            <ac:spMk id="8" creationId="{29DC5A77-10C9-4ECF-B7EB-8D917F36A9EE}"/>
          </ac:spMkLst>
        </pc:spChg>
        <pc:spChg chg="add">
          <ac:chgData name="MARCO ANTONIO SALDIVAR CRESPO" userId="S::a19216293@alumnos.uady.mx::d2f528bb-6ecc-4268-80fa-7add5fc97a8a" providerId="AD" clId="Web-{E8D2C238-DACC-D585-9EDA-214C8AB299DE}" dt="2022-04-04T09:58:27.160" v="87"/>
          <ac:spMkLst>
            <pc:docMk/>
            <pc:sldMk cId="1427958924" sldId="260"/>
            <ac:spMk id="10" creationId="{2FFE28B5-FB16-49A9-B851-3C35FAC0CACB}"/>
          </ac:spMkLst>
        </pc:spChg>
        <pc:spChg chg="add">
          <ac:chgData name="MARCO ANTONIO SALDIVAR CRESPO" userId="S::a19216293@alumnos.uady.mx::d2f528bb-6ecc-4268-80fa-7add5fc97a8a" providerId="AD" clId="Web-{E8D2C238-DACC-D585-9EDA-214C8AB299DE}" dt="2022-04-04T09:58:27.160" v="87"/>
          <ac:spMkLst>
            <pc:docMk/>
            <pc:sldMk cId="1427958924" sldId="260"/>
            <ac:spMk id="12" creationId="{01014442-855A-4E0F-8D09-C314661A48B9}"/>
          </ac:spMkLst>
        </pc:spChg>
        <pc:spChg chg="add">
          <ac:chgData name="MARCO ANTONIO SALDIVAR CRESPO" userId="S::a19216293@alumnos.uady.mx::d2f528bb-6ecc-4268-80fa-7add5fc97a8a" providerId="AD" clId="Web-{E8D2C238-DACC-D585-9EDA-214C8AB299DE}" dt="2022-04-04T09:58:27.160" v="87"/>
          <ac:spMkLst>
            <pc:docMk/>
            <pc:sldMk cId="1427958924" sldId="260"/>
            <ac:spMk id="14" creationId="{9B1ABF09-86CF-414E-88A5-2B84CC7232A9}"/>
          </ac:spMkLst>
        </pc:spChg>
        <pc:spChg chg="add">
          <ac:chgData name="MARCO ANTONIO SALDIVAR CRESPO" userId="S::a19216293@alumnos.uady.mx::d2f528bb-6ecc-4268-80fa-7add5fc97a8a" providerId="AD" clId="Web-{E8D2C238-DACC-D585-9EDA-214C8AB299DE}" dt="2022-04-04T09:58:27.160" v="87"/>
          <ac:spMkLst>
            <pc:docMk/>
            <pc:sldMk cId="1427958924" sldId="260"/>
            <ac:spMk id="16" creationId="{3FE91770-CDBB-4D24-94E5-AD484F36CE87}"/>
          </ac:spMkLst>
        </pc:spChg>
      </pc:sldChg>
      <pc:sldChg chg="addSp delSp modSp add mod replId setBg">
        <pc:chgData name="MARCO ANTONIO SALDIVAR CRESPO" userId="S::a19216293@alumnos.uady.mx::d2f528bb-6ecc-4268-80fa-7add5fc97a8a" providerId="AD" clId="Web-{E8D2C238-DACC-D585-9EDA-214C8AB299DE}" dt="2022-04-04T10:47:25.716" v="411"/>
        <pc:sldMkLst>
          <pc:docMk/>
          <pc:sldMk cId="3151780691" sldId="261"/>
        </pc:sldMkLst>
        <pc:spChg chg="mod">
          <ac:chgData name="MARCO ANTONIO SALDIVAR CRESPO" userId="S::a19216293@alumnos.uady.mx::d2f528bb-6ecc-4268-80fa-7add5fc97a8a" providerId="AD" clId="Web-{E8D2C238-DACC-D585-9EDA-214C8AB299DE}" dt="2022-04-04T10:45:12.698" v="405" actId="20577"/>
          <ac:spMkLst>
            <pc:docMk/>
            <pc:sldMk cId="3151780691" sldId="261"/>
            <ac:spMk id="2" creationId="{7CC5D2C2-C114-ADC5-65E0-6483D1AFC9E3}"/>
          </ac:spMkLst>
        </pc:spChg>
        <pc:spChg chg="add del mod">
          <ac:chgData name="MARCO ANTONIO SALDIVAR CRESPO" userId="S::a19216293@alumnos.uady.mx::d2f528bb-6ecc-4268-80fa-7add5fc97a8a" providerId="AD" clId="Web-{E8D2C238-DACC-D585-9EDA-214C8AB299DE}" dt="2022-04-04T10:45:19.260" v="407" actId="20577"/>
          <ac:spMkLst>
            <pc:docMk/>
            <pc:sldMk cId="3151780691" sldId="261"/>
            <ac:spMk id="3" creationId="{FDA1A278-40EA-8C51-16AA-A6596A898830}"/>
          </ac:spMkLst>
        </pc:spChg>
        <pc:spChg chg="add del mod">
          <ac:chgData name="MARCO ANTONIO SALDIVAR CRESPO" userId="S::a19216293@alumnos.uady.mx::d2f528bb-6ecc-4268-80fa-7add5fc97a8a" providerId="AD" clId="Web-{E8D2C238-DACC-D585-9EDA-214C8AB299DE}" dt="2022-04-04T10:43:30.178" v="394"/>
          <ac:spMkLst>
            <pc:docMk/>
            <pc:sldMk cId="3151780691" sldId="261"/>
            <ac:spMk id="5" creationId="{A7E2FC65-0D7A-C370-11FC-B966ED2DC1B3}"/>
          </ac:spMkLst>
        </pc:spChg>
        <pc:spChg chg="add del mod">
          <ac:chgData name="MARCO ANTONIO SALDIVAR CRESPO" userId="S::a19216293@alumnos.uady.mx::d2f528bb-6ecc-4268-80fa-7add5fc97a8a" providerId="AD" clId="Web-{E8D2C238-DACC-D585-9EDA-214C8AB299DE}" dt="2022-04-04T10:47:25.716" v="411"/>
          <ac:spMkLst>
            <pc:docMk/>
            <pc:sldMk cId="3151780691" sldId="261"/>
            <ac:spMk id="6" creationId="{2A9D2ADE-499D-2E06-54D4-223BEA45EE57}"/>
          </ac:spMkLst>
        </pc:spChg>
        <pc:spChg chg="add">
          <ac:chgData name="MARCO ANTONIO SALDIVAR CRESPO" userId="S::a19216293@alumnos.uady.mx::d2f528bb-6ecc-4268-80fa-7add5fc97a8a" providerId="AD" clId="Web-{E8D2C238-DACC-D585-9EDA-214C8AB299DE}" dt="2022-04-04T10:44:49.056" v="402"/>
          <ac:spMkLst>
            <pc:docMk/>
            <pc:sldMk cId="3151780691" sldId="261"/>
            <ac:spMk id="8" creationId="{80516254-1D9F-4F3A-9870-3A3280BE2BFE}"/>
          </ac:spMkLst>
        </pc:spChg>
        <pc:spChg chg="add">
          <ac:chgData name="MARCO ANTONIO SALDIVAR CRESPO" userId="S::a19216293@alumnos.uady.mx::d2f528bb-6ecc-4268-80fa-7add5fc97a8a" providerId="AD" clId="Web-{E8D2C238-DACC-D585-9EDA-214C8AB299DE}" dt="2022-04-04T10:44:49.056" v="402"/>
          <ac:spMkLst>
            <pc:docMk/>
            <pc:sldMk cId="3151780691" sldId="261"/>
            <ac:spMk id="10" creationId="{FC14672B-27A5-4CDA-ABAF-5E4CF4B41C23}"/>
          </ac:spMkLst>
        </pc:spChg>
        <pc:spChg chg="add">
          <ac:chgData name="MARCO ANTONIO SALDIVAR CRESPO" userId="S::a19216293@alumnos.uady.mx::d2f528bb-6ecc-4268-80fa-7add5fc97a8a" providerId="AD" clId="Web-{E8D2C238-DACC-D585-9EDA-214C8AB299DE}" dt="2022-04-04T10:44:49.056" v="402"/>
          <ac:spMkLst>
            <pc:docMk/>
            <pc:sldMk cId="3151780691" sldId="261"/>
            <ac:spMk id="14" creationId="{9A206779-5C74-4555-94BC-5845C92EC3A8}"/>
          </ac:spMkLst>
        </pc:spChg>
        <pc:cxnChg chg="add">
          <ac:chgData name="MARCO ANTONIO SALDIVAR CRESPO" userId="S::a19216293@alumnos.uady.mx::d2f528bb-6ecc-4268-80fa-7add5fc97a8a" providerId="AD" clId="Web-{E8D2C238-DACC-D585-9EDA-214C8AB299DE}" dt="2022-04-04T10:44:49.056" v="402"/>
          <ac:cxnSpMkLst>
            <pc:docMk/>
            <pc:sldMk cId="3151780691" sldId="261"/>
            <ac:cxnSpMk id="12" creationId="{8D89589C-2C90-4407-A995-05EC3DD7AB14}"/>
          </ac:cxnSpMkLst>
        </pc:cxnChg>
      </pc:sldChg>
      <pc:sldChg chg="addSp delSp modSp add mod replId setBg">
        <pc:chgData name="MARCO ANTONIO SALDIVAR CRESPO" userId="S::a19216293@alumnos.uady.mx::d2f528bb-6ecc-4268-80fa-7add5fc97a8a" providerId="AD" clId="Web-{E8D2C238-DACC-D585-9EDA-214C8AB299DE}" dt="2022-04-04T10:51:47.926" v="498"/>
        <pc:sldMkLst>
          <pc:docMk/>
          <pc:sldMk cId="2853950286" sldId="262"/>
        </pc:sldMkLst>
        <pc:spChg chg="mod">
          <ac:chgData name="MARCO ANTONIO SALDIVAR CRESPO" userId="S::a19216293@alumnos.uady.mx::d2f528bb-6ecc-4268-80fa-7add5fc97a8a" providerId="AD" clId="Web-{E8D2C238-DACC-D585-9EDA-214C8AB299DE}" dt="2022-04-04T10:51:16.175" v="465"/>
          <ac:spMkLst>
            <pc:docMk/>
            <pc:sldMk cId="2853950286" sldId="262"/>
            <ac:spMk id="2" creationId="{7CC5D2C2-C114-ADC5-65E0-6483D1AFC9E3}"/>
          </ac:spMkLst>
        </pc:spChg>
        <pc:spChg chg="add del mod">
          <ac:chgData name="MARCO ANTONIO SALDIVAR CRESPO" userId="S::a19216293@alumnos.uady.mx::d2f528bb-6ecc-4268-80fa-7add5fc97a8a" providerId="AD" clId="Web-{E8D2C238-DACC-D585-9EDA-214C8AB299DE}" dt="2022-04-04T10:51:47.926" v="498"/>
          <ac:spMkLst>
            <pc:docMk/>
            <pc:sldMk cId="2853950286" sldId="262"/>
            <ac:spMk id="3" creationId="{FDA1A278-40EA-8C51-16AA-A6596A898830}"/>
          </ac:spMkLst>
        </pc:spChg>
        <pc:spChg chg="add del">
          <ac:chgData name="MARCO ANTONIO SALDIVAR CRESPO" userId="S::a19216293@alumnos.uady.mx::d2f528bb-6ecc-4268-80fa-7add5fc97a8a" providerId="AD" clId="Web-{E8D2C238-DACC-D585-9EDA-214C8AB299DE}" dt="2022-04-04T10:51:16.175" v="465"/>
          <ac:spMkLst>
            <pc:docMk/>
            <pc:sldMk cId="2853950286" sldId="262"/>
            <ac:spMk id="9" creationId="{FC34168A-5EF9-4D3B-8340-62769BFDAE02}"/>
          </ac:spMkLst>
        </pc:spChg>
        <pc:spChg chg="add del">
          <ac:chgData name="MARCO ANTONIO SALDIVAR CRESPO" userId="S::a19216293@alumnos.uady.mx::d2f528bb-6ecc-4268-80fa-7add5fc97a8a" providerId="AD" clId="Web-{E8D2C238-DACC-D585-9EDA-214C8AB299DE}" dt="2022-04-04T10:51:16.175" v="465"/>
          <ac:spMkLst>
            <pc:docMk/>
            <pc:sldMk cId="2853950286" sldId="262"/>
            <ac:spMk id="11" creationId="{E8F9CE7E-17C1-4726-8CAE-3CF424CB27AD}"/>
          </ac:spMkLst>
        </pc:spChg>
        <pc:spChg chg="add del">
          <ac:chgData name="MARCO ANTONIO SALDIVAR CRESPO" userId="S::a19216293@alumnos.uady.mx::d2f528bb-6ecc-4268-80fa-7add5fc97a8a" providerId="AD" clId="Web-{E8D2C238-DACC-D585-9EDA-214C8AB299DE}" dt="2022-04-04T10:51:16.175" v="465"/>
          <ac:spMkLst>
            <pc:docMk/>
            <pc:sldMk cId="2853950286" sldId="262"/>
            <ac:spMk id="13" creationId="{8A246596-C397-4ADF-8DBA-FDAA55928A5D}"/>
          </ac:spMkLst>
        </pc:spChg>
        <pc:graphicFrameChg chg="add del">
          <ac:chgData name="MARCO ANTONIO SALDIVAR CRESPO" userId="S::a19216293@alumnos.uady.mx::d2f528bb-6ecc-4268-80fa-7add5fc97a8a" providerId="AD" clId="Web-{E8D2C238-DACC-D585-9EDA-214C8AB299DE}" dt="2022-04-04T10:51:16.175" v="465"/>
          <ac:graphicFrameMkLst>
            <pc:docMk/>
            <pc:sldMk cId="2853950286" sldId="262"/>
            <ac:graphicFrameMk id="5" creationId="{91E9C8CD-8202-152B-EF3B-0B4754450981}"/>
          </ac:graphicFrameMkLst>
        </pc:graphicFrameChg>
        <pc:graphicFrameChg chg="add">
          <ac:chgData name="MARCO ANTONIO SALDIVAR CRESPO" userId="S::a19216293@alumnos.uady.mx::d2f528bb-6ecc-4268-80fa-7add5fc97a8a" providerId="AD" clId="Web-{E8D2C238-DACC-D585-9EDA-214C8AB299DE}" dt="2022-04-04T10:51:47.926" v="498"/>
          <ac:graphicFrameMkLst>
            <pc:docMk/>
            <pc:sldMk cId="2853950286" sldId="262"/>
            <ac:graphicFrameMk id="6" creationId="{E759AC91-2B4E-8777-66A3-71657A34B0EB}"/>
          </ac:graphicFrameMkLst>
        </pc:graphicFrameChg>
      </pc:sldChg>
      <pc:sldChg chg="addSp delSp modSp add replId">
        <pc:chgData name="MARCO ANTONIO SALDIVAR CRESPO" userId="S::a19216293@alumnos.uady.mx::d2f528bb-6ecc-4268-80fa-7add5fc97a8a" providerId="AD" clId="Web-{E8D2C238-DACC-D585-9EDA-214C8AB299DE}" dt="2022-04-04T10:55:45.572" v="535"/>
        <pc:sldMkLst>
          <pc:docMk/>
          <pc:sldMk cId="3367853705" sldId="263"/>
        </pc:sldMkLst>
        <pc:spChg chg="add del mod">
          <ac:chgData name="MARCO ANTONIO SALDIVAR CRESPO" userId="S::a19216293@alumnos.uady.mx::d2f528bb-6ecc-4268-80fa-7add5fc97a8a" providerId="AD" clId="Web-{E8D2C238-DACC-D585-9EDA-214C8AB299DE}" dt="2022-04-04T10:55:45.572" v="535"/>
          <ac:spMkLst>
            <pc:docMk/>
            <pc:sldMk cId="3367853705" sldId="263"/>
            <ac:spMk id="3" creationId="{FDA1A278-40EA-8C51-16AA-A6596A898830}"/>
          </ac:spMkLst>
        </pc:spChg>
        <pc:graphicFrameChg chg="add del">
          <ac:chgData name="MARCO ANTONIO SALDIVAR CRESPO" userId="S::a19216293@alumnos.uady.mx::d2f528bb-6ecc-4268-80fa-7add5fc97a8a" providerId="AD" clId="Web-{E8D2C238-DACC-D585-9EDA-214C8AB299DE}" dt="2022-04-04T10:55:25.946" v="532"/>
          <ac:graphicFrameMkLst>
            <pc:docMk/>
            <pc:sldMk cId="3367853705" sldId="263"/>
            <ac:graphicFrameMk id="5" creationId="{B7F421D3-2F96-C9F4-91C9-0A5C08998948}"/>
          </ac:graphicFrameMkLst>
        </pc:graphicFrameChg>
        <pc:graphicFrameChg chg="add">
          <ac:chgData name="MARCO ANTONIO SALDIVAR CRESPO" userId="S::a19216293@alumnos.uady.mx::d2f528bb-6ecc-4268-80fa-7add5fc97a8a" providerId="AD" clId="Web-{E8D2C238-DACC-D585-9EDA-214C8AB299DE}" dt="2022-04-04T10:55:45.572" v="535"/>
          <ac:graphicFrameMkLst>
            <pc:docMk/>
            <pc:sldMk cId="3367853705" sldId="263"/>
            <ac:graphicFrameMk id="6" creationId="{BED26AEB-25CB-C568-5BC0-01765E7E0602}"/>
          </ac:graphicFrameMkLst>
        </pc:graphicFrameChg>
      </pc:sldChg>
      <pc:sldChg chg="add del replId">
        <pc:chgData name="MARCO ANTONIO SALDIVAR CRESPO" userId="S::a19216293@alumnos.uady.mx::d2f528bb-6ecc-4268-80fa-7add5fc97a8a" providerId="AD" clId="Web-{E8D2C238-DACC-D585-9EDA-214C8AB299DE}" dt="2022-04-04T10:39:28.485" v="355"/>
        <pc:sldMkLst>
          <pc:docMk/>
          <pc:sldMk cId="433342076" sldId="264"/>
        </pc:sldMkLst>
      </pc:sldChg>
      <pc:sldChg chg="addSp delSp modSp add replId">
        <pc:chgData name="MARCO ANTONIO SALDIVAR CRESPO" userId="S::a19216293@alumnos.uady.mx::d2f528bb-6ecc-4268-80fa-7add5fc97a8a" providerId="AD" clId="Web-{E8D2C238-DACC-D585-9EDA-214C8AB299DE}" dt="2022-04-04T11:01:10.423" v="586" actId="1076"/>
        <pc:sldMkLst>
          <pc:docMk/>
          <pc:sldMk cId="4075491216" sldId="265"/>
        </pc:sldMkLst>
        <pc:spChg chg="mod">
          <ac:chgData name="MARCO ANTONIO SALDIVAR CRESPO" userId="S::a19216293@alumnos.uady.mx::d2f528bb-6ecc-4268-80fa-7add5fc97a8a" providerId="AD" clId="Web-{E8D2C238-DACC-D585-9EDA-214C8AB299DE}" dt="2022-04-04T10:03:05.761" v="143" actId="20577"/>
          <ac:spMkLst>
            <pc:docMk/>
            <pc:sldMk cId="4075491216" sldId="265"/>
            <ac:spMk id="2" creationId="{7CC5D2C2-C114-ADC5-65E0-6483D1AFC9E3}"/>
          </ac:spMkLst>
        </pc:spChg>
        <pc:spChg chg="mod">
          <ac:chgData name="MARCO ANTONIO SALDIVAR CRESPO" userId="S::a19216293@alumnos.uady.mx::d2f528bb-6ecc-4268-80fa-7add5fc97a8a" providerId="AD" clId="Web-{E8D2C238-DACC-D585-9EDA-214C8AB299DE}" dt="2022-04-04T11:01:03.048" v="585" actId="20577"/>
          <ac:spMkLst>
            <pc:docMk/>
            <pc:sldMk cId="4075491216" sldId="265"/>
            <ac:spMk id="3" creationId="{FDA1A278-40EA-8C51-16AA-A6596A898830}"/>
          </ac:spMkLst>
        </pc:spChg>
        <pc:picChg chg="add del mod">
          <ac:chgData name="MARCO ANTONIO SALDIVAR CRESPO" userId="S::a19216293@alumnos.uady.mx::d2f528bb-6ecc-4268-80fa-7add5fc97a8a" providerId="AD" clId="Web-{E8D2C238-DACC-D585-9EDA-214C8AB299DE}" dt="2022-04-04T10:58:57.217" v="566"/>
          <ac:picMkLst>
            <pc:docMk/>
            <pc:sldMk cId="4075491216" sldId="265"/>
            <ac:picMk id="4" creationId="{FBE4FD45-C1F8-163B-2626-8D00D9B02C3C}"/>
          </ac:picMkLst>
        </pc:picChg>
        <pc:picChg chg="add del mod">
          <ac:chgData name="MARCO ANTONIO SALDIVAR CRESPO" userId="S::a19216293@alumnos.uady.mx::d2f528bb-6ecc-4268-80fa-7add5fc97a8a" providerId="AD" clId="Web-{E8D2C238-DACC-D585-9EDA-214C8AB299DE}" dt="2022-04-04T10:59:48.640" v="571"/>
          <ac:picMkLst>
            <pc:docMk/>
            <pc:sldMk cId="4075491216" sldId="265"/>
            <ac:picMk id="5" creationId="{F5AF6A5E-D6C6-D86B-EB06-A7B8E13A1191}"/>
          </ac:picMkLst>
        </pc:picChg>
        <pc:picChg chg="add mod">
          <ac:chgData name="MARCO ANTONIO SALDIVAR CRESPO" userId="S::a19216293@alumnos.uady.mx::d2f528bb-6ecc-4268-80fa-7add5fc97a8a" providerId="AD" clId="Web-{E8D2C238-DACC-D585-9EDA-214C8AB299DE}" dt="2022-04-04T11:01:10.423" v="586" actId="1076"/>
          <ac:picMkLst>
            <pc:docMk/>
            <pc:sldMk cId="4075491216" sldId="265"/>
            <ac:picMk id="6" creationId="{2626D42D-4A33-91F7-D49A-9279DB06F1CB}"/>
          </ac:picMkLst>
        </pc:picChg>
      </pc:sldChg>
      <pc:sldChg chg="addSp delSp modSp add mod replId setBg">
        <pc:chgData name="MARCO ANTONIO SALDIVAR CRESPO" userId="S::a19216293@alumnos.uady.mx::d2f528bb-6ecc-4268-80fa-7add5fc97a8a" providerId="AD" clId="Web-{E8D2C238-DACC-D585-9EDA-214C8AB299DE}" dt="2022-04-04T11:06:07.758" v="646" actId="1076"/>
        <pc:sldMkLst>
          <pc:docMk/>
          <pc:sldMk cId="314000850" sldId="266"/>
        </pc:sldMkLst>
        <pc:spChg chg="del mod">
          <ac:chgData name="MARCO ANTONIO SALDIVAR CRESPO" userId="S::a19216293@alumnos.uady.mx::d2f528bb-6ecc-4268-80fa-7add5fc97a8a" providerId="AD" clId="Web-{E8D2C238-DACC-D585-9EDA-214C8AB299DE}" dt="2022-04-04T11:05:08.147" v="615"/>
          <ac:spMkLst>
            <pc:docMk/>
            <pc:sldMk cId="314000850" sldId="266"/>
            <ac:spMk id="2" creationId="{7CC5D2C2-C114-ADC5-65E0-6483D1AFC9E3}"/>
          </ac:spMkLst>
        </pc:spChg>
        <pc:spChg chg="del">
          <ac:chgData name="MARCO ANTONIO SALDIVAR CRESPO" userId="S::a19216293@alumnos.uady.mx::d2f528bb-6ecc-4268-80fa-7add5fc97a8a" providerId="AD" clId="Web-{E8D2C238-DACC-D585-9EDA-214C8AB299DE}" dt="2022-04-04T11:01:58.237" v="587"/>
          <ac:spMkLst>
            <pc:docMk/>
            <pc:sldMk cId="314000850" sldId="266"/>
            <ac:spMk id="3" creationId="{FDA1A278-40EA-8C51-16AA-A6596A898830}"/>
          </ac:spMkLst>
        </pc:spChg>
        <pc:spChg chg="add del mod">
          <ac:chgData name="MARCO ANTONIO SALDIVAR CRESPO" userId="S::a19216293@alumnos.uady.mx::d2f528bb-6ecc-4268-80fa-7add5fc97a8a" providerId="AD" clId="Web-{E8D2C238-DACC-D585-9EDA-214C8AB299DE}" dt="2022-04-04T11:05:50.195" v="635"/>
          <ac:spMkLst>
            <pc:docMk/>
            <pc:sldMk cId="314000850" sldId="266"/>
            <ac:spMk id="6" creationId="{B43A1D33-E1F6-BE5C-672C-F34AAEFFBFAA}"/>
          </ac:spMkLst>
        </pc:spChg>
        <pc:spChg chg="add del">
          <ac:chgData name="MARCO ANTONIO SALDIVAR CRESPO" userId="S::a19216293@alumnos.uady.mx::d2f528bb-6ecc-4268-80fa-7add5fc97a8a" providerId="AD" clId="Web-{E8D2C238-DACC-D585-9EDA-214C8AB299DE}" dt="2022-04-04T11:02:18.597" v="591"/>
          <ac:spMkLst>
            <pc:docMk/>
            <pc:sldMk cId="314000850" sldId="266"/>
            <ac:spMk id="8" creationId="{4B58B46A-0A8D-DA64-1072-210D316D34BC}"/>
          </ac:spMkLst>
        </pc:spChg>
        <pc:spChg chg="add del">
          <ac:chgData name="MARCO ANTONIO SALDIVAR CRESPO" userId="S::a19216293@alumnos.uady.mx::d2f528bb-6ecc-4268-80fa-7add5fc97a8a" providerId="AD" clId="Web-{E8D2C238-DACC-D585-9EDA-214C8AB299DE}" dt="2022-04-04T11:02:16.143" v="589"/>
          <ac:spMkLst>
            <pc:docMk/>
            <pc:sldMk cId="314000850" sldId="266"/>
            <ac:spMk id="9" creationId="{94DA05E1-7869-4FBE-837E-1B62E9D78A0B}"/>
          </ac:spMkLst>
        </pc:spChg>
        <pc:spChg chg="add del">
          <ac:chgData name="MARCO ANTONIO SALDIVAR CRESPO" userId="S::a19216293@alumnos.uady.mx::d2f528bb-6ecc-4268-80fa-7add5fc97a8a" providerId="AD" clId="Web-{E8D2C238-DACC-D585-9EDA-214C8AB299DE}" dt="2022-04-04T11:02:37.050" v="593"/>
          <ac:spMkLst>
            <pc:docMk/>
            <pc:sldMk cId="314000850" sldId="266"/>
            <ac:spMk id="10" creationId="{94DA05E1-7869-4FBE-837E-1B62E9D78A0B}"/>
          </ac:spMkLst>
        </pc:spChg>
        <pc:spChg chg="add del">
          <ac:chgData name="MARCO ANTONIO SALDIVAR CRESPO" userId="S::a19216293@alumnos.uady.mx::d2f528bb-6ecc-4268-80fa-7add5fc97a8a" providerId="AD" clId="Web-{E8D2C238-DACC-D585-9EDA-214C8AB299DE}" dt="2022-04-04T11:02:16.143" v="589"/>
          <ac:spMkLst>
            <pc:docMk/>
            <pc:sldMk cId="314000850" sldId="266"/>
            <ac:spMk id="11" creationId="{89BAAE7D-1EA6-4D3B-96B5-43F5B61782D9}"/>
          </ac:spMkLst>
        </pc:spChg>
        <pc:spChg chg="add del">
          <ac:chgData name="MARCO ANTONIO SALDIVAR CRESPO" userId="S::a19216293@alumnos.uady.mx::d2f528bb-6ecc-4268-80fa-7add5fc97a8a" providerId="AD" clId="Web-{E8D2C238-DACC-D585-9EDA-214C8AB299DE}" dt="2022-04-04T11:02:37.050" v="593"/>
          <ac:spMkLst>
            <pc:docMk/>
            <pc:sldMk cId="314000850" sldId="266"/>
            <ac:spMk id="12" creationId="{89BAAE7D-1EA6-4D3B-96B5-43F5B61782D9}"/>
          </ac:spMkLst>
        </pc:spChg>
        <pc:spChg chg="add del">
          <ac:chgData name="MARCO ANTONIO SALDIVAR CRESPO" userId="S::a19216293@alumnos.uady.mx::d2f528bb-6ecc-4268-80fa-7add5fc97a8a" providerId="AD" clId="Web-{E8D2C238-DACC-D585-9EDA-214C8AB299DE}" dt="2022-04-04T11:02:16.143" v="589"/>
          <ac:spMkLst>
            <pc:docMk/>
            <pc:sldMk cId="314000850" sldId="266"/>
            <ac:spMk id="13" creationId="{3CD47BD6-B753-40AF-80C8-F8DFCC5484C6}"/>
          </ac:spMkLst>
        </pc:spChg>
        <pc:spChg chg="add del">
          <ac:chgData name="MARCO ANTONIO SALDIVAR CRESPO" userId="S::a19216293@alumnos.uady.mx::d2f528bb-6ecc-4268-80fa-7add5fc97a8a" providerId="AD" clId="Web-{E8D2C238-DACC-D585-9EDA-214C8AB299DE}" dt="2022-04-04T11:02:37.050" v="593"/>
          <ac:spMkLst>
            <pc:docMk/>
            <pc:sldMk cId="314000850" sldId="266"/>
            <ac:spMk id="14" creationId="{8A6E2FE7-E5FD-48E2-9B6E-3AA5BA3ACDE9}"/>
          </ac:spMkLst>
        </pc:spChg>
        <pc:spChg chg="add del">
          <ac:chgData name="MARCO ANTONIO SALDIVAR CRESPO" userId="S::a19216293@alumnos.uady.mx::d2f528bb-6ecc-4268-80fa-7add5fc97a8a" providerId="AD" clId="Web-{E8D2C238-DACC-D585-9EDA-214C8AB299DE}" dt="2022-04-04T11:02:16.143" v="589"/>
          <ac:spMkLst>
            <pc:docMk/>
            <pc:sldMk cId="314000850" sldId="266"/>
            <ac:spMk id="15" creationId="{9B67A1B2-B419-43BE-A0CA-9E2404A1A873}"/>
          </ac:spMkLst>
        </pc:spChg>
        <pc:spChg chg="add del">
          <ac:chgData name="MARCO ANTONIO SALDIVAR CRESPO" userId="S::a19216293@alumnos.uady.mx::d2f528bb-6ecc-4268-80fa-7add5fc97a8a" providerId="AD" clId="Web-{E8D2C238-DACC-D585-9EDA-214C8AB299DE}" dt="2022-04-04T11:02:37.050" v="593"/>
          <ac:spMkLst>
            <pc:docMk/>
            <pc:sldMk cId="314000850" sldId="266"/>
            <ac:spMk id="16" creationId="{384D8390-C24F-461A-964D-4CB30F1D829A}"/>
          </ac:spMkLst>
        </pc:spChg>
        <pc:spChg chg="add del">
          <ac:chgData name="MARCO ANTONIO SALDIVAR CRESPO" userId="S::a19216293@alumnos.uady.mx::d2f528bb-6ecc-4268-80fa-7add5fc97a8a" providerId="AD" clId="Web-{E8D2C238-DACC-D585-9EDA-214C8AB299DE}" dt="2022-04-04T11:02:16.143" v="589"/>
          <ac:spMkLst>
            <pc:docMk/>
            <pc:sldMk cId="314000850" sldId="266"/>
            <ac:spMk id="17" creationId="{DE981F49-E49B-4139-932F-55F09B423BF3}"/>
          </ac:spMkLst>
        </pc:spChg>
        <pc:spChg chg="add del">
          <ac:chgData name="MARCO ANTONIO SALDIVAR CRESPO" userId="S::a19216293@alumnos.uady.mx::d2f528bb-6ecc-4268-80fa-7add5fc97a8a" providerId="AD" clId="Web-{E8D2C238-DACC-D585-9EDA-214C8AB299DE}" dt="2022-04-04T11:02:37.050" v="593"/>
          <ac:spMkLst>
            <pc:docMk/>
            <pc:sldMk cId="314000850" sldId="266"/>
            <ac:spMk id="18" creationId="{02C6A30C-D808-4DB2-9C0C-771442667374}"/>
          </ac:spMkLst>
        </pc:spChg>
        <pc:spChg chg="add del mod">
          <ac:chgData name="MARCO ANTONIO SALDIVAR CRESPO" userId="S::a19216293@alumnos.uady.mx::d2f528bb-6ecc-4268-80fa-7add5fc97a8a" providerId="AD" clId="Web-{E8D2C238-DACC-D585-9EDA-214C8AB299DE}" dt="2022-04-04T11:05:48.242" v="634"/>
          <ac:spMkLst>
            <pc:docMk/>
            <pc:sldMk cId="314000850" sldId="266"/>
            <ac:spMk id="19" creationId="{01BF16CC-DB5E-DB42-0AEA-829A5BD39153}"/>
          </ac:spMkLst>
        </pc:spChg>
        <pc:spChg chg="add del">
          <ac:chgData name="MARCO ANTONIO SALDIVAR CRESPO" userId="S::a19216293@alumnos.uady.mx::d2f528bb-6ecc-4268-80fa-7add5fc97a8a" providerId="AD" clId="Web-{E8D2C238-DACC-D585-9EDA-214C8AB299DE}" dt="2022-04-04T11:02:44.941" v="595"/>
          <ac:spMkLst>
            <pc:docMk/>
            <pc:sldMk cId="314000850" sldId="266"/>
            <ac:spMk id="20" creationId="{4B58B46A-0A8D-DA64-1072-210D316D34BC}"/>
          </ac:spMkLst>
        </pc:spChg>
        <pc:spChg chg="add del mod">
          <ac:chgData name="MARCO ANTONIO SALDIVAR CRESPO" userId="S::a19216293@alumnos.uady.mx::d2f528bb-6ecc-4268-80fa-7add5fc97a8a" providerId="AD" clId="Web-{E8D2C238-DACC-D585-9EDA-214C8AB299DE}" dt="2022-04-04T11:05:55.086" v="637"/>
          <ac:spMkLst>
            <pc:docMk/>
            <pc:sldMk cId="314000850" sldId="266"/>
            <ac:spMk id="21" creationId="{F7FD2A66-2670-56AB-BEEC-B5BC108F1D3E}"/>
          </ac:spMkLst>
        </pc:spChg>
        <pc:spChg chg="add mod">
          <ac:chgData name="MARCO ANTONIO SALDIVAR CRESPO" userId="S::a19216293@alumnos.uady.mx::d2f528bb-6ecc-4268-80fa-7add5fc97a8a" providerId="AD" clId="Web-{E8D2C238-DACC-D585-9EDA-214C8AB299DE}" dt="2022-04-04T11:06:07.758" v="646" actId="1076"/>
          <ac:spMkLst>
            <pc:docMk/>
            <pc:sldMk cId="314000850" sldId="266"/>
            <ac:spMk id="22" creationId="{01BF16CC-DB5E-DB42-0AEA-829A5BD39153}"/>
          </ac:spMkLst>
        </pc:spChg>
        <pc:picChg chg="add mod ord">
          <ac:chgData name="MARCO ANTONIO SALDIVAR CRESPO" userId="S::a19216293@alumnos.uady.mx::d2f528bb-6ecc-4268-80fa-7add5fc97a8a" providerId="AD" clId="Web-{E8D2C238-DACC-D585-9EDA-214C8AB299DE}" dt="2022-04-04T11:02:37.050" v="594"/>
          <ac:picMkLst>
            <pc:docMk/>
            <pc:sldMk cId="314000850" sldId="266"/>
            <ac:picMk id="4" creationId="{AD9DE4F2-BBF5-001F-4B13-7719C76A4E36}"/>
          </ac:picMkLst>
        </pc:picChg>
      </pc:sldChg>
      <pc:sldChg chg="addSp delSp modSp add mod replId setBg">
        <pc:chgData name="MARCO ANTONIO SALDIVAR CRESPO" userId="S::a19216293@alumnos.uady.mx::d2f528bb-6ecc-4268-80fa-7add5fc97a8a" providerId="AD" clId="Web-{E8D2C238-DACC-D585-9EDA-214C8AB299DE}" dt="2022-04-04T11:05:01.803" v="614"/>
        <pc:sldMkLst>
          <pc:docMk/>
          <pc:sldMk cId="1671578129" sldId="267"/>
        </pc:sldMkLst>
        <pc:spChg chg="del mod">
          <ac:chgData name="MARCO ANTONIO SALDIVAR CRESPO" userId="S::a19216293@alumnos.uady.mx::d2f528bb-6ecc-4268-80fa-7add5fc97a8a" providerId="AD" clId="Web-{E8D2C238-DACC-D585-9EDA-214C8AB299DE}" dt="2022-04-04T11:04:55.928" v="611"/>
          <ac:spMkLst>
            <pc:docMk/>
            <pc:sldMk cId="1671578129" sldId="267"/>
            <ac:spMk id="2" creationId="{7CC5D2C2-C114-ADC5-65E0-6483D1AFC9E3}"/>
          </ac:spMkLst>
        </pc:spChg>
        <pc:spChg chg="del">
          <ac:chgData name="MARCO ANTONIO SALDIVAR CRESPO" userId="S::a19216293@alumnos.uady.mx::d2f528bb-6ecc-4268-80fa-7add5fc97a8a" providerId="AD" clId="Web-{E8D2C238-DACC-D585-9EDA-214C8AB299DE}" dt="2022-04-04T11:04:04.552" v="605"/>
          <ac:spMkLst>
            <pc:docMk/>
            <pc:sldMk cId="1671578129" sldId="267"/>
            <ac:spMk id="3" creationId="{FDA1A278-40EA-8C51-16AA-A6596A898830}"/>
          </ac:spMkLst>
        </pc:spChg>
        <pc:spChg chg="add del">
          <ac:chgData name="MARCO ANTONIO SALDIVAR CRESPO" userId="S::a19216293@alumnos.uady.mx::d2f528bb-6ecc-4268-80fa-7add5fc97a8a" providerId="AD" clId="Web-{E8D2C238-DACC-D585-9EDA-214C8AB299DE}" dt="2022-04-04T11:05:00.585" v="613"/>
          <ac:spMkLst>
            <pc:docMk/>
            <pc:sldMk cId="1671578129" sldId="267"/>
            <ac:spMk id="6" creationId="{07F037FC-B070-EA3C-7506-0BEDDF8333A6}"/>
          </ac:spMkLst>
        </pc:spChg>
        <pc:spChg chg="add del mod">
          <ac:chgData name="MARCO ANTONIO SALDIVAR CRESPO" userId="S::a19216293@alumnos.uady.mx::d2f528bb-6ecc-4268-80fa-7add5fc97a8a" providerId="AD" clId="Web-{E8D2C238-DACC-D585-9EDA-214C8AB299DE}" dt="2022-04-04T11:04:59.194" v="612"/>
          <ac:spMkLst>
            <pc:docMk/>
            <pc:sldMk cId="1671578129" sldId="267"/>
            <ac:spMk id="7" creationId="{207B260E-9766-43B8-32E1-BC75A1E8A865}"/>
          </ac:spMkLst>
        </pc:spChg>
        <pc:spChg chg="add del">
          <ac:chgData name="MARCO ANTONIO SALDIVAR CRESPO" userId="S::a19216293@alumnos.uady.mx::d2f528bb-6ecc-4268-80fa-7add5fc97a8a" providerId="AD" clId="Web-{E8D2C238-DACC-D585-9EDA-214C8AB299DE}" dt="2022-04-04T11:04:40.928" v="609"/>
          <ac:spMkLst>
            <pc:docMk/>
            <pc:sldMk cId="1671578129" sldId="267"/>
            <ac:spMk id="8" creationId="{07F037FC-B070-EA3C-7506-0BEDDF8333A6}"/>
          </ac:spMkLst>
        </pc:spChg>
        <pc:spChg chg="add">
          <ac:chgData name="MARCO ANTONIO SALDIVAR CRESPO" userId="S::a19216293@alumnos.uady.mx::d2f528bb-6ecc-4268-80fa-7add5fc97a8a" providerId="AD" clId="Web-{E8D2C238-DACC-D585-9EDA-214C8AB299DE}" dt="2022-04-04T11:05:01.803" v="614"/>
          <ac:spMkLst>
            <pc:docMk/>
            <pc:sldMk cId="1671578129" sldId="267"/>
            <ac:spMk id="9" creationId="{01BF16CC-DB5E-DB42-0AEA-829A5BD39153}"/>
          </ac:spMkLst>
        </pc:spChg>
        <pc:picChg chg="add mod ord">
          <ac:chgData name="MARCO ANTONIO SALDIVAR CRESPO" userId="S::a19216293@alumnos.uady.mx::d2f528bb-6ecc-4268-80fa-7add5fc97a8a" providerId="AD" clId="Web-{E8D2C238-DACC-D585-9EDA-214C8AB299DE}" dt="2022-04-04T11:04:52.991" v="610"/>
          <ac:picMkLst>
            <pc:docMk/>
            <pc:sldMk cId="1671578129" sldId="267"/>
            <ac:picMk id="4" creationId="{26F22D92-078E-9372-EE15-E97B05C055CD}"/>
          </ac:picMkLst>
        </pc:picChg>
      </pc:sldChg>
      <pc:sldChg chg="modSp add replId">
        <pc:chgData name="MARCO ANTONIO SALDIVAR CRESPO" userId="S::a19216293@alumnos.uady.mx::d2f528bb-6ecc-4268-80fa-7add5fc97a8a" providerId="AD" clId="Web-{E8D2C238-DACC-D585-9EDA-214C8AB299DE}" dt="2022-04-04T11:14:03.738" v="727" actId="20577"/>
        <pc:sldMkLst>
          <pc:docMk/>
          <pc:sldMk cId="4188445702" sldId="268"/>
        </pc:sldMkLst>
        <pc:spChg chg="mod">
          <ac:chgData name="MARCO ANTONIO SALDIVAR CRESPO" userId="S::a19216293@alumnos.uady.mx::d2f528bb-6ecc-4268-80fa-7add5fc97a8a" providerId="AD" clId="Web-{E8D2C238-DACC-D585-9EDA-214C8AB299DE}" dt="2022-04-04T11:13:46.440" v="721" actId="20577"/>
          <ac:spMkLst>
            <pc:docMk/>
            <pc:sldMk cId="4188445702" sldId="268"/>
            <ac:spMk id="2" creationId="{7CC5D2C2-C114-ADC5-65E0-6483D1AFC9E3}"/>
          </ac:spMkLst>
        </pc:spChg>
        <pc:spChg chg="mod">
          <ac:chgData name="MARCO ANTONIO SALDIVAR CRESPO" userId="S::a19216293@alumnos.uady.mx::d2f528bb-6ecc-4268-80fa-7add5fc97a8a" providerId="AD" clId="Web-{E8D2C238-DACC-D585-9EDA-214C8AB299DE}" dt="2022-04-04T11:14:03.738" v="727" actId="20577"/>
          <ac:spMkLst>
            <pc:docMk/>
            <pc:sldMk cId="4188445702" sldId="268"/>
            <ac:spMk id="3" creationId="{FDA1A278-40EA-8C51-16AA-A6596A898830}"/>
          </ac:spMkLst>
        </pc:spChg>
      </pc:sldChg>
      <pc:sldChg chg="modSp add replId">
        <pc:chgData name="MARCO ANTONIO SALDIVAR CRESPO" userId="S::a19216293@alumnos.uady.mx::d2f528bb-6ecc-4268-80fa-7add5fc97a8a" providerId="AD" clId="Web-{E8D2C238-DACC-D585-9EDA-214C8AB299DE}" dt="2022-04-04T11:14:26.941" v="742" actId="14100"/>
        <pc:sldMkLst>
          <pc:docMk/>
          <pc:sldMk cId="1426944059" sldId="269"/>
        </pc:sldMkLst>
        <pc:spChg chg="mod">
          <ac:chgData name="MARCO ANTONIO SALDIVAR CRESPO" userId="S::a19216293@alumnos.uady.mx::d2f528bb-6ecc-4268-80fa-7add5fc97a8a" providerId="AD" clId="Web-{E8D2C238-DACC-D585-9EDA-214C8AB299DE}" dt="2022-04-04T11:13:52.128" v="722" actId="20577"/>
          <ac:spMkLst>
            <pc:docMk/>
            <pc:sldMk cId="1426944059" sldId="269"/>
            <ac:spMk id="2" creationId="{7CC5D2C2-C114-ADC5-65E0-6483D1AFC9E3}"/>
          </ac:spMkLst>
        </pc:spChg>
        <pc:spChg chg="mod">
          <ac:chgData name="MARCO ANTONIO SALDIVAR CRESPO" userId="S::a19216293@alumnos.uady.mx::d2f528bb-6ecc-4268-80fa-7add5fc97a8a" providerId="AD" clId="Web-{E8D2C238-DACC-D585-9EDA-214C8AB299DE}" dt="2022-04-04T11:14:26.941" v="742" actId="14100"/>
          <ac:spMkLst>
            <pc:docMk/>
            <pc:sldMk cId="1426944059" sldId="269"/>
            <ac:spMk id="3" creationId="{FDA1A278-40EA-8C51-16AA-A6596A898830}"/>
          </ac:spMkLst>
        </pc:spChg>
      </pc:sldChg>
      <pc:sldChg chg="addSp delSp modSp add replId">
        <pc:chgData name="MARCO ANTONIO SALDIVAR CRESPO" userId="S::a19216293@alumnos.uady.mx::d2f528bb-6ecc-4268-80fa-7add5fc97a8a" providerId="AD" clId="Web-{E8D2C238-DACC-D585-9EDA-214C8AB299DE}" dt="2022-04-04T10:24:29.649" v="274" actId="20577"/>
        <pc:sldMkLst>
          <pc:docMk/>
          <pc:sldMk cId="877646231" sldId="270"/>
        </pc:sldMkLst>
        <pc:spChg chg="del">
          <ac:chgData name="MARCO ANTONIO SALDIVAR CRESPO" userId="S::a19216293@alumnos.uady.mx::d2f528bb-6ecc-4268-80fa-7add5fc97a8a" providerId="AD" clId="Web-{E8D2C238-DACC-D585-9EDA-214C8AB299DE}" dt="2022-04-04T10:20:03.674" v="250"/>
          <ac:spMkLst>
            <pc:docMk/>
            <pc:sldMk cId="877646231" sldId="270"/>
            <ac:spMk id="2" creationId="{7CC5D2C2-C114-ADC5-65E0-6483D1AFC9E3}"/>
          </ac:spMkLst>
        </pc:spChg>
        <pc:spChg chg="del">
          <ac:chgData name="MARCO ANTONIO SALDIVAR CRESPO" userId="S::a19216293@alumnos.uady.mx::d2f528bb-6ecc-4268-80fa-7add5fc97a8a" providerId="AD" clId="Web-{E8D2C238-DACC-D585-9EDA-214C8AB299DE}" dt="2022-04-04T10:20:02.018" v="249"/>
          <ac:spMkLst>
            <pc:docMk/>
            <pc:sldMk cId="877646231" sldId="270"/>
            <ac:spMk id="3" creationId="{FDA1A278-40EA-8C51-16AA-A6596A898830}"/>
          </ac:spMkLst>
        </pc:spChg>
        <pc:spChg chg="add del mod">
          <ac:chgData name="MARCO ANTONIO SALDIVAR CRESPO" userId="S::a19216293@alumnos.uady.mx::d2f528bb-6ecc-4268-80fa-7add5fc97a8a" providerId="AD" clId="Web-{E8D2C238-DACC-D585-9EDA-214C8AB299DE}" dt="2022-04-04T10:20:05.159" v="251"/>
          <ac:spMkLst>
            <pc:docMk/>
            <pc:sldMk cId="877646231" sldId="270"/>
            <ac:spMk id="6" creationId="{8B6CA94B-9041-57A4-DE38-6EF403339DCF}"/>
          </ac:spMkLst>
        </pc:spChg>
        <pc:spChg chg="add del mod">
          <ac:chgData name="MARCO ANTONIO SALDIVAR CRESPO" userId="S::a19216293@alumnos.uady.mx::d2f528bb-6ecc-4268-80fa-7add5fc97a8a" providerId="AD" clId="Web-{E8D2C238-DACC-D585-9EDA-214C8AB299DE}" dt="2022-04-04T10:20:06.174" v="252"/>
          <ac:spMkLst>
            <pc:docMk/>
            <pc:sldMk cId="877646231" sldId="270"/>
            <ac:spMk id="8" creationId="{1E751B55-60D2-2B68-A92B-BFECD63C32F4}"/>
          </ac:spMkLst>
        </pc:spChg>
        <pc:spChg chg="add mod">
          <ac:chgData name="MARCO ANTONIO SALDIVAR CRESPO" userId="S::a19216293@alumnos.uady.mx::d2f528bb-6ecc-4268-80fa-7add5fc97a8a" providerId="AD" clId="Web-{E8D2C238-DACC-D585-9EDA-214C8AB299DE}" dt="2022-04-04T10:23:20.585" v="269" actId="14100"/>
          <ac:spMkLst>
            <pc:docMk/>
            <pc:sldMk cId="877646231" sldId="270"/>
            <ac:spMk id="10" creationId="{EDDE3CE8-E858-321C-18FC-CC45DB1740B3}"/>
          </ac:spMkLst>
        </pc:spChg>
        <pc:spChg chg="add mod">
          <ac:chgData name="MARCO ANTONIO SALDIVAR CRESPO" userId="S::a19216293@alumnos.uady.mx::d2f528bb-6ecc-4268-80fa-7add5fc97a8a" providerId="AD" clId="Web-{E8D2C238-DACC-D585-9EDA-214C8AB299DE}" dt="2022-04-04T10:24:00.711" v="272" actId="20577"/>
          <ac:spMkLst>
            <pc:docMk/>
            <pc:sldMk cId="877646231" sldId="270"/>
            <ac:spMk id="12" creationId="{9ACF4516-87DD-5449-5BED-70D0CA078D6D}"/>
          </ac:spMkLst>
        </pc:spChg>
        <pc:spChg chg="add del mod">
          <ac:chgData name="MARCO ANTONIO SALDIVAR CRESPO" userId="S::a19216293@alumnos.uady.mx::d2f528bb-6ecc-4268-80fa-7add5fc97a8a" providerId="AD" clId="Web-{E8D2C238-DACC-D585-9EDA-214C8AB299DE}" dt="2022-04-04T10:24:29.649" v="274" actId="20577"/>
          <ac:spMkLst>
            <pc:docMk/>
            <pc:sldMk cId="877646231" sldId="270"/>
            <ac:spMk id="16" creationId="{D8D8D138-CB4C-7378-7464-B694198215C2}"/>
          </ac:spMkLst>
        </pc:spChg>
      </pc:sldChg>
      <pc:sldChg chg="add del replId">
        <pc:chgData name="MARCO ANTONIO SALDIVAR CRESPO" userId="S::a19216293@alumnos.uady.mx::d2f528bb-6ecc-4268-80fa-7add5fc97a8a" providerId="AD" clId="Web-{E8D2C238-DACC-D585-9EDA-214C8AB299DE}" dt="2022-04-04T10:18:15.406" v="216"/>
        <pc:sldMkLst>
          <pc:docMk/>
          <pc:sldMk cId="1098578901" sldId="270"/>
        </pc:sldMkLst>
      </pc:sldChg>
      <pc:sldChg chg="modSp add replId">
        <pc:chgData name="MARCO ANTONIO SALDIVAR CRESPO" userId="S::a19216293@alumnos.uady.mx::d2f528bb-6ecc-4268-80fa-7add5fc97a8a" providerId="AD" clId="Web-{E8D2C238-DACC-D585-9EDA-214C8AB299DE}" dt="2022-04-04T10:41:02.331" v="373" actId="20577"/>
        <pc:sldMkLst>
          <pc:docMk/>
          <pc:sldMk cId="2713263672" sldId="271"/>
        </pc:sldMkLst>
        <pc:spChg chg="mod">
          <ac:chgData name="MARCO ANTONIO SALDIVAR CRESPO" userId="S::a19216293@alumnos.uady.mx::d2f528bb-6ecc-4268-80fa-7add5fc97a8a" providerId="AD" clId="Web-{E8D2C238-DACC-D585-9EDA-214C8AB299DE}" dt="2022-04-04T10:41:02.331" v="373" actId="20577"/>
          <ac:spMkLst>
            <pc:docMk/>
            <pc:sldMk cId="2713263672" sldId="271"/>
            <ac:spMk id="6" creationId="{27AC654A-8F6D-C5DF-56CF-9830EDF997E4}"/>
          </ac:spMkLst>
        </pc:spChg>
      </pc:sldChg>
      <pc:sldChg chg="addSp delSp modSp add replId">
        <pc:chgData name="MARCO ANTONIO SALDIVAR CRESPO" userId="S::a19216293@alumnos.uady.mx::d2f528bb-6ecc-4268-80fa-7add5fc97a8a" providerId="AD" clId="Web-{E8D2C238-DACC-D585-9EDA-214C8AB299DE}" dt="2022-04-04T11:08:00.901" v="665" actId="1076"/>
        <pc:sldMkLst>
          <pc:docMk/>
          <pc:sldMk cId="1720654290" sldId="272"/>
        </pc:sldMkLst>
        <pc:picChg chg="add del mod">
          <ac:chgData name="MARCO ANTONIO SALDIVAR CRESPO" userId="S::a19216293@alumnos.uady.mx::d2f528bb-6ecc-4268-80fa-7add5fc97a8a" providerId="AD" clId="Web-{E8D2C238-DACC-D585-9EDA-214C8AB299DE}" dt="2022-04-04T11:07:38.104" v="659"/>
          <ac:picMkLst>
            <pc:docMk/>
            <pc:sldMk cId="1720654290" sldId="272"/>
            <ac:picMk id="2" creationId="{FEA1787A-3BEA-C02E-73EE-36A7B4C35CF6}"/>
          </ac:picMkLst>
        </pc:picChg>
        <pc:picChg chg="add mod">
          <ac:chgData name="MARCO ANTONIO SALDIVAR CRESPO" userId="S::a19216293@alumnos.uady.mx::d2f528bb-6ecc-4268-80fa-7add5fc97a8a" providerId="AD" clId="Web-{E8D2C238-DACC-D585-9EDA-214C8AB299DE}" dt="2022-04-04T11:08:00.901" v="665" actId="1076"/>
          <ac:picMkLst>
            <pc:docMk/>
            <pc:sldMk cId="1720654290" sldId="272"/>
            <ac:picMk id="3" creationId="{65C5EE53-C4ED-0ECF-24FE-4491384C199F}"/>
          </ac:picMkLst>
        </pc:picChg>
        <pc:picChg chg="del">
          <ac:chgData name="MARCO ANTONIO SALDIVAR CRESPO" userId="S::a19216293@alumnos.uady.mx::d2f528bb-6ecc-4268-80fa-7add5fc97a8a" providerId="AD" clId="Web-{E8D2C238-DACC-D585-9EDA-214C8AB299DE}" dt="2022-04-04T11:06:27.696" v="648"/>
          <ac:picMkLst>
            <pc:docMk/>
            <pc:sldMk cId="1720654290" sldId="272"/>
            <ac:picMk id="4" creationId="{26F22D92-078E-9372-EE15-E97B05C055CD}"/>
          </ac:picMkLst>
        </pc:picChg>
      </pc:sldChg>
      <pc:sldChg chg="add del replId">
        <pc:chgData name="MARCO ANTONIO SALDIVAR CRESPO" userId="S::a19216293@alumnos.uady.mx::d2f528bb-6ecc-4268-80fa-7add5fc97a8a" providerId="AD" clId="Web-{E8D2C238-DACC-D585-9EDA-214C8AB299DE}" dt="2022-04-04T10:59:22.108" v="568"/>
        <pc:sldMkLst>
          <pc:docMk/>
          <pc:sldMk cId="2511985679" sldId="272"/>
        </pc:sldMkLst>
      </pc:sldChg>
      <pc:sldChg chg="modSp add replId">
        <pc:chgData name="MARCO ANTONIO SALDIVAR CRESPO" userId="S::a19216293@alumnos.uady.mx::d2f528bb-6ecc-4268-80fa-7add5fc97a8a" providerId="AD" clId="Web-{E8D2C238-DACC-D585-9EDA-214C8AB299DE}" dt="2022-04-04T11:17:22.602" v="783" actId="20577"/>
        <pc:sldMkLst>
          <pc:docMk/>
          <pc:sldMk cId="2842690807" sldId="273"/>
        </pc:sldMkLst>
        <pc:spChg chg="mod">
          <ac:chgData name="MARCO ANTONIO SALDIVAR CRESPO" userId="S::a19216293@alumnos.uady.mx::d2f528bb-6ecc-4268-80fa-7add5fc97a8a" providerId="AD" clId="Web-{E8D2C238-DACC-D585-9EDA-214C8AB299DE}" dt="2022-04-04T11:17:22.602" v="783" actId="20577"/>
          <ac:spMkLst>
            <pc:docMk/>
            <pc:sldMk cId="2842690807" sldId="273"/>
            <ac:spMk id="3" creationId="{FDA1A278-40EA-8C51-16AA-A6596A898830}"/>
          </ac:spMkLst>
        </pc:spChg>
      </pc:sldChg>
      <pc:sldMasterChg chg="del delSldLayout">
        <pc:chgData name="MARCO ANTONIO SALDIVAR CRESPO" userId="S::a19216293@alumnos.uady.mx::d2f528bb-6ecc-4268-80fa-7add5fc97a8a" providerId="AD" clId="Web-{E8D2C238-DACC-D585-9EDA-214C8AB299DE}" dt="2022-04-04T09:53:09.763" v="26"/>
        <pc:sldMasterMkLst>
          <pc:docMk/>
          <pc:sldMasterMk cId="2460954070" sldId="2147483660"/>
        </pc:sldMasterMkLst>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2385387890" sldId="2147483661"/>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949138452" sldId="2147483662"/>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2591524520" sldId="2147483663"/>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1203092039" sldId="2147483664"/>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3733172339" sldId="2147483665"/>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3210312558" sldId="2147483666"/>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3146388984" sldId="2147483667"/>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3171841454" sldId="2147483668"/>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1718958274" sldId="2147483669"/>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2202905451" sldId="2147483670"/>
          </pc:sldLayoutMkLst>
        </pc:sldLayoutChg>
        <pc:sldLayoutChg chg="del">
          <pc:chgData name="MARCO ANTONIO SALDIVAR CRESPO" userId="S::a19216293@alumnos.uady.mx::d2f528bb-6ecc-4268-80fa-7add5fc97a8a" providerId="AD" clId="Web-{E8D2C238-DACC-D585-9EDA-214C8AB299DE}" dt="2022-04-04T09:53:09.763" v="26"/>
          <pc:sldLayoutMkLst>
            <pc:docMk/>
            <pc:sldMasterMk cId="2460954070" sldId="2147483660"/>
            <pc:sldLayoutMk cId="3479445657" sldId="2147483671"/>
          </pc:sldLayoutMkLst>
        </pc:sldLayoutChg>
      </pc:sldMasterChg>
      <pc:sldMasterChg chg="add del addSldLayout delSldLayout modSldLayout">
        <pc:chgData name="MARCO ANTONIO SALDIVAR CRESPO" userId="S::a19216293@alumnos.uady.mx::d2f528bb-6ecc-4268-80fa-7add5fc97a8a" providerId="AD" clId="Web-{E8D2C238-DACC-D585-9EDA-214C8AB299DE}" dt="2022-04-04T09:53:15.106" v="27"/>
        <pc:sldMasterMkLst>
          <pc:docMk/>
          <pc:sldMasterMk cId="2541709658" sldId="2147483672"/>
        </pc:sldMasterMkLst>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3298035605" sldId="2147483673"/>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593879785" sldId="2147483674"/>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1601518973" sldId="2147483675"/>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2557582097" sldId="2147483676"/>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1361560367" sldId="2147483677"/>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3994194059" sldId="2147483678"/>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3028066947" sldId="2147483679"/>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5485541" sldId="2147483680"/>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1194612437" sldId="2147483681"/>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2115084093" sldId="2147483682"/>
          </pc:sldLayoutMkLst>
        </pc:sldLayoutChg>
        <pc:sldLayoutChg chg="add del mod replId">
          <pc:chgData name="MARCO ANTONIO SALDIVAR CRESPO" userId="S::a19216293@alumnos.uady.mx::d2f528bb-6ecc-4268-80fa-7add5fc97a8a" providerId="AD" clId="Web-{E8D2C238-DACC-D585-9EDA-214C8AB299DE}" dt="2022-04-04T09:53:15.106" v="27"/>
          <pc:sldLayoutMkLst>
            <pc:docMk/>
            <pc:sldMasterMk cId="2541709658" sldId="2147483672"/>
            <pc:sldLayoutMk cId="919011563" sldId="2147483683"/>
          </pc:sldLayoutMkLst>
        </pc:sldLayoutChg>
      </pc:sldMasterChg>
      <pc:sldMasterChg chg="add addSldLayout modSldLayout">
        <pc:chgData name="MARCO ANTONIO SALDIVAR CRESPO" userId="S::a19216293@alumnos.uady.mx::d2f528bb-6ecc-4268-80fa-7add5fc97a8a" providerId="AD" clId="Web-{E8D2C238-DACC-D585-9EDA-214C8AB299DE}" dt="2022-04-04T09:53:15.106" v="27"/>
        <pc:sldMasterMkLst>
          <pc:docMk/>
          <pc:sldMasterMk cId="3941970244" sldId="2147483684"/>
        </pc:sldMasterMkLst>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2329060909" sldId="2147483685"/>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1813422012" sldId="2147483686"/>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1889635053" sldId="2147483687"/>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221768827" sldId="2147483688"/>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2285176586" sldId="2147483689"/>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637826489" sldId="2147483690"/>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2127869971" sldId="2147483691"/>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2691490997" sldId="2147483692"/>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3130134481" sldId="2147483693"/>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4077170490" sldId="2147483694"/>
          </pc:sldLayoutMkLst>
        </pc:sldLayoutChg>
        <pc:sldLayoutChg chg="add mod replId">
          <pc:chgData name="MARCO ANTONIO SALDIVAR CRESPO" userId="S::a19216293@alumnos.uady.mx::d2f528bb-6ecc-4268-80fa-7add5fc97a8a" providerId="AD" clId="Web-{E8D2C238-DACC-D585-9EDA-214C8AB299DE}" dt="2022-04-04T09:53:15.106" v="27"/>
          <pc:sldLayoutMkLst>
            <pc:docMk/>
            <pc:sldMasterMk cId="3941970244" sldId="2147483684"/>
            <pc:sldLayoutMk cId="2365572520"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32906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407717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36557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81342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88963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2176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28517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63782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12786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69149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13013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4/25/2022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9419702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D5A4803-8B63-4214-9997-748193E34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lfiler en un mapa">
            <a:extLst>
              <a:ext uri="{FF2B5EF4-FFF2-40B4-BE49-F238E27FC236}">
                <a16:creationId xmlns:a16="http://schemas.microsoft.com/office/drawing/2014/main" id="{1B694646-771E-2311-9DD1-B6E1E13424A5}"/>
              </a:ext>
            </a:extLst>
          </p:cNvPr>
          <p:cNvPicPr>
            <a:picLocks noChangeAspect="1"/>
          </p:cNvPicPr>
          <p:nvPr/>
        </p:nvPicPr>
        <p:blipFill rotWithShape="1">
          <a:blip r:embed="rId2">
            <a:duotone>
              <a:schemeClr val="accent1">
                <a:shade val="45000"/>
                <a:satMod val="135000"/>
              </a:schemeClr>
              <a:prstClr val="white"/>
            </a:duotone>
          </a:blip>
          <a:srcRect l="4306" r="4787" b="23372"/>
          <a:stretch/>
        </p:blipFill>
        <p:spPr>
          <a:xfrm>
            <a:off x="20" y="-1"/>
            <a:ext cx="12188932" cy="6858000"/>
          </a:xfrm>
          <a:prstGeom prst="rect">
            <a:avLst/>
          </a:prstGeom>
        </p:spPr>
      </p:pic>
      <p:sp>
        <p:nvSpPr>
          <p:cNvPr id="12" name="Rectangle 10">
            <a:extLst>
              <a:ext uri="{FF2B5EF4-FFF2-40B4-BE49-F238E27FC236}">
                <a16:creationId xmlns:a16="http://schemas.microsoft.com/office/drawing/2014/main" id="{FCDCF89B-7799-4A5F-B7DC-F66A36348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43467" y="1298448"/>
            <a:ext cx="3685070" cy="1929593"/>
          </a:xfrm>
        </p:spPr>
        <p:txBody>
          <a:bodyPr>
            <a:normAutofit/>
          </a:bodyPr>
          <a:lstStyle/>
          <a:p>
            <a:r>
              <a:rPr lang="en-US" sz="4800" dirty="0">
                <a:ea typeface="Calibri Light"/>
                <a:cs typeface="Calibri Light"/>
              </a:rPr>
              <a:t>RiskMap</a:t>
            </a:r>
            <a:br>
              <a:rPr lang="en-US" sz="4800" dirty="0">
                <a:ea typeface="Calibri Light"/>
                <a:cs typeface="Calibri Light"/>
              </a:rPr>
            </a:br>
            <a:r>
              <a:rPr lang="en-US" sz="2800" dirty="0">
                <a:ea typeface="Calibri Light"/>
                <a:cs typeface="Calibri Light"/>
              </a:rPr>
              <a:t>[</a:t>
            </a:r>
            <a:r>
              <a:rPr lang="en-US" sz="2800" dirty="0" err="1">
                <a:ea typeface="Calibri Light"/>
                <a:cs typeface="Calibri Light"/>
              </a:rPr>
              <a:t>Prototipados</a:t>
            </a:r>
            <a:r>
              <a:rPr lang="en-US" sz="2800" dirty="0">
                <a:ea typeface="Calibri Light"/>
                <a:cs typeface="Calibri Light"/>
              </a:rPr>
              <a:t> </a:t>
            </a:r>
            <a:r>
              <a:rPr lang="en-US" sz="2800" dirty="0" err="1">
                <a:ea typeface="Calibri Light"/>
                <a:cs typeface="Calibri Light"/>
              </a:rPr>
              <a:t>Iniciales</a:t>
            </a:r>
            <a:r>
              <a:rPr lang="en-US" sz="2800" dirty="0">
                <a:ea typeface="Calibri Light"/>
                <a:cs typeface="Calibri Light"/>
              </a:rPr>
              <a:t>]</a:t>
            </a:r>
            <a:endParaRPr lang="en-US" sz="3600" dirty="0">
              <a:ea typeface="Calibri Light"/>
              <a:cs typeface="Calibri Light"/>
            </a:endParaRPr>
          </a:p>
        </p:txBody>
      </p:sp>
      <p:sp>
        <p:nvSpPr>
          <p:cNvPr id="3" name="Subtitle 2"/>
          <p:cNvSpPr>
            <a:spLocks noGrp="1"/>
          </p:cNvSpPr>
          <p:nvPr>
            <p:ph type="subTitle" idx="1"/>
          </p:nvPr>
        </p:nvSpPr>
        <p:spPr>
          <a:xfrm>
            <a:off x="643467" y="3814301"/>
            <a:ext cx="3685069" cy="1770345"/>
          </a:xfrm>
        </p:spPr>
        <p:txBody>
          <a:bodyPr>
            <a:normAutofit fontScale="92500"/>
          </a:bodyPr>
          <a:lstStyle/>
          <a:p>
            <a:pPr algn="r"/>
            <a:r>
              <a:rPr lang="es-MX" dirty="0">
                <a:ea typeface="+mn-lt"/>
                <a:cs typeface="+mn-lt"/>
              </a:rPr>
              <a:t>Ana Concepción Pérez </a:t>
            </a:r>
            <a:r>
              <a:rPr lang="es-MX" dirty="0" err="1">
                <a:ea typeface="+mn-lt"/>
                <a:cs typeface="+mn-lt"/>
              </a:rPr>
              <a:t>Yam</a:t>
            </a:r>
            <a:endParaRPr lang="en-US" b="1" dirty="0" err="1">
              <a:ea typeface="+mn-lt"/>
              <a:cs typeface="+mn-lt"/>
            </a:endParaRPr>
          </a:p>
          <a:p>
            <a:pPr algn="r"/>
            <a:r>
              <a:rPr lang="es-MX" dirty="0">
                <a:ea typeface="+mn-lt"/>
                <a:cs typeface="+mn-lt"/>
              </a:rPr>
              <a:t>Lenin Gael Rosas Saucedo</a:t>
            </a:r>
            <a:endParaRPr lang="en-US" b="1" dirty="0">
              <a:ea typeface="+mn-lt"/>
              <a:cs typeface="+mn-lt"/>
            </a:endParaRPr>
          </a:p>
          <a:p>
            <a:pPr algn="r"/>
            <a:r>
              <a:rPr lang="es-MX" dirty="0">
                <a:ea typeface="+mn-lt"/>
                <a:cs typeface="+mn-lt"/>
              </a:rPr>
              <a:t>Marco Antonio Saldívar Crespo</a:t>
            </a:r>
            <a:endParaRPr lang="en-US" b="1" dirty="0">
              <a:ea typeface="+mn-lt"/>
              <a:cs typeface="+mn-lt"/>
            </a:endParaRPr>
          </a:p>
          <a:p>
            <a:pPr algn="r"/>
            <a:r>
              <a:rPr lang="es-MX" dirty="0">
                <a:ea typeface="+mn-lt"/>
                <a:cs typeface="+mn-lt"/>
              </a:rPr>
              <a:t>Pablo André Rosas Marín</a:t>
            </a:r>
            <a:endParaRPr lang="en-US" b="1" dirty="0">
              <a:ea typeface="+mn-lt"/>
              <a:cs typeface="+mn-lt"/>
            </a:endParaRP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5B6140-C717-4849-97CF-DF5F57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12541-9ED8-4D5C-91D5-BC28195BC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48FDCDC-1FA4-49FA-98EE-BC36A11F1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DE3CE8-E858-321C-18FC-CC45DB1740B3}"/>
              </a:ext>
            </a:extLst>
          </p:cNvPr>
          <p:cNvSpPr/>
          <p:nvPr/>
        </p:nvSpPr>
        <p:spPr>
          <a:xfrm>
            <a:off x="0" y="1916722"/>
            <a:ext cx="7046087" cy="4173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ACF4516-87DD-5449-5BED-70D0CA078D6D}"/>
              </a:ext>
            </a:extLst>
          </p:cNvPr>
          <p:cNvSpPr>
            <a:spLocks noGrp="1"/>
          </p:cNvSpPr>
          <p:nvPr>
            <p:ph idx="1"/>
          </p:nvPr>
        </p:nvSpPr>
        <p:spPr>
          <a:xfrm>
            <a:off x="300971" y="2451780"/>
            <a:ext cx="6451109" cy="3333201"/>
          </a:xfrm>
          <a:noFill/>
        </p:spPr>
        <p:txBody>
          <a:bodyPr anchor="t">
            <a:normAutofit/>
          </a:bodyPr>
          <a:lstStyle/>
          <a:p>
            <a:pPr marL="0" indent="0" algn="just">
              <a:lnSpc>
                <a:spcPct val="100000"/>
              </a:lnSpc>
              <a:buNone/>
            </a:pPr>
            <a:r>
              <a:rPr lang="es-MX" dirty="0">
                <a:solidFill>
                  <a:schemeClr val="bg1"/>
                </a:solidFill>
                <a:ea typeface="+mn-lt"/>
                <a:cs typeface="+mn-lt"/>
              </a:rPr>
              <a:t>Al abrir la aplicación, esta será la pantalla de carga y lo primero que verá el usuario.  </a:t>
            </a:r>
          </a:p>
        </p:txBody>
      </p:sp>
      <p:sp>
        <p:nvSpPr>
          <p:cNvPr id="16" name="Title 1">
            <a:extLst>
              <a:ext uri="{FF2B5EF4-FFF2-40B4-BE49-F238E27FC236}">
                <a16:creationId xmlns:a16="http://schemas.microsoft.com/office/drawing/2014/main" id="{D8D8D138-CB4C-7378-7464-B694198215C2}"/>
              </a:ext>
            </a:extLst>
          </p:cNvPr>
          <p:cNvSpPr>
            <a:spLocks noGrp="1"/>
          </p:cNvSpPr>
          <p:nvPr>
            <p:ph type="title"/>
          </p:nvPr>
        </p:nvSpPr>
        <p:spPr>
          <a:xfrm>
            <a:off x="300971" y="760422"/>
            <a:ext cx="6451110" cy="1255469"/>
          </a:xfrm>
        </p:spPr>
        <p:txBody>
          <a:bodyPr>
            <a:normAutofit/>
          </a:bodyPr>
          <a:lstStyle/>
          <a:p>
            <a:r>
              <a:rPr lang="en-US" b="1" dirty="0" err="1">
                <a:solidFill>
                  <a:schemeClr val="tx1"/>
                </a:solidFill>
              </a:rPr>
              <a:t>Pantalla</a:t>
            </a:r>
            <a:r>
              <a:rPr lang="en-US" b="1" dirty="0">
                <a:solidFill>
                  <a:schemeClr val="tx1"/>
                </a:solidFill>
              </a:rPr>
              <a:t> de carga</a:t>
            </a:r>
          </a:p>
        </p:txBody>
      </p:sp>
      <p:pic>
        <p:nvPicPr>
          <p:cNvPr id="14" name="Picture 14" descr="A picture containing graphical user interface&#10;&#10;Description automatically generated">
            <a:extLst>
              <a:ext uri="{FF2B5EF4-FFF2-40B4-BE49-F238E27FC236}">
                <a16:creationId xmlns:a16="http://schemas.microsoft.com/office/drawing/2014/main" id="{B9689EE7-21B9-3B1B-D21C-406BBC692024}"/>
              </a:ext>
            </a:extLst>
          </p:cNvPr>
          <p:cNvPicPr>
            <a:picLocks noChangeAspect="1"/>
          </p:cNvPicPr>
          <p:nvPr/>
        </p:nvPicPr>
        <p:blipFill>
          <a:blip r:embed="rId2"/>
          <a:stretch>
            <a:fillRect/>
          </a:stretch>
        </p:blipFill>
        <p:spPr>
          <a:xfrm>
            <a:off x="7878067" y="766483"/>
            <a:ext cx="3080955" cy="5325035"/>
          </a:xfrm>
          <a:prstGeom prst="rect">
            <a:avLst/>
          </a:prstGeom>
        </p:spPr>
      </p:pic>
    </p:spTree>
    <p:extLst>
      <p:ext uri="{BB962C8B-B14F-4D97-AF65-F5344CB8AC3E}">
        <p14:creationId xmlns:p14="http://schemas.microsoft.com/office/powerpoint/2010/main" val="87764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5B6140-C717-4849-97CF-DF5F57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12541-9ED8-4D5C-91D5-BC28195BC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48FDCDC-1FA4-49FA-98EE-BC36A11F1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DE3CE8-E858-321C-18FC-CC45DB1740B3}"/>
              </a:ext>
            </a:extLst>
          </p:cNvPr>
          <p:cNvSpPr/>
          <p:nvPr/>
        </p:nvSpPr>
        <p:spPr>
          <a:xfrm>
            <a:off x="0" y="1916722"/>
            <a:ext cx="7046087" cy="4173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ACF4516-87DD-5449-5BED-70D0CA078D6D}"/>
              </a:ext>
            </a:extLst>
          </p:cNvPr>
          <p:cNvSpPr>
            <a:spLocks noGrp="1"/>
          </p:cNvSpPr>
          <p:nvPr>
            <p:ph idx="1"/>
          </p:nvPr>
        </p:nvSpPr>
        <p:spPr>
          <a:xfrm>
            <a:off x="300971" y="2451780"/>
            <a:ext cx="6451109" cy="3333201"/>
          </a:xfrm>
          <a:noFill/>
        </p:spPr>
        <p:txBody>
          <a:bodyPr anchor="t">
            <a:normAutofit/>
          </a:bodyPr>
          <a:lstStyle/>
          <a:p>
            <a:pPr marL="0" indent="0" algn="just">
              <a:lnSpc>
                <a:spcPct val="100000"/>
              </a:lnSpc>
              <a:buNone/>
            </a:pPr>
            <a:r>
              <a:rPr lang="es-MX" dirty="0">
                <a:solidFill>
                  <a:schemeClr val="bg1"/>
                </a:solidFill>
                <a:ea typeface="+mn-lt"/>
                <a:cs typeface="+mn-lt"/>
              </a:rPr>
              <a:t>Al terminar de cargar la aplicación, el usuario podrá ver lo que se muestra en la imagen, la interfaz principal de la aplicación. Las marcas en rojo son los lugares en los que ha reportado un delito y el ícono que se encuentra en el centro, muestra el tipo de delito reportado. El usuario tiene varias opciones entre ellas la de generar un reporte en la parte inferior de la pantalla.</a:t>
            </a:r>
            <a:endParaRPr lang="es-MX" dirty="0">
              <a:solidFill>
                <a:schemeClr val="bg1"/>
              </a:solidFill>
            </a:endParaRPr>
          </a:p>
          <a:p>
            <a:pPr marL="0" indent="0" algn="just">
              <a:lnSpc>
                <a:spcPct val="100000"/>
              </a:lnSpc>
              <a:buNone/>
            </a:pPr>
            <a:r>
              <a:rPr lang="es-MX" i="1" dirty="0">
                <a:solidFill>
                  <a:schemeClr val="bg1"/>
                </a:solidFill>
                <a:ea typeface="+mn-lt"/>
                <a:cs typeface="+mn-lt"/>
              </a:rPr>
              <a:t>En este ejemplo se tiene en cuenta que el usuario ya se ha registrado e iniciado sesión con anterioridad.</a:t>
            </a:r>
            <a:endParaRPr lang="es-MX">
              <a:solidFill>
                <a:schemeClr val="bg1"/>
              </a:solidFill>
            </a:endParaRPr>
          </a:p>
        </p:txBody>
      </p:sp>
      <p:sp>
        <p:nvSpPr>
          <p:cNvPr id="16" name="Title 1">
            <a:extLst>
              <a:ext uri="{FF2B5EF4-FFF2-40B4-BE49-F238E27FC236}">
                <a16:creationId xmlns:a16="http://schemas.microsoft.com/office/drawing/2014/main" id="{D8D8D138-CB4C-7378-7464-B694198215C2}"/>
              </a:ext>
            </a:extLst>
          </p:cNvPr>
          <p:cNvSpPr>
            <a:spLocks noGrp="1"/>
          </p:cNvSpPr>
          <p:nvPr>
            <p:ph type="title"/>
          </p:nvPr>
        </p:nvSpPr>
        <p:spPr>
          <a:xfrm>
            <a:off x="300971" y="760422"/>
            <a:ext cx="6451110" cy="1255469"/>
          </a:xfrm>
        </p:spPr>
        <p:txBody>
          <a:bodyPr>
            <a:normAutofit/>
          </a:bodyPr>
          <a:lstStyle/>
          <a:p>
            <a:r>
              <a:rPr lang="en-US" b="1" dirty="0">
                <a:solidFill>
                  <a:schemeClr val="tx1"/>
                </a:solidFill>
              </a:rPr>
              <a:t>Mapa</a:t>
            </a:r>
          </a:p>
        </p:txBody>
      </p:sp>
      <p:pic>
        <p:nvPicPr>
          <p:cNvPr id="2" name="Picture 2" descr="Map&#10;&#10;Description automatically generated">
            <a:extLst>
              <a:ext uri="{FF2B5EF4-FFF2-40B4-BE49-F238E27FC236}">
                <a16:creationId xmlns:a16="http://schemas.microsoft.com/office/drawing/2014/main" id="{DD8662D9-3E5E-B354-DE71-2C463FB61F8D}"/>
              </a:ext>
            </a:extLst>
          </p:cNvPr>
          <p:cNvPicPr>
            <a:picLocks noChangeAspect="1"/>
          </p:cNvPicPr>
          <p:nvPr/>
        </p:nvPicPr>
        <p:blipFill>
          <a:blip r:embed="rId2"/>
          <a:stretch>
            <a:fillRect/>
          </a:stretch>
        </p:blipFill>
        <p:spPr>
          <a:xfrm>
            <a:off x="7861992" y="759995"/>
            <a:ext cx="3215728" cy="5327984"/>
          </a:xfrm>
          <a:prstGeom prst="rect">
            <a:avLst/>
          </a:prstGeom>
        </p:spPr>
      </p:pic>
    </p:spTree>
    <p:extLst>
      <p:ext uri="{BB962C8B-B14F-4D97-AF65-F5344CB8AC3E}">
        <p14:creationId xmlns:p14="http://schemas.microsoft.com/office/powerpoint/2010/main" val="239041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5B6140-C717-4849-97CF-DF5F57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12541-9ED8-4D5C-91D5-BC28195BC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48FDCDC-1FA4-49FA-98EE-BC36A11F1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DE3CE8-E858-321C-18FC-CC45DB1740B3}"/>
              </a:ext>
            </a:extLst>
          </p:cNvPr>
          <p:cNvSpPr/>
          <p:nvPr/>
        </p:nvSpPr>
        <p:spPr>
          <a:xfrm>
            <a:off x="0" y="1916722"/>
            <a:ext cx="7046087" cy="4173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ACF4516-87DD-5449-5BED-70D0CA078D6D}"/>
              </a:ext>
            </a:extLst>
          </p:cNvPr>
          <p:cNvSpPr>
            <a:spLocks noGrp="1"/>
          </p:cNvSpPr>
          <p:nvPr>
            <p:ph idx="1"/>
          </p:nvPr>
        </p:nvSpPr>
        <p:spPr>
          <a:xfrm>
            <a:off x="300971" y="2451780"/>
            <a:ext cx="6451109" cy="3333201"/>
          </a:xfrm>
          <a:noFill/>
        </p:spPr>
        <p:txBody>
          <a:bodyPr anchor="t">
            <a:normAutofit/>
          </a:bodyPr>
          <a:lstStyle/>
          <a:p>
            <a:pPr marL="0" indent="0" algn="just">
              <a:lnSpc>
                <a:spcPct val="100000"/>
              </a:lnSpc>
              <a:buNone/>
            </a:pPr>
            <a:r>
              <a:rPr lang="es-MX" dirty="0">
                <a:solidFill>
                  <a:schemeClr val="bg1"/>
                </a:solidFill>
                <a:ea typeface="+mn-lt"/>
                <a:cs typeface="+mn-lt"/>
              </a:rPr>
              <a:t>El usuario desea registrar un reporte, entonces al seleccionar dicha opción se le mostrará la siguiente interfaz. Un formulario en donde el usuario solo tendrá que ingresar el tipo de delito, la fecha del suceso, características del o de los implicados y un resumen de los hechos. Al finalizar el usuario selecciona enviar y se genera el reporte.</a:t>
            </a:r>
          </a:p>
        </p:txBody>
      </p:sp>
      <p:sp>
        <p:nvSpPr>
          <p:cNvPr id="16" name="Title 1">
            <a:extLst>
              <a:ext uri="{FF2B5EF4-FFF2-40B4-BE49-F238E27FC236}">
                <a16:creationId xmlns:a16="http://schemas.microsoft.com/office/drawing/2014/main" id="{D8D8D138-CB4C-7378-7464-B694198215C2}"/>
              </a:ext>
            </a:extLst>
          </p:cNvPr>
          <p:cNvSpPr>
            <a:spLocks noGrp="1"/>
          </p:cNvSpPr>
          <p:nvPr>
            <p:ph type="title"/>
          </p:nvPr>
        </p:nvSpPr>
        <p:spPr>
          <a:xfrm>
            <a:off x="300971" y="760422"/>
            <a:ext cx="6451110" cy="1255469"/>
          </a:xfrm>
        </p:spPr>
        <p:txBody>
          <a:bodyPr>
            <a:normAutofit/>
          </a:bodyPr>
          <a:lstStyle/>
          <a:p>
            <a:r>
              <a:rPr lang="en-US" b="1" dirty="0">
                <a:solidFill>
                  <a:schemeClr val="tx1"/>
                </a:solidFill>
              </a:rPr>
              <a:t>Registrar </a:t>
            </a:r>
            <a:r>
              <a:rPr lang="en-US" b="1" dirty="0" err="1">
                <a:solidFill>
                  <a:schemeClr val="tx1"/>
                </a:solidFill>
              </a:rPr>
              <a:t>reporte</a:t>
            </a: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6501102E-8E11-1CE4-022D-E0B9C34F0203}"/>
              </a:ext>
            </a:extLst>
          </p:cNvPr>
          <p:cNvPicPr>
            <a:picLocks noChangeAspect="1"/>
          </p:cNvPicPr>
          <p:nvPr/>
        </p:nvPicPr>
        <p:blipFill>
          <a:blip r:embed="rId2"/>
          <a:stretch>
            <a:fillRect/>
          </a:stretch>
        </p:blipFill>
        <p:spPr>
          <a:xfrm>
            <a:off x="7861991" y="759995"/>
            <a:ext cx="3265860" cy="5327984"/>
          </a:xfrm>
          <a:prstGeom prst="rect">
            <a:avLst/>
          </a:prstGeom>
        </p:spPr>
      </p:pic>
    </p:spTree>
    <p:extLst>
      <p:ext uri="{BB962C8B-B14F-4D97-AF65-F5344CB8AC3E}">
        <p14:creationId xmlns:p14="http://schemas.microsoft.com/office/powerpoint/2010/main" val="354496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5B6140-C717-4849-97CF-DF5F57D55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B12541-9ED8-4D5C-91D5-BC28195BC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48FDCDC-1FA4-49FA-98EE-BC36A11F1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DE3CE8-E858-321C-18FC-CC45DB1740B3}"/>
              </a:ext>
            </a:extLst>
          </p:cNvPr>
          <p:cNvSpPr/>
          <p:nvPr/>
        </p:nvSpPr>
        <p:spPr>
          <a:xfrm>
            <a:off x="0" y="1916722"/>
            <a:ext cx="7046087" cy="4173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ACF4516-87DD-5449-5BED-70D0CA078D6D}"/>
              </a:ext>
            </a:extLst>
          </p:cNvPr>
          <p:cNvSpPr>
            <a:spLocks noGrp="1"/>
          </p:cNvSpPr>
          <p:nvPr>
            <p:ph idx="1"/>
          </p:nvPr>
        </p:nvSpPr>
        <p:spPr>
          <a:xfrm>
            <a:off x="300971" y="2451780"/>
            <a:ext cx="6451109" cy="3333201"/>
          </a:xfrm>
          <a:noFill/>
        </p:spPr>
        <p:txBody>
          <a:bodyPr anchor="t">
            <a:normAutofit/>
          </a:bodyPr>
          <a:lstStyle/>
          <a:p>
            <a:pPr marL="0" indent="0" algn="just">
              <a:lnSpc>
                <a:spcPct val="100000"/>
              </a:lnSpc>
              <a:buNone/>
            </a:pPr>
            <a:r>
              <a:rPr lang="es-MX" dirty="0">
                <a:solidFill>
                  <a:schemeClr val="bg1"/>
                </a:solidFill>
                <a:ea typeface="+mn-lt"/>
                <a:cs typeface="+mn-lt"/>
              </a:rPr>
              <a:t>En la interfaz principal de la aplicación se generará una nueva marca que representa el nuevo reporte que el usuario acaba de generar. También para confirmar el reporte en la pantalla se muestra el mensaje de "¡reporte generado con éxito!"</a:t>
            </a:r>
          </a:p>
        </p:txBody>
      </p:sp>
      <p:sp>
        <p:nvSpPr>
          <p:cNvPr id="16" name="Title 1">
            <a:extLst>
              <a:ext uri="{FF2B5EF4-FFF2-40B4-BE49-F238E27FC236}">
                <a16:creationId xmlns:a16="http://schemas.microsoft.com/office/drawing/2014/main" id="{D8D8D138-CB4C-7378-7464-B694198215C2}"/>
              </a:ext>
            </a:extLst>
          </p:cNvPr>
          <p:cNvSpPr>
            <a:spLocks noGrp="1"/>
          </p:cNvSpPr>
          <p:nvPr>
            <p:ph type="title"/>
          </p:nvPr>
        </p:nvSpPr>
        <p:spPr>
          <a:xfrm>
            <a:off x="300971" y="760422"/>
            <a:ext cx="6451110" cy="1255469"/>
          </a:xfrm>
        </p:spPr>
        <p:txBody>
          <a:bodyPr>
            <a:normAutofit/>
          </a:bodyPr>
          <a:lstStyle/>
          <a:p>
            <a:r>
              <a:rPr lang="en-US" b="1" dirty="0">
                <a:solidFill>
                  <a:schemeClr val="tx1"/>
                </a:solidFill>
              </a:rPr>
              <a:t>Mapa </a:t>
            </a:r>
            <a:r>
              <a:rPr lang="en-US" sz="2000" b="1" dirty="0">
                <a:solidFill>
                  <a:schemeClr val="tx1"/>
                </a:solidFill>
              </a:rPr>
              <a:t>(Nuevo </a:t>
            </a:r>
            <a:r>
              <a:rPr lang="en-US" sz="2000" b="1" dirty="0" err="1">
                <a:solidFill>
                  <a:schemeClr val="tx1"/>
                </a:solidFill>
              </a:rPr>
              <a:t>reporte</a:t>
            </a:r>
            <a:r>
              <a:rPr lang="en-US" sz="2000" b="1" dirty="0">
                <a:solidFill>
                  <a:schemeClr val="tx1"/>
                </a:solidFill>
              </a:rPr>
              <a:t>)</a:t>
            </a:r>
          </a:p>
        </p:txBody>
      </p:sp>
      <p:pic>
        <p:nvPicPr>
          <p:cNvPr id="2" name="Picture 2" descr="Map&#10;&#10;Description automatically generated">
            <a:extLst>
              <a:ext uri="{FF2B5EF4-FFF2-40B4-BE49-F238E27FC236}">
                <a16:creationId xmlns:a16="http://schemas.microsoft.com/office/drawing/2014/main" id="{8A1BB66F-55BB-FCB4-10FE-6109CBD16857}"/>
              </a:ext>
            </a:extLst>
          </p:cNvPr>
          <p:cNvPicPr>
            <a:picLocks noChangeAspect="1"/>
          </p:cNvPicPr>
          <p:nvPr/>
        </p:nvPicPr>
        <p:blipFill>
          <a:blip r:embed="rId2"/>
          <a:stretch>
            <a:fillRect/>
          </a:stretch>
        </p:blipFill>
        <p:spPr>
          <a:xfrm>
            <a:off x="7851965" y="759995"/>
            <a:ext cx="3215728" cy="5327984"/>
          </a:xfrm>
          <a:prstGeom prst="rect">
            <a:avLst/>
          </a:prstGeom>
        </p:spPr>
      </p:pic>
    </p:spTree>
    <p:extLst>
      <p:ext uri="{BB962C8B-B14F-4D97-AF65-F5344CB8AC3E}">
        <p14:creationId xmlns:p14="http://schemas.microsoft.com/office/powerpoint/2010/main" val="4160431529"/>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256</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Corbel</vt:lpstr>
      <vt:lpstr>Wingdings 2</vt:lpstr>
      <vt:lpstr>Frame</vt:lpstr>
      <vt:lpstr>RiskMap [Prototipados Iniciales]</vt:lpstr>
      <vt:lpstr>Pantalla de carga</vt:lpstr>
      <vt:lpstr>Mapa</vt:lpstr>
      <vt:lpstr>Registrar reporte</vt:lpstr>
      <vt:lpstr>Mapa (Nuevo reporte)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Martodo Maxtor</cp:lastModifiedBy>
  <cp:revision>649</cp:revision>
  <dcterms:created xsi:type="dcterms:W3CDTF">2022-04-04T09:18:15Z</dcterms:created>
  <dcterms:modified xsi:type="dcterms:W3CDTF">2022-04-25T18:21:08Z</dcterms:modified>
</cp:coreProperties>
</file>