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5" r:id="rId5"/>
    <p:sldMasterId id="2147483699" r:id="rId6"/>
    <p:sldMasterId id="2147483727" r:id="rId7"/>
    <p:sldMasterId id="2147483729" r:id="rId8"/>
    <p:sldMasterId id="2147483755" r:id="rId9"/>
  </p:sldMasterIdLst>
  <p:sldIdLst>
    <p:sldId id="256" r:id="rId10"/>
    <p:sldId id="257" r:id="rId11"/>
    <p:sldId id="258" r:id="rId12"/>
    <p:sldId id="264" r:id="rId13"/>
    <p:sldId id="265" r:id="rId14"/>
    <p:sldId id="266" r:id="rId15"/>
    <p:sldId id="260" r:id="rId16"/>
    <p:sldId id="262" r:id="rId17"/>
    <p:sldId id="259" r:id="rId18"/>
    <p:sldId id="267" r:id="rId19"/>
    <p:sldId id="263" r:id="rId20"/>
    <p:sldId id="26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1AC69-CF46-D4FF-4F67-E1E46372C091}" v="1" dt="2022-02-21T02:37:30.479"/>
    <p1510:client id="{5ACB8821-A0B9-ADC7-22FF-B2423F5C52D9}" v="103" dt="2022-02-21T01:20:44.755"/>
    <p1510:client id="{66AA65C4-2540-4F72-8F33-DFC4465D5974}" v="2364" dt="2022-02-21T02:37:36.754"/>
    <p1510:client id="{8290690B-95E4-02BE-59B0-EDC0475F2A88}" v="1090" dt="2022-02-21T02:31:28.324"/>
    <p1510:client id="{B411AFF2-D98A-746D-058A-F04CDE978295}" v="3117" dt="2022-02-21T02:35:53.714"/>
    <p1510:client id="{DDE1903B-9282-C540-4D5E-B3D1BB917F7B}" v="153" dt="2022-02-21T00:46:00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laticon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8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39567" y="-310167"/>
            <a:ext cx="10658800" cy="54852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7218533" y="3763467"/>
            <a:ext cx="3884400" cy="348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5400000">
            <a:off x="10531767" y="543600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391601" y="1210400"/>
            <a:ext cx="92056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69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7275949" y="5254433"/>
            <a:ext cx="38844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99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5207000" y="536067"/>
            <a:ext cx="7987200" cy="41572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5617867" y="1330067"/>
            <a:ext cx="498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idx="2"/>
          </p:nvPr>
        </p:nvSpPr>
        <p:spPr>
          <a:xfrm>
            <a:off x="850333" y="720000"/>
            <a:ext cx="4434000" cy="10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67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461088" y="3142155"/>
            <a:ext cx="11360800" cy="1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4642867" y="2089835"/>
            <a:ext cx="2906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723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9454800" y="2455213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-1745667" y="2455213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9829141" y="2951219"/>
            <a:ext cx="1612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770856" y="3303773"/>
            <a:ext cx="29592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6583877" y="3303773"/>
            <a:ext cx="28760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561400" y="459600"/>
            <a:ext cx="579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770856" y="4585947"/>
            <a:ext cx="29592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6736276" y="4585947"/>
            <a:ext cx="272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770773" y="2541251"/>
            <a:ext cx="41736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6583976" y="2541251"/>
            <a:ext cx="28760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770773" y="4208263"/>
            <a:ext cx="4173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6875973" y="4208263"/>
            <a:ext cx="2584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32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74179" y="4251167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9829141" y="4251167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74179" y="2951219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8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7333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775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 flipH="1">
            <a:off x="5772833" y="1545345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 flipH="1">
            <a:off x="5772833" y="2099177"/>
            <a:ext cx="2671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2"/>
          </p:nvPr>
        </p:nvSpPr>
        <p:spPr>
          <a:xfrm flipH="1">
            <a:off x="7360333" y="434606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 flipH="1">
            <a:off x="7360333" y="4914961"/>
            <a:ext cx="3253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 idx="4"/>
          </p:nvPr>
        </p:nvSpPr>
        <p:spPr>
          <a:xfrm flipH="1">
            <a:off x="6585633" y="29735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 flipH="1">
            <a:off x="6585633" y="3535841"/>
            <a:ext cx="2671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/>
          </p:nvPr>
        </p:nvSpPr>
        <p:spPr>
          <a:xfrm>
            <a:off x="7236467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18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 flipH="1">
            <a:off x="6811100" y="3056133"/>
            <a:ext cx="4055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 flipH="1">
            <a:off x="1163100" y="3048633"/>
            <a:ext cx="4134800" cy="14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23367" y="472300"/>
            <a:ext cx="62332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 flipH="1">
            <a:off x="6893643" y="5228700"/>
            <a:ext cx="21996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 flipH="1">
            <a:off x="3055500" y="5228685"/>
            <a:ext cx="22424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40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475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 flipH="1">
            <a:off x="8807584" y="3319119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 flipH="1">
            <a:off x="8539184" y="3881933"/>
            <a:ext cx="261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 flipH="1">
            <a:off x="1303608" y="3319119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 flipH="1">
            <a:off x="1170001" y="3881933"/>
            <a:ext cx="234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4"/>
          </p:nvPr>
        </p:nvSpPr>
        <p:spPr>
          <a:xfrm flipH="1">
            <a:off x="4885808" y="3319119"/>
            <a:ext cx="242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 flipH="1">
            <a:off x="4885801" y="3881933"/>
            <a:ext cx="2420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/>
          </p:nvPr>
        </p:nvSpPr>
        <p:spPr>
          <a:xfrm>
            <a:off x="804700" y="474195"/>
            <a:ext cx="4524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254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 flipH="1">
            <a:off x="8261384" y="2035748"/>
            <a:ext cx="243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8067584" y="28195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2"/>
          </p:nvPr>
        </p:nvSpPr>
        <p:spPr>
          <a:xfrm flipH="1">
            <a:off x="5090551" y="2035748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 flipH="1">
            <a:off x="4721151" y="28195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"/>
          </p:nvPr>
        </p:nvSpPr>
        <p:spPr>
          <a:xfrm flipH="1">
            <a:off x="8436984" y="41836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 flipH="1">
            <a:off x="8067584" y="4973657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6"/>
          </p:nvPr>
        </p:nvSpPr>
        <p:spPr>
          <a:xfrm flipH="1">
            <a:off x="1674217" y="2226948"/>
            <a:ext cx="2080800" cy="5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 flipH="1">
            <a:off x="1304817" y="2819573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8"/>
          </p:nvPr>
        </p:nvSpPr>
        <p:spPr>
          <a:xfrm flipH="1">
            <a:off x="5090551" y="41836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9"/>
          </p:nvPr>
        </p:nvSpPr>
        <p:spPr>
          <a:xfrm flipH="1">
            <a:off x="4721151" y="4973657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ctrTitle" idx="13"/>
          </p:nvPr>
        </p:nvSpPr>
        <p:spPr>
          <a:xfrm flipH="1">
            <a:off x="1674219" y="41837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4"/>
          </p:nvPr>
        </p:nvSpPr>
        <p:spPr>
          <a:xfrm flipH="1">
            <a:off x="1304817" y="4973676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792867" y="474200"/>
            <a:ext cx="32840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148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hasCustomPrompt="1"/>
          </p:nvPr>
        </p:nvSpPr>
        <p:spPr>
          <a:xfrm>
            <a:off x="822467" y="4521000"/>
            <a:ext cx="4552800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2" hasCustomPrompt="1"/>
          </p:nvPr>
        </p:nvSpPr>
        <p:spPr>
          <a:xfrm>
            <a:off x="2870367" y="2356200"/>
            <a:ext cx="4727600" cy="1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 flipH="1">
            <a:off x="6171167" y="4313003"/>
            <a:ext cx="3052400" cy="1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 flipH="1">
            <a:off x="7901033" y="2319703"/>
            <a:ext cx="3052400" cy="1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4"/>
          </p:nvPr>
        </p:nvSpPr>
        <p:spPr>
          <a:xfrm>
            <a:off x="804700" y="474195"/>
            <a:ext cx="4524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0169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Technology design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 flipH="1">
            <a:off x="831375" y="1643931"/>
            <a:ext cx="23960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8174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0"/>
          <p:cNvSpPr/>
          <p:nvPr/>
        </p:nvSpPr>
        <p:spPr>
          <a:xfrm>
            <a:off x="-733233" y="2278833"/>
            <a:ext cx="3806800" cy="3405200"/>
          </a:xfrm>
          <a:prstGeom prst="roundRect">
            <a:avLst>
              <a:gd name="adj" fmla="val 785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073513" y="1911133"/>
            <a:ext cx="685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18200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01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41000" y="-295867"/>
            <a:ext cx="2019200" cy="26396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6832600" y="5355900"/>
            <a:ext cx="5968000" cy="198800"/>
          </a:xfrm>
          <a:prstGeom prst="roundRect">
            <a:avLst>
              <a:gd name="adj" fmla="val 50000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410800" y="2969600"/>
            <a:ext cx="4821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7738400" y="4092000"/>
            <a:ext cx="34936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-102808" y="587700"/>
            <a:ext cx="4306800" cy="1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79577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638967" y="2390267"/>
            <a:ext cx="4526800" cy="31808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1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447021" y="2694755"/>
            <a:ext cx="7167600" cy="36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92868" y="474200"/>
            <a:ext cx="78508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5460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376067" y="2445533"/>
            <a:ext cx="5214800" cy="4798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2"/>
          <p:cNvSpPr/>
          <p:nvPr/>
        </p:nvSpPr>
        <p:spPr>
          <a:xfrm>
            <a:off x="5473700" y="-310167"/>
            <a:ext cx="9350800" cy="33524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2"/>
          <p:cNvSpPr/>
          <p:nvPr/>
        </p:nvSpPr>
        <p:spPr>
          <a:xfrm>
            <a:off x="3403600" y="5808733"/>
            <a:ext cx="2628800" cy="14348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819640" y="2842100"/>
            <a:ext cx="33412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27668" y="5637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642957" y="4672500"/>
            <a:ext cx="36916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281437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03252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5561400" y="459600"/>
            <a:ext cx="57936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115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878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08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083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7867" y="3621151"/>
            <a:ext cx="53340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400" y="246567"/>
            <a:ext cx="4349933" cy="33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551" y="-584015"/>
            <a:ext cx="32131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214367" y="274833"/>
            <a:ext cx="5786600" cy="414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255733" y="3661934"/>
            <a:ext cx="2311667" cy="5263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271100" y="1937000"/>
            <a:ext cx="9650000" cy="2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53500" y="4355800"/>
            <a:ext cx="80852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7788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50967" y="1583467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357867" y="-2359233"/>
            <a:ext cx="2311667" cy="526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857450" y="2259649"/>
            <a:ext cx="4717967" cy="27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40967" y="3628533"/>
            <a:ext cx="2221533" cy="2151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76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044467" y="4541101"/>
            <a:ext cx="47420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405497" y="4541101"/>
            <a:ext cx="47420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044664" y="3992567"/>
            <a:ext cx="4742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6405483" y="3992567"/>
            <a:ext cx="4742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178500" y="4166400"/>
            <a:ext cx="2922800" cy="665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789933" y="1975667"/>
            <a:ext cx="2307167" cy="213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498519">
            <a:off x="-2064548" y="517434"/>
            <a:ext cx="4041711" cy="28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300434" y="798000"/>
            <a:ext cx="2841533" cy="220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373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853032" y="1030391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708700" y="-2328833"/>
            <a:ext cx="1928067" cy="43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7867" y="-444233"/>
            <a:ext cx="2307167" cy="213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3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5419167" y="5040967"/>
            <a:ext cx="7836000" cy="128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-292000" y="2539000"/>
            <a:ext cx="3411200" cy="17800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334100" y="2116967"/>
            <a:ext cx="5702400" cy="37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94467" y="3069404"/>
            <a:ext cx="42072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0327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900484" y="2071133"/>
            <a:ext cx="4854800" cy="8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5900484" y="2873667"/>
            <a:ext cx="4854800" cy="1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9332663" y="-257575"/>
            <a:ext cx="3425472" cy="1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001" y="5314251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251" y="-224343"/>
            <a:ext cx="2454500" cy="237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101" y="-1175144"/>
            <a:ext cx="3182432" cy="5841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034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346800" y="1905000"/>
            <a:ext cx="5498400" cy="3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455401" y="-2439044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65181">
            <a:off x="4933" y="-828867"/>
            <a:ext cx="2565400" cy="6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50">
            <a:off x="750795" y="1693397"/>
            <a:ext cx="2669944" cy="607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40574">
            <a:off x="9528296" y="4301559"/>
            <a:ext cx="3425472" cy="1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8916334" y="4676833"/>
            <a:ext cx="1857733" cy="179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616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78200" y="2273084"/>
            <a:ext cx="5035600" cy="8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78000" y="3138533"/>
            <a:ext cx="5036000" cy="19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2447033" y="-3055267"/>
            <a:ext cx="2565400" cy="6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825133" y="-1978133"/>
            <a:ext cx="5081267" cy="36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1053671" y="3315294"/>
            <a:ext cx="2365660" cy="538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9671300" y="4742091"/>
            <a:ext cx="3339133" cy="19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9806553" y="3211698"/>
            <a:ext cx="2263304" cy="2191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835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950967" y="3231433"/>
            <a:ext cx="3433200" cy="27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419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2351633" y="2164833"/>
            <a:ext cx="7488800" cy="18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351633" y="4040367"/>
            <a:ext cx="74888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6561834" y="-424367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701" y="3952201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30805">
            <a:off x="9884031" y="1520865"/>
            <a:ext cx="2096005" cy="50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59600" y="4315402"/>
            <a:ext cx="2096000" cy="271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4325216" y="-609615"/>
            <a:ext cx="316390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8">
            <a:off x="8875993" y="3099164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340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10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336444" y="174500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950967" y="2390128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950967" y="2922299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4804925" y="174500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4419449" y="2390128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4419453" y="2922299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8273411" y="174500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7887933" y="2390129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7887939" y="2922299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70655" y="4113360"/>
            <a:ext cx="2582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685165" y="4758489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685151" y="5290657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6539048" y="4113360"/>
            <a:ext cx="25824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6153520" y="4758489"/>
            <a:ext cx="335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6153516" y="5290657"/>
            <a:ext cx="33532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210933" y="-946022"/>
            <a:ext cx="2096000" cy="508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42567" y="4742369"/>
            <a:ext cx="1582867" cy="205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10966314" y="1068214"/>
            <a:ext cx="2519972" cy="573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705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950967" y="2532167"/>
            <a:ext cx="3383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950967" y="3064323"/>
            <a:ext cx="33836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3"/>
          </p:nvPr>
        </p:nvSpPr>
        <p:spPr>
          <a:xfrm>
            <a:off x="7857435" y="3851367"/>
            <a:ext cx="3383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4"/>
          </p:nvPr>
        </p:nvSpPr>
        <p:spPr>
          <a:xfrm>
            <a:off x="7857433" y="4383523"/>
            <a:ext cx="33836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312167" y="1308284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866" y="5005317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0077216" y="-630666"/>
            <a:ext cx="316390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8110668" y="-2931743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799990">
            <a:off x="-1313096" y="939094"/>
            <a:ext cx="2365659" cy="5386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7909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970100" y="2752100"/>
            <a:ext cx="4896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2"/>
          </p:nvPr>
        </p:nvSpPr>
        <p:spPr>
          <a:xfrm>
            <a:off x="6306333" y="2752100"/>
            <a:ext cx="49348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931600" y="501667"/>
            <a:ext cx="2417133" cy="187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791434" y="93900"/>
            <a:ext cx="1612567" cy="20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7">
            <a:off x="3853233" y="4369068"/>
            <a:ext cx="1695600" cy="411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8">
            <a:off x="5956460" y="4059297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9260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212533" y="31069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1212533" y="3627411"/>
            <a:ext cx="28928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4649468" y="31069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4649467" y="3627411"/>
            <a:ext cx="28928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8086403" y="31069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8086400" y="3627411"/>
            <a:ext cx="28928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647256" y="-1191692"/>
            <a:ext cx="2395245" cy="5453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386000" y="-413333"/>
            <a:ext cx="2096000" cy="271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708467" y="4127267"/>
            <a:ext cx="2299200" cy="557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48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7498273" y="2661225"/>
            <a:ext cx="20808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7498357" y="3202889"/>
            <a:ext cx="33548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2270059" y="2661219"/>
            <a:ext cx="24236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338843" y="3202889"/>
            <a:ext cx="33548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7236467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3931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212533" y="42725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1212533" y="4804667"/>
            <a:ext cx="28928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 idx="3"/>
          </p:nvPr>
        </p:nvSpPr>
        <p:spPr>
          <a:xfrm>
            <a:off x="4649468" y="42725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4"/>
          </p:nvPr>
        </p:nvSpPr>
        <p:spPr>
          <a:xfrm>
            <a:off x="4649467" y="4804667"/>
            <a:ext cx="28928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8086403" y="4272500"/>
            <a:ext cx="289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6"/>
          </p:nvPr>
        </p:nvSpPr>
        <p:spPr>
          <a:xfrm>
            <a:off x="8086400" y="4804667"/>
            <a:ext cx="28928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487367" y="599280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957601" y="4436434"/>
            <a:ext cx="2212033" cy="204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9355986">
            <a:off x="-309423" y="415267"/>
            <a:ext cx="1771712" cy="429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611223">
            <a:off x="3526133" y="5989167"/>
            <a:ext cx="3780200" cy="271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8">
            <a:off x="10094727" y="-2320169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378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2648867" y="1760719"/>
            <a:ext cx="34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2648867" y="2237896"/>
            <a:ext cx="3451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3"/>
          </p:nvPr>
        </p:nvSpPr>
        <p:spPr>
          <a:xfrm>
            <a:off x="2648868" y="3213468"/>
            <a:ext cx="34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4"/>
          </p:nvPr>
        </p:nvSpPr>
        <p:spPr>
          <a:xfrm>
            <a:off x="2648867" y="3690645"/>
            <a:ext cx="3451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5"/>
          </p:nvPr>
        </p:nvSpPr>
        <p:spPr>
          <a:xfrm>
            <a:off x="2648869" y="4666185"/>
            <a:ext cx="34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6"/>
          </p:nvPr>
        </p:nvSpPr>
        <p:spPr>
          <a:xfrm>
            <a:off x="2648867" y="5143375"/>
            <a:ext cx="3451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282886">
            <a:off x="11478905" y="3648427"/>
            <a:ext cx="2365660" cy="538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396267" y="392157"/>
            <a:ext cx="3339133" cy="19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0000">
            <a:off x="-2093915" y="2274201"/>
            <a:ext cx="4041712" cy="289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650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2165933" y="2172184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2165933" y="2704349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3"/>
          </p:nvPr>
        </p:nvSpPr>
        <p:spPr>
          <a:xfrm>
            <a:off x="6433853" y="2172184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4"/>
          </p:nvPr>
        </p:nvSpPr>
        <p:spPr>
          <a:xfrm>
            <a:off x="6433852" y="2704349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5"/>
          </p:nvPr>
        </p:nvSpPr>
        <p:spPr>
          <a:xfrm>
            <a:off x="2165933" y="3997551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6"/>
          </p:nvPr>
        </p:nvSpPr>
        <p:spPr>
          <a:xfrm>
            <a:off x="2165933" y="4529717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7"/>
          </p:nvPr>
        </p:nvSpPr>
        <p:spPr>
          <a:xfrm>
            <a:off x="6433853" y="3997551"/>
            <a:ext cx="359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8"/>
          </p:nvPr>
        </p:nvSpPr>
        <p:spPr>
          <a:xfrm>
            <a:off x="6433852" y="4529717"/>
            <a:ext cx="3592000" cy="1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138799">
            <a:off x="10274627" y="-1551988"/>
            <a:ext cx="1932816" cy="440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822033" y="51370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896233" y="4978800"/>
            <a:ext cx="1754200" cy="4255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956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212633" y="2392633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>
            <a:off x="1212633" y="2924800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 idx="2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3"/>
          </p:nvPr>
        </p:nvSpPr>
        <p:spPr>
          <a:xfrm>
            <a:off x="4649567" y="2392633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"/>
          </p:nvPr>
        </p:nvSpPr>
        <p:spPr>
          <a:xfrm>
            <a:off x="4649567" y="2924800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5"/>
          </p:nvPr>
        </p:nvSpPr>
        <p:spPr>
          <a:xfrm>
            <a:off x="1212633" y="4589300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6"/>
          </p:nvPr>
        </p:nvSpPr>
        <p:spPr>
          <a:xfrm>
            <a:off x="1212633" y="5121467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7"/>
          </p:nvPr>
        </p:nvSpPr>
        <p:spPr>
          <a:xfrm>
            <a:off x="4649568" y="4589300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8"/>
          </p:nvPr>
        </p:nvSpPr>
        <p:spPr>
          <a:xfrm>
            <a:off x="4649567" y="5121467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9"/>
          </p:nvPr>
        </p:nvSpPr>
        <p:spPr>
          <a:xfrm>
            <a:off x="8086500" y="2392633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3"/>
          </p:nvPr>
        </p:nvSpPr>
        <p:spPr>
          <a:xfrm>
            <a:off x="8086500" y="2924800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 idx="14"/>
          </p:nvPr>
        </p:nvSpPr>
        <p:spPr>
          <a:xfrm>
            <a:off x="8086500" y="4589300"/>
            <a:ext cx="2892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5"/>
          </p:nvPr>
        </p:nvSpPr>
        <p:spPr>
          <a:xfrm>
            <a:off x="8086500" y="5121467"/>
            <a:ext cx="2892800" cy="8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0059469">
            <a:off x="-333875" y="255211"/>
            <a:ext cx="1761017" cy="42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-436034" y="-132155"/>
            <a:ext cx="1572667" cy="203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">
            <a:off x="10637344" y="3411875"/>
            <a:ext cx="2395245" cy="5453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16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3520067" y="3044900"/>
            <a:ext cx="5151600" cy="1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883295" flipH="1">
            <a:off x="244190" y="4197230"/>
            <a:ext cx="3079965" cy="176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1499" y="2401712"/>
            <a:ext cx="2206923" cy="213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39246" flipH="1">
            <a:off x="-149767" y="-198100"/>
            <a:ext cx="2311668" cy="526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057767" flipH="1">
            <a:off x="9602701" y="2578502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3100" y="1623556"/>
            <a:ext cx="3182432" cy="5841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4601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subTitle" idx="1"/>
          </p:nvPr>
        </p:nvSpPr>
        <p:spPr>
          <a:xfrm>
            <a:off x="2305900" y="2313633"/>
            <a:ext cx="7580000" cy="3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160750">
            <a:off x="10044080" y="-835676"/>
            <a:ext cx="2669944" cy="607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859426">
            <a:off x="-1528583" y="2574986"/>
            <a:ext cx="3425472" cy="1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1519" y="195986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2015815" y="4645167"/>
            <a:ext cx="5344467" cy="383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134819">
            <a:off x="10894485" y="1542593"/>
            <a:ext cx="2565400" cy="622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197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1701000" y="3061867"/>
            <a:ext cx="3874800" cy="1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65182" flipH="1">
            <a:off x="10106612" y="1929332"/>
            <a:ext cx="1989713" cy="482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58732">
            <a:off x="-1061639" y="503130"/>
            <a:ext cx="2669944" cy="607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9068" y="296823"/>
            <a:ext cx="3182432" cy="5841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797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 hasCustomPrompt="1"/>
          </p:nvPr>
        </p:nvSpPr>
        <p:spPr>
          <a:xfrm>
            <a:off x="3133133" y="973333"/>
            <a:ext cx="5926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3133167" y="1722133"/>
            <a:ext cx="5926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 idx="2" hasCustomPrompt="1"/>
          </p:nvPr>
        </p:nvSpPr>
        <p:spPr>
          <a:xfrm>
            <a:off x="3133133" y="2749400"/>
            <a:ext cx="5926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3"/>
          </p:nvPr>
        </p:nvSpPr>
        <p:spPr>
          <a:xfrm>
            <a:off x="3133167" y="3498200"/>
            <a:ext cx="5926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 idx="4" hasCustomPrompt="1"/>
          </p:nvPr>
        </p:nvSpPr>
        <p:spPr>
          <a:xfrm>
            <a:off x="3133133" y="4525467"/>
            <a:ext cx="59260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5"/>
          </p:nvPr>
        </p:nvSpPr>
        <p:spPr>
          <a:xfrm>
            <a:off x="3133167" y="5274267"/>
            <a:ext cx="5926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007" flipH="1">
            <a:off x="33398" y="110098"/>
            <a:ext cx="2096005" cy="50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778591">
            <a:off x="-1449667" y="1301267"/>
            <a:ext cx="4112400" cy="294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293149" y="4445918"/>
            <a:ext cx="316390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736334" y="3504300"/>
            <a:ext cx="1857733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">
            <a:off x="9787127" y="389498"/>
            <a:ext cx="2669944" cy="6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040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3644433" y="719333"/>
            <a:ext cx="4903200" cy="13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"/>
          </p:nvPr>
        </p:nvSpPr>
        <p:spPr>
          <a:xfrm>
            <a:off x="3644500" y="2041800"/>
            <a:ext cx="4903200" cy="1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3644233" y="4360933"/>
            <a:ext cx="49036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787687" y="1721489"/>
            <a:ext cx="3715384" cy="2882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519591" y="257762"/>
            <a:ext cx="2744388" cy="2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-1318767" y="4122466"/>
            <a:ext cx="5377737" cy="385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46973">
            <a:off x="10120238" y="2638516"/>
            <a:ext cx="2232892" cy="50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665179">
            <a:off x="9065566" y="-1055368"/>
            <a:ext cx="2359313" cy="5723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921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8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0911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9274967" y="-48033"/>
            <a:ext cx="2565400" cy="6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8229833" y="877935"/>
            <a:ext cx="5081267" cy="36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207571" y="1368227"/>
            <a:ext cx="2365659" cy="5386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646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571467" y="214357"/>
            <a:ext cx="3339133" cy="19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7412319" y="-2235044"/>
            <a:ext cx="3182432" cy="584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76567" y="2807999"/>
            <a:ext cx="3715384" cy="2882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59714" y="4496447"/>
            <a:ext cx="2744388" cy="2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860801" y="4930734"/>
            <a:ext cx="24545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9627667" y="4791667"/>
            <a:ext cx="2096000" cy="271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532239" y="-873070"/>
            <a:ext cx="2669944" cy="6079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569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825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2360" y="-58299"/>
            <a:ext cx="12133760" cy="7046380"/>
            <a:chOff x="-151770" y="-43725"/>
            <a:chExt cx="9100320" cy="5284785"/>
          </a:xfrm>
        </p:grpSpPr>
        <p:sp>
          <p:nvSpPr>
            <p:cNvPr id="10" name="Google Shape;10;p2"/>
            <p:cNvSpPr/>
            <p:nvPr/>
          </p:nvSpPr>
          <p:spPr>
            <a:xfrm>
              <a:off x="433650" y="0"/>
              <a:ext cx="292800" cy="148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27875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13300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98725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51770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27875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13300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498725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70325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55750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3650" y="1410575"/>
              <a:ext cx="292800" cy="373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86480" y="480541"/>
              <a:ext cx="1982378" cy="1483374"/>
              <a:chOff x="86480" y="404341"/>
              <a:chExt cx="1982378" cy="148337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86480" y="404341"/>
                <a:ext cx="1982378" cy="1483374"/>
                <a:chOff x="1189350" y="534150"/>
                <a:chExt cx="1689575" cy="126427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9350" y="534150"/>
                  <a:ext cx="1689575" cy="126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83" h="50571" extrusionOk="0">
                      <a:moveTo>
                        <a:pt x="51004" y="7873"/>
                      </a:moveTo>
                      <a:cubicBezTo>
                        <a:pt x="51871" y="7873"/>
                        <a:pt x="52705" y="8040"/>
                        <a:pt x="53539" y="8373"/>
                      </a:cubicBezTo>
                      <a:cubicBezTo>
                        <a:pt x="57041" y="9808"/>
                        <a:pt x="58709" y="13777"/>
                        <a:pt x="57275" y="17280"/>
                      </a:cubicBezTo>
                      <a:cubicBezTo>
                        <a:pt x="56207" y="19848"/>
                        <a:pt x="53739" y="21516"/>
                        <a:pt x="50937" y="21516"/>
                      </a:cubicBezTo>
                      <a:cubicBezTo>
                        <a:pt x="50070" y="21516"/>
                        <a:pt x="49236" y="21349"/>
                        <a:pt x="48402" y="21016"/>
                      </a:cubicBezTo>
                      <a:cubicBezTo>
                        <a:pt x="44899" y="19581"/>
                        <a:pt x="43232" y="15645"/>
                        <a:pt x="44666" y="12143"/>
                      </a:cubicBezTo>
                      <a:cubicBezTo>
                        <a:pt x="45700" y="9541"/>
                        <a:pt x="48202" y="7873"/>
                        <a:pt x="51004" y="7873"/>
                      </a:cubicBezTo>
                      <a:close/>
                      <a:moveTo>
                        <a:pt x="16813" y="29188"/>
                      </a:moveTo>
                      <a:cubicBezTo>
                        <a:pt x="17680" y="29188"/>
                        <a:pt x="18514" y="29355"/>
                        <a:pt x="19348" y="29689"/>
                      </a:cubicBezTo>
                      <a:cubicBezTo>
                        <a:pt x="21016" y="30356"/>
                        <a:pt x="22350" y="31657"/>
                        <a:pt x="23050" y="33358"/>
                      </a:cubicBezTo>
                      <a:cubicBezTo>
                        <a:pt x="23751" y="35059"/>
                        <a:pt x="23751" y="36894"/>
                        <a:pt x="23084" y="38562"/>
                      </a:cubicBezTo>
                      <a:cubicBezTo>
                        <a:pt x="22050" y="41164"/>
                        <a:pt x="19548" y="42831"/>
                        <a:pt x="16746" y="42831"/>
                      </a:cubicBezTo>
                      <a:cubicBezTo>
                        <a:pt x="15879" y="42831"/>
                        <a:pt x="15011" y="42665"/>
                        <a:pt x="14211" y="42331"/>
                      </a:cubicBezTo>
                      <a:cubicBezTo>
                        <a:pt x="12543" y="41664"/>
                        <a:pt x="11209" y="40363"/>
                        <a:pt x="10508" y="38662"/>
                      </a:cubicBezTo>
                      <a:cubicBezTo>
                        <a:pt x="9808" y="36994"/>
                        <a:pt x="9808" y="35126"/>
                        <a:pt x="10475" y="33458"/>
                      </a:cubicBezTo>
                      <a:cubicBezTo>
                        <a:pt x="11509" y="30856"/>
                        <a:pt x="14011" y="29188"/>
                        <a:pt x="16813" y="29188"/>
                      </a:cubicBezTo>
                      <a:close/>
                      <a:moveTo>
                        <a:pt x="50937" y="1"/>
                      </a:moveTo>
                      <a:cubicBezTo>
                        <a:pt x="48569" y="1"/>
                        <a:pt x="46267" y="568"/>
                        <a:pt x="44266" y="1569"/>
                      </a:cubicBezTo>
                      <a:lnTo>
                        <a:pt x="41997" y="668"/>
                      </a:lnTo>
                      <a:cubicBezTo>
                        <a:pt x="41764" y="568"/>
                        <a:pt x="41530" y="535"/>
                        <a:pt x="41263" y="501"/>
                      </a:cubicBezTo>
                      <a:lnTo>
                        <a:pt x="41163" y="501"/>
                      </a:lnTo>
                      <a:cubicBezTo>
                        <a:pt x="40563" y="501"/>
                        <a:pt x="37761" y="701"/>
                        <a:pt x="35926" y="4337"/>
                      </a:cubicBezTo>
                      <a:cubicBezTo>
                        <a:pt x="35593" y="4504"/>
                        <a:pt x="35326" y="4671"/>
                        <a:pt x="35059" y="4871"/>
                      </a:cubicBezTo>
                      <a:lnTo>
                        <a:pt x="34826" y="4738"/>
                      </a:lnTo>
                      <a:cubicBezTo>
                        <a:pt x="33925" y="2503"/>
                        <a:pt x="31757" y="935"/>
                        <a:pt x="29222" y="935"/>
                      </a:cubicBezTo>
                      <a:cubicBezTo>
                        <a:pt x="26987" y="935"/>
                        <a:pt x="24985" y="2169"/>
                        <a:pt x="23918" y="4070"/>
                      </a:cubicBezTo>
                      <a:cubicBezTo>
                        <a:pt x="21316" y="4704"/>
                        <a:pt x="19348" y="7106"/>
                        <a:pt x="19348" y="9875"/>
                      </a:cubicBezTo>
                      <a:cubicBezTo>
                        <a:pt x="19348" y="10708"/>
                        <a:pt x="19515" y="11509"/>
                        <a:pt x="19848" y="12276"/>
                      </a:cubicBezTo>
                      <a:cubicBezTo>
                        <a:pt x="19515" y="13010"/>
                        <a:pt x="19348" y="13811"/>
                        <a:pt x="19348" y="14645"/>
                      </a:cubicBezTo>
                      <a:cubicBezTo>
                        <a:pt x="19348" y="15779"/>
                        <a:pt x="19681" y="16846"/>
                        <a:pt x="20248" y="17814"/>
                      </a:cubicBezTo>
                      <a:cubicBezTo>
                        <a:pt x="20048" y="17847"/>
                        <a:pt x="19848" y="17914"/>
                        <a:pt x="19648" y="17980"/>
                      </a:cubicBezTo>
                      <a:cubicBezTo>
                        <a:pt x="18814" y="17713"/>
                        <a:pt x="17980" y="17547"/>
                        <a:pt x="17180" y="17547"/>
                      </a:cubicBezTo>
                      <a:cubicBezTo>
                        <a:pt x="14711" y="17547"/>
                        <a:pt x="13410" y="18848"/>
                        <a:pt x="13177" y="19148"/>
                      </a:cubicBezTo>
                      <a:cubicBezTo>
                        <a:pt x="13010" y="19315"/>
                        <a:pt x="12877" y="19515"/>
                        <a:pt x="12810" y="19715"/>
                      </a:cubicBezTo>
                      <a:lnTo>
                        <a:pt x="11876" y="22017"/>
                      </a:lnTo>
                      <a:cubicBezTo>
                        <a:pt x="7906" y="23351"/>
                        <a:pt x="4671" y="26353"/>
                        <a:pt x="3036" y="30389"/>
                      </a:cubicBezTo>
                      <a:cubicBezTo>
                        <a:pt x="1" y="37895"/>
                        <a:pt x="3670" y="46467"/>
                        <a:pt x="11175" y="49503"/>
                      </a:cubicBezTo>
                      <a:cubicBezTo>
                        <a:pt x="12910" y="50203"/>
                        <a:pt x="14811" y="50570"/>
                        <a:pt x="16679" y="50570"/>
                      </a:cubicBezTo>
                      <a:cubicBezTo>
                        <a:pt x="22684" y="50570"/>
                        <a:pt x="28021" y="47001"/>
                        <a:pt x="30256" y="41397"/>
                      </a:cubicBezTo>
                      <a:cubicBezTo>
                        <a:pt x="31923" y="37328"/>
                        <a:pt x="31590" y="32891"/>
                        <a:pt x="29722" y="29288"/>
                      </a:cubicBezTo>
                      <a:lnTo>
                        <a:pt x="30656" y="26987"/>
                      </a:lnTo>
                      <a:cubicBezTo>
                        <a:pt x="30723" y="26787"/>
                        <a:pt x="30756" y="26520"/>
                        <a:pt x="30823" y="26286"/>
                      </a:cubicBezTo>
                      <a:cubicBezTo>
                        <a:pt x="30856" y="24985"/>
                        <a:pt x="30089" y="22517"/>
                        <a:pt x="26987" y="20982"/>
                      </a:cubicBezTo>
                      <a:cubicBezTo>
                        <a:pt x="26887" y="20816"/>
                        <a:pt x="26753" y="20616"/>
                        <a:pt x="26686" y="20449"/>
                      </a:cubicBezTo>
                      <a:cubicBezTo>
                        <a:pt x="29322" y="19815"/>
                        <a:pt x="31256" y="17447"/>
                        <a:pt x="31256" y="14645"/>
                      </a:cubicBezTo>
                      <a:cubicBezTo>
                        <a:pt x="31256" y="13944"/>
                        <a:pt x="31156" y="13210"/>
                        <a:pt x="30889" y="12610"/>
                      </a:cubicBezTo>
                      <a:cubicBezTo>
                        <a:pt x="31590" y="12376"/>
                        <a:pt x="32257" y="12009"/>
                        <a:pt x="32857" y="11542"/>
                      </a:cubicBezTo>
                      <a:cubicBezTo>
                        <a:pt x="32857" y="11609"/>
                        <a:pt x="32891" y="11642"/>
                        <a:pt x="32891" y="11676"/>
                      </a:cubicBezTo>
                      <a:cubicBezTo>
                        <a:pt x="31957" y="15045"/>
                        <a:pt x="33224" y="17347"/>
                        <a:pt x="34192" y="18180"/>
                      </a:cubicBezTo>
                      <a:cubicBezTo>
                        <a:pt x="34359" y="18347"/>
                        <a:pt x="34559" y="18481"/>
                        <a:pt x="34759" y="18547"/>
                      </a:cubicBezTo>
                      <a:lnTo>
                        <a:pt x="37060" y="19481"/>
                      </a:lnTo>
                      <a:cubicBezTo>
                        <a:pt x="38395" y="23351"/>
                        <a:pt x="41364" y="26653"/>
                        <a:pt x="45433" y="28321"/>
                      </a:cubicBezTo>
                      <a:cubicBezTo>
                        <a:pt x="47201" y="29022"/>
                        <a:pt x="49069" y="29389"/>
                        <a:pt x="50937" y="29389"/>
                      </a:cubicBezTo>
                      <a:cubicBezTo>
                        <a:pt x="56941" y="29389"/>
                        <a:pt x="62278" y="25819"/>
                        <a:pt x="64547" y="20215"/>
                      </a:cubicBezTo>
                      <a:cubicBezTo>
                        <a:pt x="67582" y="12710"/>
                        <a:pt x="63946" y="4137"/>
                        <a:pt x="56441" y="1102"/>
                      </a:cubicBezTo>
                      <a:cubicBezTo>
                        <a:pt x="54706" y="368"/>
                        <a:pt x="52838" y="1"/>
                        <a:pt x="509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42863" dist="28575" dir="600000" algn="bl" rotWithShape="0">
                    <a:srgbClr val="000000">
                      <a:alpha val="21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27250" y="805175"/>
                  <a:ext cx="193475" cy="1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" h="7774" extrusionOk="0">
                      <a:moveTo>
                        <a:pt x="3869" y="1102"/>
                      </a:moveTo>
                      <a:cubicBezTo>
                        <a:pt x="5371" y="1102"/>
                        <a:pt x="6605" y="2303"/>
                        <a:pt x="6605" y="3837"/>
                      </a:cubicBezTo>
                      <a:cubicBezTo>
                        <a:pt x="6638" y="5371"/>
                        <a:pt x="5371" y="6606"/>
                        <a:pt x="3869" y="6606"/>
                      </a:cubicBezTo>
                      <a:cubicBezTo>
                        <a:pt x="2368" y="6606"/>
                        <a:pt x="1134" y="5371"/>
                        <a:pt x="1134" y="3837"/>
                      </a:cubicBezTo>
                      <a:cubicBezTo>
                        <a:pt x="1134" y="2336"/>
                        <a:pt x="2335" y="1102"/>
                        <a:pt x="3869" y="1102"/>
                      </a:cubicBezTo>
                      <a:close/>
                      <a:moveTo>
                        <a:pt x="3869" y="1"/>
                      </a:moveTo>
                      <a:cubicBezTo>
                        <a:pt x="1735" y="1"/>
                        <a:pt x="0" y="1769"/>
                        <a:pt x="0" y="3870"/>
                      </a:cubicBezTo>
                      <a:cubicBezTo>
                        <a:pt x="0" y="6005"/>
                        <a:pt x="1735" y="7773"/>
                        <a:pt x="3869" y="7773"/>
                      </a:cubicBezTo>
                      <a:cubicBezTo>
                        <a:pt x="6004" y="7773"/>
                        <a:pt x="7739" y="6005"/>
                        <a:pt x="7739" y="3870"/>
                      </a:cubicBezTo>
                      <a:cubicBezTo>
                        <a:pt x="7739" y="1702"/>
                        <a:pt x="6004" y="1"/>
                        <a:pt x="3869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823975" y="610050"/>
                  <a:ext cx="193500" cy="19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7773" extrusionOk="0">
                      <a:moveTo>
                        <a:pt x="3870" y="1134"/>
                      </a:moveTo>
                      <a:cubicBezTo>
                        <a:pt x="5371" y="1134"/>
                        <a:pt x="6639" y="2335"/>
                        <a:pt x="6639" y="3903"/>
                      </a:cubicBezTo>
                      <a:cubicBezTo>
                        <a:pt x="6639" y="5438"/>
                        <a:pt x="5371" y="6638"/>
                        <a:pt x="3870" y="6638"/>
                      </a:cubicBezTo>
                      <a:cubicBezTo>
                        <a:pt x="2369" y="6638"/>
                        <a:pt x="1135" y="5438"/>
                        <a:pt x="1135" y="3903"/>
                      </a:cubicBezTo>
                      <a:cubicBezTo>
                        <a:pt x="1135" y="2402"/>
                        <a:pt x="2335" y="1134"/>
                        <a:pt x="3870" y="1134"/>
                      </a:cubicBezTo>
                      <a:close/>
                      <a:moveTo>
                        <a:pt x="3870" y="0"/>
                      </a:moveTo>
                      <a:cubicBezTo>
                        <a:pt x="1768" y="0"/>
                        <a:pt x="0" y="1768"/>
                        <a:pt x="0" y="3903"/>
                      </a:cubicBezTo>
                      <a:cubicBezTo>
                        <a:pt x="0" y="6005"/>
                        <a:pt x="1768" y="7773"/>
                        <a:pt x="3870" y="7773"/>
                      </a:cubicBezTo>
                      <a:cubicBezTo>
                        <a:pt x="6005" y="7773"/>
                        <a:pt x="7739" y="6005"/>
                        <a:pt x="7739" y="3903"/>
                      </a:cubicBezTo>
                      <a:cubicBezTo>
                        <a:pt x="7739" y="1768"/>
                        <a:pt x="6005" y="0"/>
                        <a:pt x="3870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727250" y="686775"/>
                  <a:ext cx="193475" cy="19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" h="7740" extrusionOk="0">
                      <a:moveTo>
                        <a:pt x="3869" y="1068"/>
                      </a:moveTo>
                      <a:cubicBezTo>
                        <a:pt x="5371" y="1068"/>
                        <a:pt x="6605" y="2268"/>
                        <a:pt x="6605" y="3836"/>
                      </a:cubicBezTo>
                      <a:cubicBezTo>
                        <a:pt x="6638" y="5371"/>
                        <a:pt x="5371" y="6572"/>
                        <a:pt x="3869" y="6572"/>
                      </a:cubicBezTo>
                      <a:cubicBezTo>
                        <a:pt x="2368" y="6572"/>
                        <a:pt x="1134" y="5371"/>
                        <a:pt x="1134" y="3836"/>
                      </a:cubicBezTo>
                      <a:cubicBezTo>
                        <a:pt x="1134" y="2302"/>
                        <a:pt x="2335" y="1068"/>
                        <a:pt x="3869" y="1068"/>
                      </a:cubicBezTo>
                      <a:close/>
                      <a:moveTo>
                        <a:pt x="3869" y="0"/>
                      </a:moveTo>
                      <a:cubicBezTo>
                        <a:pt x="1735" y="0"/>
                        <a:pt x="0" y="1735"/>
                        <a:pt x="0" y="3870"/>
                      </a:cubicBezTo>
                      <a:cubicBezTo>
                        <a:pt x="0" y="6004"/>
                        <a:pt x="1735" y="7739"/>
                        <a:pt x="3869" y="7739"/>
                      </a:cubicBezTo>
                      <a:cubicBezTo>
                        <a:pt x="6004" y="7739"/>
                        <a:pt x="7739" y="5971"/>
                        <a:pt x="7739" y="3870"/>
                      </a:cubicBezTo>
                      <a:cubicBezTo>
                        <a:pt x="7739" y="1701"/>
                        <a:pt x="6004" y="0"/>
                        <a:pt x="3869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723900" y="971975"/>
                  <a:ext cx="90100" cy="12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4" h="5123" extrusionOk="0">
                      <a:moveTo>
                        <a:pt x="2433" y="1"/>
                      </a:moveTo>
                      <a:cubicBezTo>
                        <a:pt x="2005" y="1"/>
                        <a:pt x="1590" y="254"/>
                        <a:pt x="1435" y="667"/>
                      </a:cubicBezTo>
                      <a:lnTo>
                        <a:pt x="201" y="3670"/>
                      </a:lnTo>
                      <a:cubicBezTo>
                        <a:pt x="1" y="4203"/>
                        <a:pt x="267" y="4837"/>
                        <a:pt x="801" y="5037"/>
                      </a:cubicBezTo>
                      <a:cubicBezTo>
                        <a:pt x="933" y="5095"/>
                        <a:pt x="1072" y="5122"/>
                        <a:pt x="1208" y="5122"/>
                      </a:cubicBezTo>
                      <a:cubicBezTo>
                        <a:pt x="1622" y="5122"/>
                        <a:pt x="2018" y="4872"/>
                        <a:pt x="2169" y="4470"/>
                      </a:cubicBezTo>
                      <a:lnTo>
                        <a:pt x="3370" y="1468"/>
                      </a:lnTo>
                      <a:cubicBezTo>
                        <a:pt x="3603" y="901"/>
                        <a:pt x="3336" y="301"/>
                        <a:pt x="2803" y="67"/>
                      </a:cubicBezTo>
                      <a:cubicBezTo>
                        <a:pt x="2682" y="22"/>
                        <a:pt x="2557" y="1"/>
                        <a:pt x="2433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51900" y="1119100"/>
                  <a:ext cx="713025" cy="6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1" h="25177" extrusionOk="0">
                      <a:moveTo>
                        <a:pt x="14272" y="3680"/>
                      </a:moveTo>
                      <a:cubicBezTo>
                        <a:pt x="15373" y="3680"/>
                        <a:pt x="16493" y="3887"/>
                        <a:pt x="17580" y="4323"/>
                      </a:cubicBezTo>
                      <a:cubicBezTo>
                        <a:pt x="22150" y="6157"/>
                        <a:pt x="24351" y="11328"/>
                        <a:pt x="22517" y="15931"/>
                      </a:cubicBezTo>
                      <a:cubicBezTo>
                        <a:pt x="21121" y="19382"/>
                        <a:pt x="17776" y="21481"/>
                        <a:pt x="14244" y="21481"/>
                      </a:cubicBezTo>
                      <a:cubicBezTo>
                        <a:pt x="13132" y="21481"/>
                        <a:pt x="12002" y="21274"/>
                        <a:pt x="10908" y="20834"/>
                      </a:cubicBezTo>
                      <a:cubicBezTo>
                        <a:pt x="6372" y="19000"/>
                        <a:pt x="4170" y="13829"/>
                        <a:pt x="6005" y="9260"/>
                      </a:cubicBezTo>
                      <a:cubicBezTo>
                        <a:pt x="7403" y="5801"/>
                        <a:pt x="10740" y="3680"/>
                        <a:pt x="14272" y="3680"/>
                      </a:cubicBezTo>
                      <a:close/>
                      <a:moveTo>
                        <a:pt x="14252" y="0"/>
                      </a:moveTo>
                      <a:cubicBezTo>
                        <a:pt x="9262" y="0"/>
                        <a:pt x="4547" y="2973"/>
                        <a:pt x="2569" y="7892"/>
                      </a:cubicBezTo>
                      <a:cubicBezTo>
                        <a:pt x="0" y="14330"/>
                        <a:pt x="3069" y="21668"/>
                        <a:pt x="9541" y="24270"/>
                      </a:cubicBezTo>
                      <a:cubicBezTo>
                        <a:pt x="11088" y="24885"/>
                        <a:pt x="12685" y="25176"/>
                        <a:pt x="14255" y="25176"/>
                      </a:cubicBezTo>
                      <a:cubicBezTo>
                        <a:pt x="19249" y="25176"/>
                        <a:pt x="23965" y="22222"/>
                        <a:pt x="25919" y="17299"/>
                      </a:cubicBezTo>
                      <a:cubicBezTo>
                        <a:pt x="28521" y="10894"/>
                        <a:pt x="25419" y="3555"/>
                        <a:pt x="18981" y="920"/>
                      </a:cubicBezTo>
                      <a:cubicBezTo>
                        <a:pt x="17429" y="296"/>
                        <a:pt x="15827" y="0"/>
                        <a:pt x="14252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37100" y="1027525"/>
                  <a:ext cx="37530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2" h="8820" extrusionOk="0">
                      <a:moveTo>
                        <a:pt x="3386" y="0"/>
                      </a:moveTo>
                      <a:cubicBezTo>
                        <a:pt x="1730" y="0"/>
                        <a:pt x="968" y="881"/>
                        <a:pt x="968" y="881"/>
                      </a:cubicBezTo>
                      <a:lnTo>
                        <a:pt x="1" y="3216"/>
                      </a:lnTo>
                      <a:cubicBezTo>
                        <a:pt x="1048" y="2936"/>
                        <a:pt x="2148" y="2786"/>
                        <a:pt x="3267" y="2786"/>
                      </a:cubicBezTo>
                      <a:cubicBezTo>
                        <a:pt x="4819" y="2786"/>
                        <a:pt x="6408" y="3076"/>
                        <a:pt x="7940" y="3716"/>
                      </a:cubicBezTo>
                      <a:cubicBezTo>
                        <a:pt x="10541" y="4750"/>
                        <a:pt x="12643" y="6618"/>
                        <a:pt x="13977" y="8820"/>
                      </a:cubicBezTo>
                      <a:lnTo>
                        <a:pt x="14945" y="6485"/>
                      </a:lnTo>
                      <a:cubicBezTo>
                        <a:pt x="14945" y="6485"/>
                        <a:pt x="15011" y="4250"/>
                        <a:pt x="11642" y="2882"/>
                      </a:cubicBezTo>
                      <a:cubicBezTo>
                        <a:pt x="10827" y="971"/>
                        <a:pt x="9653" y="5"/>
                        <a:pt x="8088" y="5"/>
                      </a:cubicBezTo>
                      <a:cubicBezTo>
                        <a:pt x="7412" y="5"/>
                        <a:pt x="6663" y="185"/>
                        <a:pt x="5838" y="547"/>
                      </a:cubicBezTo>
                      <a:cubicBezTo>
                        <a:pt x="4869" y="144"/>
                        <a:pt x="4054" y="0"/>
                        <a:pt x="3386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718075" y="1062875"/>
                  <a:ext cx="5087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2836" extrusionOk="0">
                      <a:moveTo>
                        <a:pt x="967" y="0"/>
                      </a:moveTo>
                      <a:lnTo>
                        <a:pt x="0" y="2402"/>
                      </a:lnTo>
                      <a:lnTo>
                        <a:pt x="1068" y="2836"/>
                      </a:lnTo>
                      <a:lnTo>
                        <a:pt x="2035" y="434"/>
                      </a:lnTo>
                      <a:lnTo>
                        <a:pt x="96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998275" y="700125"/>
                  <a:ext cx="134275" cy="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3307" extrusionOk="0">
                      <a:moveTo>
                        <a:pt x="1198" y="0"/>
                      </a:moveTo>
                      <a:cubicBezTo>
                        <a:pt x="771" y="0"/>
                        <a:pt x="355" y="253"/>
                        <a:pt x="200" y="667"/>
                      </a:cubicBezTo>
                      <a:cubicBezTo>
                        <a:pt x="0" y="1201"/>
                        <a:pt x="234" y="1835"/>
                        <a:pt x="801" y="2035"/>
                      </a:cubicBezTo>
                      <a:lnTo>
                        <a:pt x="3803" y="3236"/>
                      </a:lnTo>
                      <a:cubicBezTo>
                        <a:pt x="3931" y="3283"/>
                        <a:pt x="4064" y="3307"/>
                        <a:pt x="4196" y="3307"/>
                      </a:cubicBezTo>
                      <a:cubicBezTo>
                        <a:pt x="4615" y="3307"/>
                        <a:pt x="5018" y="3074"/>
                        <a:pt x="5170" y="2668"/>
                      </a:cubicBezTo>
                      <a:cubicBezTo>
                        <a:pt x="5371" y="2135"/>
                        <a:pt x="5137" y="1501"/>
                        <a:pt x="4570" y="1301"/>
                      </a:cubicBezTo>
                      <a:lnTo>
                        <a:pt x="1568" y="67"/>
                      </a:lnTo>
                      <a:cubicBezTo>
                        <a:pt x="1448" y="22"/>
                        <a:pt x="1322" y="0"/>
                        <a:pt x="1198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106675" y="587050"/>
                  <a:ext cx="713025" cy="6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1" h="25191" extrusionOk="0">
                      <a:moveTo>
                        <a:pt x="14249" y="3709"/>
                      </a:moveTo>
                      <a:cubicBezTo>
                        <a:pt x="15358" y="3709"/>
                        <a:pt x="16486" y="3917"/>
                        <a:pt x="17580" y="4356"/>
                      </a:cubicBezTo>
                      <a:cubicBezTo>
                        <a:pt x="22150" y="6191"/>
                        <a:pt x="24351" y="11361"/>
                        <a:pt x="22517" y="15931"/>
                      </a:cubicBezTo>
                      <a:cubicBezTo>
                        <a:pt x="21121" y="19408"/>
                        <a:pt x="17793" y="21514"/>
                        <a:pt x="14254" y="21514"/>
                      </a:cubicBezTo>
                      <a:cubicBezTo>
                        <a:pt x="13142" y="21514"/>
                        <a:pt x="12009" y="21307"/>
                        <a:pt x="10908" y="20868"/>
                      </a:cubicBezTo>
                      <a:cubicBezTo>
                        <a:pt x="6372" y="19033"/>
                        <a:pt x="4170" y="13863"/>
                        <a:pt x="6005" y="9260"/>
                      </a:cubicBezTo>
                      <a:cubicBezTo>
                        <a:pt x="7400" y="5809"/>
                        <a:pt x="10726" y="3709"/>
                        <a:pt x="14249" y="3709"/>
                      </a:cubicBezTo>
                      <a:close/>
                      <a:moveTo>
                        <a:pt x="14256" y="0"/>
                      </a:moveTo>
                      <a:cubicBezTo>
                        <a:pt x="9274" y="0"/>
                        <a:pt x="4572" y="2973"/>
                        <a:pt x="2569" y="7892"/>
                      </a:cubicBezTo>
                      <a:cubicBezTo>
                        <a:pt x="1" y="14363"/>
                        <a:pt x="3069" y="21702"/>
                        <a:pt x="9541" y="24270"/>
                      </a:cubicBezTo>
                      <a:cubicBezTo>
                        <a:pt x="11093" y="24894"/>
                        <a:pt x="12695" y="25190"/>
                        <a:pt x="14269" y="25190"/>
                      </a:cubicBezTo>
                      <a:cubicBezTo>
                        <a:pt x="19258" y="25190"/>
                        <a:pt x="23967" y="22218"/>
                        <a:pt x="25919" y="17299"/>
                      </a:cubicBezTo>
                      <a:cubicBezTo>
                        <a:pt x="28521" y="10861"/>
                        <a:pt x="25419" y="3522"/>
                        <a:pt x="18981" y="920"/>
                      </a:cubicBezTo>
                      <a:cubicBezTo>
                        <a:pt x="17429" y="296"/>
                        <a:pt x="15829" y="0"/>
                        <a:pt x="14256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035800" y="600025"/>
                  <a:ext cx="241850" cy="37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4" h="14912" extrusionOk="0">
                      <a:moveTo>
                        <a:pt x="7318" y="1"/>
                      </a:moveTo>
                      <a:cubicBezTo>
                        <a:pt x="7089" y="1"/>
                        <a:pt x="4994" y="90"/>
                        <a:pt x="3703" y="3303"/>
                      </a:cubicBezTo>
                      <a:cubicBezTo>
                        <a:pt x="1001" y="4471"/>
                        <a:pt x="200" y="6372"/>
                        <a:pt x="1368" y="9074"/>
                      </a:cubicBezTo>
                      <a:cubicBezTo>
                        <a:pt x="0" y="12443"/>
                        <a:pt x="1701" y="13978"/>
                        <a:pt x="1701" y="13978"/>
                      </a:cubicBezTo>
                      <a:lnTo>
                        <a:pt x="4036" y="14912"/>
                      </a:lnTo>
                      <a:cubicBezTo>
                        <a:pt x="3336" y="12377"/>
                        <a:pt x="3469" y="9641"/>
                        <a:pt x="4537" y="7006"/>
                      </a:cubicBezTo>
                      <a:cubicBezTo>
                        <a:pt x="5571" y="4371"/>
                        <a:pt x="7472" y="2303"/>
                        <a:pt x="9674" y="968"/>
                      </a:cubicBezTo>
                      <a:lnTo>
                        <a:pt x="7339" y="1"/>
                      </a:lnTo>
                      <a:cubicBezTo>
                        <a:pt x="7339" y="1"/>
                        <a:pt x="7332" y="1"/>
                        <a:pt x="7318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091675" y="740975"/>
                  <a:ext cx="71725" cy="5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036" extrusionOk="0">
                      <a:moveTo>
                        <a:pt x="434" y="0"/>
                      </a:moveTo>
                      <a:lnTo>
                        <a:pt x="0" y="1068"/>
                      </a:lnTo>
                      <a:lnTo>
                        <a:pt x="2435" y="2035"/>
                      </a:lnTo>
                      <a:lnTo>
                        <a:pt x="2869" y="968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35" name="Google Shape;35;p2"/>
              <p:cNvSpPr/>
              <p:nvPr/>
            </p:nvSpPr>
            <p:spPr>
              <a:xfrm>
                <a:off x="707801" y="1009617"/>
                <a:ext cx="75355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314" extrusionOk="0">
                    <a:moveTo>
                      <a:pt x="1330" y="1"/>
                    </a:moveTo>
                    <a:cubicBezTo>
                      <a:pt x="880" y="1"/>
                      <a:pt x="439" y="279"/>
                      <a:pt x="234" y="714"/>
                    </a:cubicBezTo>
                    <a:cubicBezTo>
                      <a:pt x="0" y="1315"/>
                      <a:pt x="301" y="1982"/>
                      <a:pt x="868" y="2216"/>
                    </a:cubicBezTo>
                    <a:cubicBezTo>
                      <a:pt x="1018" y="2282"/>
                      <a:pt x="1172" y="2313"/>
                      <a:pt x="1323" y="2313"/>
                    </a:cubicBezTo>
                    <a:cubicBezTo>
                      <a:pt x="1775" y="2313"/>
                      <a:pt x="2194" y="2032"/>
                      <a:pt x="2369" y="1582"/>
                    </a:cubicBezTo>
                    <a:cubicBezTo>
                      <a:pt x="2569" y="1015"/>
                      <a:pt x="2302" y="347"/>
                      <a:pt x="1735" y="81"/>
                    </a:cubicBezTo>
                    <a:cubicBezTo>
                      <a:pt x="1603" y="26"/>
                      <a:pt x="1466" y="1"/>
                      <a:pt x="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25583" y="634337"/>
                <a:ext cx="77350" cy="6743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299" extrusionOk="0">
                    <a:moveTo>
                      <a:pt x="1310" y="0"/>
                    </a:moveTo>
                    <a:cubicBezTo>
                      <a:pt x="860" y="0"/>
                      <a:pt x="442" y="275"/>
                      <a:pt x="268" y="699"/>
                    </a:cubicBezTo>
                    <a:cubicBezTo>
                      <a:pt x="1" y="1300"/>
                      <a:pt x="301" y="1967"/>
                      <a:pt x="902" y="2200"/>
                    </a:cubicBezTo>
                    <a:cubicBezTo>
                      <a:pt x="1045" y="2268"/>
                      <a:pt x="1194" y="2299"/>
                      <a:pt x="1342" y="2299"/>
                    </a:cubicBezTo>
                    <a:cubicBezTo>
                      <a:pt x="1780" y="2299"/>
                      <a:pt x="2203" y="2024"/>
                      <a:pt x="2403" y="1600"/>
                    </a:cubicBezTo>
                    <a:cubicBezTo>
                      <a:pt x="2636" y="999"/>
                      <a:pt x="2336" y="332"/>
                      <a:pt x="1769" y="99"/>
                    </a:cubicBezTo>
                    <a:cubicBezTo>
                      <a:pt x="1617" y="32"/>
                      <a:pt x="1462" y="0"/>
                      <a:pt x="1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433650" y="1562975"/>
              <a:ext cx="292800" cy="357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 rot="-5400000" flipH="1">
              <a:off x="6875575" y="4206510"/>
              <a:ext cx="17763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 rot="-5400000" flipH="1">
              <a:off x="6748225" y="825375"/>
              <a:ext cx="20310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1" name="Google Shape;4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714789" y="2415367"/>
            <a:ext cx="6362400" cy="2184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Mulish ExtraBold"/>
              <a:buNone/>
              <a:defRPr sz="80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1714789" y="4827633"/>
            <a:ext cx="63624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7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6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24268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 flipH="1">
            <a:off x="610633" y="53513"/>
            <a:ext cx="390400" cy="21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3"/>
          <p:cNvSpPr/>
          <p:nvPr/>
        </p:nvSpPr>
        <p:spPr>
          <a:xfrm>
            <a:off x="8425767" y="1550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3"/>
          <p:cNvSpPr/>
          <p:nvPr/>
        </p:nvSpPr>
        <p:spPr>
          <a:xfrm>
            <a:off x="9206340" y="1550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" name="Google Shape;49;p3"/>
          <p:cNvSpPr/>
          <p:nvPr/>
        </p:nvSpPr>
        <p:spPr>
          <a:xfrm>
            <a:off x="9986913" y="1550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3"/>
          <p:cNvSpPr/>
          <p:nvPr/>
        </p:nvSpPr>
        <p:spPr>
          <a:xfrm>
            <a:off x="8162440" y="2196331"/>
            <a:ext cx="2462800" cy="21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51" name="Google Shape;51;p3"/>
          <p:cNvSpPr/>
          <p:nvPr/>
        </p:nvSpPr>
        <p:spPr>
          <a:xfrm flipH="1">
            <a:off x="610633" y="4322660"/>
            <a:ext cx="390400" cy="250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3"/>
          <p:cNvSpPr/>
          <p:nvPr/>
        </p:nvSpPr>
        <p:spPr>
          <a:xfrm rot="-5400000" flipH="1">
            <a:off x="-746367" y="5322333"/>
            <a:ext cx="268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3"/>
          <p:cNvSpPr/>
          <p:nvPr/>
        </p:nvSpPr>
        <p:spPr>
          <a:xfrm rot="-5400000" flipH="1">
            <a:off x="-421367" y="820000"/>
            <a:ext cx="203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4" name="Google Shape;54;p3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55" name="Google Shape;5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4156400" y="2453667"/>
            <a:ext cx="3604000" cy="7624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4156400" y="3160233"/>
            <a:ext cx="3604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868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4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4"/>
          <p:cNvSpPr/>
          <p:nvPr/>
        </p:nvSpPr>
        <p:spPr>
          <a:xfrm rot="5400000">
            <a:off x="-2164867" y="4227067"/>
            <a:ext cx="4685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 rot="5400000">
            <a:off x="-122600" y="-1224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 flipH="1">
            <a:off x="11570673" y="59643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 rot="-5400000">
            <a:off x="9341000" y="23763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4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8" name="Google Shape;68;p4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69" name="Google Shape;6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ulish ExtraBold"/>
              <a:buNone/>
              <a:defRPr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960000" y="1431600"/>
            <a:ext cx="9348400" cy="4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6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77112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 flipH="1">
            <a:off x="11555533" y="5067"/>
            <a:ext cx="390400" cy="54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5"/>
          <p:cNvSpPr/>
          <p:nvPr/>
        </p:nvSpPr>
        <p:spPr>
          <a:xfrm flipH="1">
            <a:off x="11570673" y="65556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5"/>
          <p:cNvSpPr/>
          <p:nvPr/>
        </p:nvSpPr>
        <p:spPr>
          <a:xfrm rot="-5400000">
            <a:off x="9431867" y="2275767"/>
            <a:ext cx="5164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77" name="Google Shape;77;p5"/>
          <p:cNvSpPr/>
          <p:nvPr/>
        </p:nvSpPr>
        <p:spPr>
          <a:xfrm rot="-5400000">
            <a:off x="11743807" y="63859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230940" y="166710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5"/>
          <p:cNvSpPr/>
          <p:nvPr/>
        </p:nvSpPr>
        <p:spPr>
          <a:xfrm rot="10800000" flipH="1">
            <a:off x="230933" y="-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5"/>
          <p:cNvSpPr/>
          <p:nvPr/>
        </p:nvSpPr>
        <p:spPr>
          <a:xfrm rot="5400000">
            <a:off x="-2525393" y="38872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5"/>
          <p:cNvSpPr/>
          <p:nvPr/>
        </p:nvSpPr>
        <p:spPr>
          <a:xfrm rot="5400000">
            <a:off x="-252200" y="7133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2" name="Google Shape;82;p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83" name="Google Shape;8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1670017" y="3603600"/>
            <a:ext cx="4084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667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6594171" y="3604400"/>
            <a:ext cx="40844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667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1671817" y="4105267"/>
            <a:ext cx="4080800" cy="1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6594171" y="4105267"/>
            <a:ext cx="4084400" cy="1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960000" y="926592"/>
            <a:ext cx="10272000" cy="768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0253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 rot="10800000" flipH="1">
            <a:off x="246067" y="4379108"/>
            <a:ext cx="390400" cy="24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6"/>
          <p:cNvSpPr/>
          <p:nvPr/>
        </p:nvSpPr>
        <p:spPr>
          <a:xfrm rot="10800000" flipH="1">
            <a:off x="230933" y="-92917"/>
            <a:ext cx="390400" cy="34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" name="Google Shape;93;p6"/>
          <p:cNvSpPr/>
          <p:nvPr/>
        </p:nvSpPr>
        <p:spPr>
          <a:xfrm rot="5400000">
            <a:off x="-987867" y="5395133"/>
            <a:ext cx="2331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94" name="Google Shape;94;p6"/>
          <p:cNvSpPr/>
          <p:nvPr/>
        </p:nvSpPr>
        <p:spPr>
          <a:xfrm rot="5400000">
            <a:off x="-1671800" y="1399225"/>
            <a:ext cx="366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95" name="Google Shape;95;p6"/>
          <p:cNvSpPr/>
          <p:nvPr/>
        </p:nvSpPr>
        <p:spPr>
          <a:xfrm flipH="1">
            <a:off x="11570667" y="-150300"/>
            <a:ext cx="390400" cy="356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 flipH="1">
            <a:off x="11570667" y="4378800"/>
            <a:ext cx="390400" cy="252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 rot="-5400000">
            <a:off x="10198200" y="1403167"/>
            <a:ext cx="3662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 rot="-5400000">
            <a:off x="10821600" y="5399593"/>
            <a:ext cx="2415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9" name="Google Shape;99;p6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00" name="Google Shape;10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60000" y="926600"/>
            <a:ext cx="103068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56865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 rot="10800000" flipH="1">
            <a:off x="9986913" y="-1420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7"/>
          <p:cNvSpPr/>
          <p:nvPr/>
        </p:nvSpPr>
        <p:spPr>
          <a:xfrm>
            <a:off x="107490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7"/>
          <p:cNvSpPr/>
          <p:nvPr/>
        </p:nvSpPr>
        <p:spPr>
          <a:xfrm>
            <a:off x="11529607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7" name="Google Shape;107;p7"/>
          <p:cNvSpPr/>
          <p:nvPr/>
        </p:nvSpPr>
        <p:spPr>
          <a:xfrm rot="10800000" flipH="1">
            <a:off x="9797704" y="1142733"/>
            <a:ext cx="768800" cy="169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246067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246067" y="5222233"/>
            <a:ext cx="390400" cy="16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 rot="5400000" flipH="1">
            <a:off x="-1999467" y="1865600"/>
            <a:ext cx="4354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 rot="5400000" flipH="1">
            <a:off x="-623667" y="5869767"/>
            <a:ext cx="1603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7"/>
          <p:cNvSpPr/>
          <p:nvPr/>
        </p:nvSpPr>
        <p:spPr>
          <a:xfrm rot="5400000" flipH="1">
            <a:off x="9727100" y="429800"/>
            <a:ext cx="13340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7"/>
          <p:cNvSpPr/>
          <p:nvPr/>
        </p:nvSpPr>
        <p:spPr>
          <a:xfrm rot="5400000" flipH="1">
            <a:off x="8445900" y="4742333"/>
            <a:ext cx="3896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4" name="Google Shape;114;p7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15" name="Google Shape;11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1544333" y="891533"/>
            <a:ext cx="5161200" cy="1452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1552067" y="3037833"/>
            <a:ext cx="7758000" cy="2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6980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/>
          <p:nvPr/>
        </p:nvSpPr>
        <p:spPr>
          <a:xfrm>
            <a:off x="246067" y="5068"/>
            <a:ext cx="390400" cy="484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230933" y="6555633"/>
            <a:ext cx="390400" cy="32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 rot="5400000" flipH="1">
            <a:off x="-2164867" y="2036433"/>
            <a:ext cx="4685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123" name="Google Shape;123;p8"/>
          <p:cNvSpPr/>
          <p:nvPr/>
        </p:nvSpPr>
        <p:spPr>
          <a:xfrm rot="5400000" flipH="1">
            <a:off x="-122600" y="63859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124" name="Google Shape;124;p8"/>
          <p:cNvSpPr/>
          <p:nvPr/>
        </p:nvSpPr>
        <p:spPr>
          <a:xfrm rot="10800000">
            <a:off x="11570667" y="166710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8"/>
          <p:cNvSpPr/>
          <p:nvPr/>
        </p:nvSpPr>
        <p:spPr>
          <a:xfrm rot="10800000">
            <a:off x="11570673" y="-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6" name="Google Shape;126;p8"/>
          <p:cNvSpPr/>
          <p:nvPr/>
        </p:nvSpPr>
        <p:spPr>
          <a:xfrm rot="-5400000" flipH="1">
            <a:off x="9341000" y="38872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7" name="Google Shape;127;p8"/>
          <p:cNvSpPr/>
          <p:nvPr/>
        </p:nvSpPr>
        <p:spPr>
          <a:xfrm rot="-5400000" flipH="1">
            <a:off x="11614207" y="7133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8"/>
          <p:cNvSpPr/>
          <p:nvPr/>
        </p:nvSpPr>
        <p:spPr>
          <a:xfrm flipH="1">
            <a:off x="10801500" y="7103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8"/>
          <p:cNvSpPr/>
          <p:nvPr/>
        </p:nvSpPr>
        <p:spPr>
          <a:xfrm flipH="1">
            <a:off x="10032333" y="7068"/>
            <a:ext cx="390400" cy="19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 flipH="1">
            <a:off x="9263167" y="7068"/>
            <a:ext cx="390400" cy="19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 flipH="1">
            <a:off x="8494000" y="7068"/>
            <a:ext cx="390400" cy="19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2" name="Google Shape;132;p8"/>
          <p:cNvSpPr/>
          <p:nvPr/>
        </p:nvSpPr>
        <p:spPr>
          <a:xfrm flipH="1">
            <a:off x="10032333" y="4986367"/>
            <a:ext cx="390400" cy="1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3" name="Google Shape;133;p8"/>
          <p:cNvSpPr/>
          <p:nvPr/>
        </p:nvSpPr>
        <p:spPr>
          <a:xfrm flipH="1">
            <a:off x="9263167" y="4986367"/>
            <a:ext cx="390400" cy="1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8"/>
          <p:cNvSpPr/>
          <p:nvPr/>
        </p:nvSpPr>
        <p:spPr>
          <a:xfrm flipH="1">
            <a:off x="8494000" y="4986367"/>
            <a:ext cx="390400" cy="1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5" name="Google Shape;135;p8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36" name="Google Shape;13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457287" y="1952687"/>
            <a:ext cx="7100000" cy="30288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0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 flipH="1">
            <a:off x="833000" y="1762400"/>
            <a:ext cx="10272000" cy="4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92876" y="474188"/>
            <a:ext cx="4207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52957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 flipH="1">
            <a:off x="2628833" y="0"/>
            <a:ext cx="390400" cy="132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9"/>
          <p:cNvSpPr/>
          <p:nvPr/>
        </p:nvSpPr>
        <p:spPr>
          <a:xfrm flipH="1">
            <a:off x="1848265" y="0"/>
            <a:ext cx="390400" cy="132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2" name="Google Shape;142;p9"/>
          <p:cNvSpPr/>
          <p:nvPr/>
        </p:nvSpPr>
        <p:spPr>
          <a:xfrm flipH="1">
            <a:off x="2610400" y="3022667"/>
            <a:ext cx="390400" cy="38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3" name="Google Shape;143;p9"/>
          <p:cNvSpPr/>
          <p:nvPr/>
        </p:nvSpPr>
        <p:spPr>
          <a:xfrm flipH="1">
            <a:off x="1829831" y="3022667"/>
            <a:ext cx="390400" cy="38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4" name="Google Shape;144;p9"/>
          <p:cNvSpPr/>
          <p:nvPr/>
        </p:nvSpPr>
        <p:spPr>
          <a:xfrm flipH="1">
            <a:off x="1067707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" name="Google Shape;145;p9"/>
          <p:cNvSpPr/>
          <p:nvPr/>
        </p:nvSpPr>
        <p:spPr>
          <a:xfrm flipH="1">
            <a:off x="287133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9"/>
          <p:cNvSpPr/>
          <p:nvPr/>
        </p:nvSpPr>
        <p:spPr>
          <a:xfrm flipH="1">
            <a:off x="11570673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9"/>
          <p:cNvSpPr/>
          <p:nvPr/>
        </p:nvSpPr>
        <p:spPr>
          <a:xfrm flipH="1">
            <a:off x="11570673" y="5964367"/>
            <a:ext cx="390400" cy="8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8" name="Google Shape;148;p9"/>
          <p:cNvSpPr/>
          <p:nvPr/>
        </p:nvSpPr>
        <p:spPr>
          <a:xfrm rot="-5400000">
            <a:off x="9905255" y="1855067"/>
            <a:ext cx="4333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9" name="Google Shape;149;p9"/>
          <p:cNvSpPr/>
          <p:nvPr/>
        </p:nvSpPr>
        <p:spPr>
          <a:xfrm rot="-5400000">
            <a:off x="11657055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0" name="Google Shape;150;p9"/>
          <p:cNvSpPr/>
          <p:nvPr/>
        </p:nvSpPr>
        <p:spPr>
          <a:xfrm rot="-5400000" flipH="1">
            <a:off x="-39767" y="4837833"/>
            <a:ext cx="37056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1" name="Google Shape;151;p9"/>
          <p:cNvSpPr/>
          <p:nvPr/>
        </p:nvSpPr>
        <p:spPr>
          <a:xfrm rot="-5400000" flipH="1">
            <a:off x="1070037" y="505867"/>
            <a:ext cx="14860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53" name="Google Shape;15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657300" y="1726163"/>
            <a:ext cx="5869600" cy="9268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subTitle" idx="1"/>
          </p:nvPr>
        </p:nvSpPr>
        <p:spPr>
          <a:xfrm>
            <a:off x="3761233" y="3162667"/>
            <a:ext cx="57528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6106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107604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10"/>
          <p:cNvSpPr/>
          <p:nvPr/>
        </p:nvSpPr>
        <p:spPr>
          <a:xfrm>
            <a:off x="11541000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0" name="Google Shape;160;p10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61" name="Google Shape;161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205200" y="3970500"/>
            <a:ext cx="6105200" cy="197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6419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 flipH="1">
            <a:off x="2715700" y="0"/>
            <a:ext cx="390400" cy="68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6" name="Google Shape;166;p11"/>
          <p:cNvSpPr/>
          <p:nvPr/>
        </p:nvSpPr>
        <p:spPr>
          <a:xfrm flipH="1">
            <a:off x="1935133" y="0"/>
            <a:ext cx="390400" cy="68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7" name="Google Shape;167;p11"/>
          <p:cNvSpPr/>
          <p:nvPr/>
        </p:nvSpPr>
        <p:spPr>
          <a:xfrm flipH="1">
            <a:off x="1154567" y="0"/>
            <a:ext cx="390400" cy="68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11"/>
          <p:cNvSpPr/>
          <p:nvPr/>
        </p:nvSpPr>
        <p:spPr>
          <a:xfrm>
            <a:off x="11242033" y="0"/>
            <a:ext cx="390400" cy="219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9" name="Google Shape;169;p11"/>
          <p:cNvSpPr/>
          <p:nvPr/>
        </p:nvSpPr>
        <p:spPr>
          <a:xfrm>
            <a:off x="11242033" y="4322667"/>
            <a:ext cx="390400" cy="253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0" name="Google Shape;170;p11"/>
          <p:cNvSpPr/>
          <p:nvPr/>
        </p:nvSpPr>
        <p:spPr>
          <a:xfrm rot="5400000">
            <a:off x="10309040" y="5322333"/>
            <a:ext cx="268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11"/>
          <p:cNvSpPr/>
          <p:nvPr/>
        </p:nvSpPr>
        <p:spPr>
          <a:xfrm rot="5400000">
            <a:off x="10634040" y="820000"/>
            <a:ext cx="2030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2" name="Google Shape;172;p11"/>
          <p:cNvSpPr/>
          <p:nvPr/>
        </p:nvSpPr>
        <p:spPr>
          <a:xfrm flipH="1">
            <a:off x="906667" y="2196333"/>
            <a:ext cx="2474800" cy="21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</a:endParaRPr>
          </a:p>
        </p:txBody>
      </p:sp>
      <p:grpSp>
        <p:nvGrpSpPr>
          <p:cNvPr id="173" name="Google Shape;173;p11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74" name="Google Shape;17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1"/>
          <p:cNvSpPr txBox="1">
            <a:spLocks noGrp="1"/>
          </p:cNvSpPr>
          <p:nvPr>
            <p:ph type="title" hasCustomPrompt="1"/>
          </p:nvPr>
        </p:nvSpPr>
        <p:spPr>
          <a:xfrm>
            <a:off x="4139367" y="2336967"/>
            <a:ext cx="6645200" cy="1232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4347700" y="3526500"/>
            <a:ext cx="6437200" cy="6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207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0" y="-45699"/>
            <a:ext cx="12192085" cy="6949433"/>
          </a:xfrm>
          <a:custGeom>
            <a:avLst/>
            <a:gdLst/>
            <a:ahLst/>
            <a:cxnLst/>
            <a:rect l="l" t="t" r="r" b="b"/>
            <a:pathLst>
              <a:path w="208483" h="208483" extrusionOk="0">
                <a:moveTo>
                  <a:pt x="0" y="0"/>
                </a:moveTo>
                <a:lnTo>
                  <a:pt x="0" y="208483"/>
                </a:lnTo>
                <a:lnTo>
                  <a:pt x="208482" y="208483"/>
                </a:lnTo>
                <a:lnTo>
                  <a:pt x="20848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7126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3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182" name="Google Shape;18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3"/>
          <p:cNvSpPr/>
          <p:nvPr/>
        </p:nvSpPr>
        <p:spPr>
          <a:xfrm flipH="1">
            <a:off x="1829833" y="2209312"/>
            <a:ext cx="390400" cy="46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5" name="Google Shape;185;p13"/>
          <p:cNvSpPr/>
          <p:nvPr/>
        </p:nvSpPr>
        <p:spPr>
          <a:xfrm flipH="1">
            <a:off x="1067700" y="2209267"/>
            <a:ext cx="390400" cy="46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6" name="Google Shape;186;p13"/>
          <p:cNvSpPr/>
          <p:nvPr/>
        </p:nvSpPr>
        <p:spPr>
          <a:xfrm flipH="1">
            <a:off x="287133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13"/>
          <p:cNvSpPr/>
          <p:nvPr/>
        </p:nvSpPr>
        <p:spPr>
          <a:xfrm rot="-5400000" flipH="1">
            <a:off x="-1291867" y="4468367"/>
            <a:ext cx="46488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8" name="Google Shape;188;p13"/>
          <p:cNvSpPr/>
          <p:nvPr/>
        </p:nvSpPr>
        <p:spPr>
          <a:xfrm rot="10800000">
            <a:off x="11570673" y="2756033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9" name="Google Shape;189;p13"/>
          <p:cNvSpPr/>
          <p:nvPr/>
        </p:nvSpPr>
        <p:spPr>
          <a:xfrm rot="10800000">
            <a:off x="11570673" y="-5533"/>
            <a:ext cx="390400" cy="8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13"/>
          <p:cNvSpPr/>
          <p:nvPr/>
        </p:nvSpPr>
        <p:spPr>
          <a:xfrm rot="-5400000" flipH="1">
            <a:off x="9862407" y="4504567"/>
            <a:ext cx="43336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13"/>
          <p:cNvSpPr/>
          <p:nvPr/>
        </p:nvSpPr>
        <p:spPr>
          <a:xfrm rot="-5400000" flipH="1">
            <a:off x="11614207" y="16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13"/>
          <p:cNvSpPr/>
          <p:nvPr/>
        </p:nvSpPr>
        <p:spPr>
          <a:xfrm flipH="1">
            <a:off x="1817733" y="-29"/>
            <a:ext cx="390400" cy="46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13"/>
          <p:cNvSpPr/>
          <p:nvPr/>
        </p:nvSpPr>
        <p:spPr>
          <a:xfrm flipH="1">
            <a:off x="1055600" y="-33"/>
            <a:ext cx="390400" cy="46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13"/>
          <p:cNvSpPr/>
          <p:nvPr/>
        </p:nvSpPr>
        <p:spPr>
          <a:xfrm rot="-5400000" flipH="1">
            <a:off x="701133" y="77900"/>
            <a:ext cx="6628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3199067" y="2697567"/>
            <a:ext cx="2759200" cy="7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3199067" y="3278507"/>
            <a:ext cx="27592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6949200" y="2697567"/>
            <a:ext cx="293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6949200" y="3276397"/>
            <a:ext cx="293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4"/>
          </p:nvPr>
        </p:nvSpPr>
        <p:spPr>
          <a:xfrm>
            <a:off x="3199067" y="4829249"/>
            <a:ext cx="2759200" cy="7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5"/>
          </p:nvPr>
        </p:nvSpPr>
        <p:spPr>
          <a:xfrm>
            <a:off x="3199067" y="5410203"/>
            <a:ext cx="27592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6"/>
          </p:nvPr>
        </p:nvSpPr>
        <p:spPr>
          <a:xfrm>
            <a:off x="6949200" y="4822693"/>
            <a:ext cx="29124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7"/>
          </p:nvPr>
        </p:nvSpPr>
        <p:spPr>
          <a:xfrm>
            <a:off x="6949200" y="5401536"/>
            <a:ext cx="293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8"/>
          </p:nvPr>
        </p:nvSpPr>
        <p:spPr>
          <a:xfrm>
            <a:off x="960000" y="930867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53638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 flipH="1">
            <a:off x="11555533" y="5067"/>
            <a:ext cx="390400" cy="54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6" name="Google Shape;206;p14"/>
          <p:cNvSpPr/>
          <p:nvPr/>
        </p:nvSpPr>
        <p:spPr>
          <a:xfrm flipH="1">
            <a:off x="11570673" y="65556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14"/>
          <p:cNvSpPr/>
          <p:nvPr/>
        </p:nvSpPr>
        <p:spPr>
          <a:xfrm rot="-5400000">
            <a:off x="9431867" y="2275767"/>
            <a:ext cx="5164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08" name="Google Shape;208;p14"/>
          <p:cNvSpPr/>
          <p:nvPr/>
        </p:nvSpPr>
        <p:spPr>
          <a:xfrm rot="-5400000">
            <a:off x="11743807" y="6385967"/>
            <a:ext cx="570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09" name="Google Shape;209;p14"/>
          <p:cNvSpPr/>
          <p:nvPr/>
        </p:nvSpPr>
        <p:spPr>
          <a:xfrm rot="10800000" flipH="1">
            <a:off x="230940" y="166710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230933" y="-67"/>
            <a:ext cx="390400" cy="8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1" name="Google Shape;211;p14"/>
          <p:cNvSpPr/>
          <p:nvPr/>
        </p:nvSpPr>
        <p:spPr>
          <a:xfrm rot="5400000">
            <a:off x="-2525393" y="3887200"/>
            <a:ext cx="5376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14"/>
          <p:cNvSpPr/>
          <p:nvPr/>
        </p:nvSpPr>
        <p:spPr>
          <a:xfrm rot="5400000">
            <a:off x="-252200" y="7133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14" name="Google Shape;214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960000" y="926592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5717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15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15"/>
          <p:cNvSpPr/>
          <p:nvPr/>
        </p:nvSpPr>
        <p:spPr>
          <a:xfrm rot="5400000">
            <a:off x="-2196900" y="4235167"/>
            <a:ext cx="4708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21" name="Google Shape;221;p15"/>
          <p:cNvSpPr/>
          <p:nvPr/>
        </p:nvSpPr>
        <p:spPr>
          <a:xfrm rot="5400000">
            <a:off x="-128035" y="-117067"/>
            <a:ext cx="542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22" name="Google Shape;222;p15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3" name="Google Shape;223;p15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4" name="Google Shape;224;p15"/>
          <p:cNvSpPr/>
          <p:nvPr/>
        </p:nvSpPr>
        <p:spPr>
          <a:xfrm rot="-5400000">
            <a:off x="9379200" y="2377267"/>
            <a:ext cx="53392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15"/>
          <p:cNvSpPr/>
          <p:nvPr/>
        </p:nvSpPr>
        <p:spPr>
          <a:xfrm rot="-5400000">
            <a:off x="11633807" y="6275967"/>
            <a:ext cx="8300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6" name="Google Shape;226;p1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27" name="Google Shape;227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960000" y="926592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5805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2" name="Google Shape;232;p16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16"/>
          <p:cNvSpPr/>
          <p:nvPr/>
        </p:nvSpPr>
        <p:spPr>
          <a:xfrm rot="5400000">
            <a:off x="-2176267" y="4215567"/>
            <a:ext cx="4708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34" name="Google Shape;234;p16"/>
          <p:cNvSpPr/>
          <p:nvPr/>
        </p:nvSpPr>
        <p:spPr>
          <a:xfrm rot="5400000">
            <a:off x="-108400" y="-136667"/>
            <a:ext cx="542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35" name="Google Shape;235;p16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16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16"/>
          <p:cNvSpPr/>
          <p:nvPr/>
        </p:nvSpPr>
        <p:spPr>
          <a:xfrm rot="-5400000">
            <a:off x="9359600" y="2357667"/>
            <a:ext cx="533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8" name="Google Shape;238;p16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40" name="Google Shape;240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16"/>
          <p:cNvSpPr txBox="1">
            <a:spLocks noGrp="1"/>
          </p:cNvSpPr>
          <p:nvPr>
            <p:ph type="subTitle" idx="1"/>
          </p:nvPr>
        </p:nvSpPr>
        <p:spPr>
          <a:xfrm>
            <a:off x="1576867" y="3730433"/>
            <a:ext cx="39188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576867" y="1017200"/>
            <a:ext cx="4519200" cy="2408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28631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107490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6" name="Google Shape;246;p17"/>
          <p:cNvSpPr/>
          <p:nvPr/>
        </p:nvSpPr>
        <p:spPr>
          <a:xfrm>
            <a:off x="11529607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17"/>
          <p:cNvSpPr/>
          <p:nvPr/>
        </p:nvSpPr>
        <p:spPr>
          <a:xfrm>
            <a:off x="246067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8" name="Google Shape;248;p17"/>
          <p:cNvSpPr/>
          <p:nvPr/>
        </p:nvSpPr>
        <p:spPr>
          <a:xfrm>
            <a:off x="246067" y="5222233"/>
            <a:ext cx="390400" cy="16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9" name="Google Shape;249;p17"/>
          <p:cNvSpPr/>
          <p:nvPr/>
        </p:nvSpPr>
        <p:spPr>
          <a:xfrm rot="5400000" flipH="1">
            <a:off x="-1999467" y="1865600"/>
            <a:ext cx="4354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0" name="Google Shape;250;p17"/>
          <p:cNvSpPr/>
          <p:nvPr/>
        </p:nvSpPr>
        <p:spPr>
          <a:xfrm rot="5400000" flipH="1">
            <a:off x="-623667" y="5869767"/>
            <a:ext cx="1603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52" name="Google Shape;25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7"/>
          <p:cNvSpPr txBox="1">
            <a:spLocks noGrp="1"/>
          </p:cNvSpPr>
          <p:nvPr>
            <p:ph type="subTitle" idx="1"/>
          </p:nvPr>
        </p:nvSpPr>
        <p:spPr>
          <a:xfrm>
            <a:off x="5943300" y="3839500"/>
            <a:ext cx="3465200" cy="1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1524933" y="926600"/>
            <a:ext cx="97008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153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/>
        </p:nvSpPr>
        <p:spPr>
          <a:xfrm rot="10800000">
            <a:off x="11555505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18"/>
          <p:cNvSpPr/>
          <p:nvPr/>
        </p:nvSpPr>
        <p:spPr>
          <a:xfrm rot="10800000">
            <a:off x="11570639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8"/>
          <p:cNvSpPr/>
          <p:nvPr/>
        </p:nvSpPr>
        <p:spPr>
          <a:xfrm rot="-5400000" flipH="1">
            <a:off x="9680472" y="4235167"/>
            <a:ext cx="4708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60" name="Google Shape;260;p18"/>
          <p:cNvSpPr/>
          <p:nvPr/>
        </p:nvSpPr>
        <p:spPr>
          <a:xfrm rot="-5400000" flipH="1">
            <a:off x="11777607" y="-117067"/>
            <a:ext cx="542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230905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8"/>
          <p:cNvSpPr/>
          <p:nvPr/>
        </p:nvSpPr>
        <p:spPr>
          <a:xfrm>
            <a:off x="230905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8"/>
          <p:cNvSpPr/>
          <p:nvPr/>
        </p:nvSpPr>
        <p:spPr>
          <a:xfrm rot="5400000" flipH="1">
            <a:off x="-2526428" y="2377267"/>
            <a:ext cx="53392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8"/>
          <p:cNvSpPr/>
          <p:nvPr/>
        </p:nvSpPr>
        <p:spPr>
          <a:xfrm rot="5400000" flipH="1">
            <a:off x="-271835" y="6275967"/>
            <a:ext cx="8300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66" name="Google Shape;266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1676400" y="926592"/>
            <a:ext cx="88392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676400" y="1617200"/>
            <a:ext cx="8936800" cy="4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SemiBold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338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2481100" y="-111933"/>
            <a:ext cx="10431200" cy="54620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8"/>
          <p:cNvSpPr/>
          <p:nvPr/>
        </p:nvSpPr>
        <p:spPr>
          <a:xfrm flipH="1">
            <a:off x="-473900" y="3585833"/>
            <a:ext cx="3887200" cy="2447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/>
          <p:nvPr/>
        </p:nvSpPr>
        <p:spPr>
          <a:xfrm rot="-5400000" flipH="1">
            <a:off x="8764367" y="5769533"/>
            <a:ext cx="2815200" cy="26032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948300" y="1330067"/>
            <a:ext cx="498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64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24929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19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3" name="Google Shape;273;p19"/>
          <p:cNvSpPr/>
          <p:nvPr/>
        </p:nvSpPr>
        <p:spPr>
          <a:xfrm rot="5400000">
            <a:off x="-2176267" y="4215567"/>
            <a:ext cx="4708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74" name="Google Shape;274;p19"/>
          <p:cNvSpPr/>
          <p:nvPr/>
        </p:nvSpPr>
        <p:spPr>
          <a:xfrm rot="5400000">
            <a:off x="-108400" y="-136667"/>
            <a:ext cx="542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19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19"/>
          <p:cNvSpPr/>
          <p:nvPr/>
        </p:nvSpPr>
        <p:spPr>
          <a:xfrm rot="-5400000">
            <a:off x="9359600" y="2357667"/>
            <a:ext cx="533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19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9" name="Google Shape;279;p19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80" name="Google Shape;28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3549867" y="2725400"/>
            <a:ext cx="2063200" cy="37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1"/>
          </p:nvPr>
        </p:nvSpPr>
        <p:spPr>
          <a:xfrm>
            <a:off x="6368651" y="2396600"/>
            <a:ext cx="42628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 idx="2"/>
          </p:nvPr>
        </p:nvSpPr>
        <p:spPr>
          <a:xfrm>
            <a:off x="3549867" y="5172000"/>
            <a:ext cx="2063200" cy="37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3"/>
          </p:nvPr>
        </p:nvSpPr>
        <p:spPr>
          <a:xfrm>
            <a:off x="6368651" y="4843200"/>
            <a:ext cx="42628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title" idx="4"/>
          </p:nvPr>
        </p:nvSpPr>
        <p:spPr>
          <a:xfrm>
            <a:off x="3549867" y="3948700"/>
            <a:ext cx="2063200" cy="37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3333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5"/>
          </p:nvPr>
        </p:nvSpPr>
        <p:spPr>
          <a:xfrm>
            <a:off x="6368651" y="3619900"/>
            <a:ext cx="42628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title" idx="6"/>
          </p:nvPr>
        </p:nvSpPr>
        <p:spPr>
          <a:xfrm>
            <a:off x="1867800" y="926433"/>
            <a:ext cx="71976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42988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20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20"/>
          <p:cNvSpPr/>
          <p:nvPr/>
        </p:nvSpPr>
        <p:spPr>
          <a:xfrm rot="5400000">
            <a:off x="-2176267" y="4215567"/>
            <a:ext cx="4708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93" name="Google Shape;293;p20"/>
          <p:cNvSpPr/>
          <p:nvPr/>
        </p:nvSpPr>
        <p:spPr>
          <a:xfrm rot="5400000">
            <a:off x="-108400" y="-136667"/>
            <a:ext cx="5424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20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20"/>
          <p:cNvSpPr/>
          <p:nvPr/>
        </p:nvSpPr>
        <p:spPr>
          <a:xfrm rot="-5400000">
            <a:off x="9359600" y="2357667"/>
            <a:ext cx="5339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20"/>
          <p:cNvSpPr/>
          <p:nvPr/>
        </p:nvSpPr>
        <p:spPr>
          <a:xfrm rot="-5400000">
            <a:off x="11614207" y="6256367"/>
            <a:ext cx="8300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20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299" name="Google Shape;29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960000" y="2189567"/>
            <a:ext cx="4785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1"/>
          </p:nvPr>
        </p:nvSpPr>
        <p:spPr>
          <a:xfrm>
            <a:off x="1436600" y="2971600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2"/>
          </p:nvPr>
        </p:nvSpPr>
        <p:spPr>
          <a:xfrm>
            <a:off x="6412535" y="2189567"/>
            <a:ext cx="4819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3"/>
          </p:nvPr>
        </p:nvSpPr>
        <p:spPr>
          <a:xfrm>
            <a:off x="6906135" y="2971600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 idx="4"/>
          </p:nvPr>
        </p:nvSpPr>
        <p:spPr>
          <a:xfrm>
            <a:off x="960000" y="4721116"/>
            <a:ext cx="4785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5"/>
          </p:nvPr>
        </p:nvSpPr>
        <p:spPr>
          <a:xfrm>
            <a:off x="1436600" y="5503149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 idx="6"/>
          </p:nvPr>
        </p:nvSpPr>
        <p:spPr>
          <a:xfrm>
            <a:off x="6429535" y="4721116"/>
            <a:ext cx="4785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7"/>
          </p:nvPr>
        </p:nvSpPr>
        <p:spPr>
          <a:xfrm>
            <a:off x="6906135" y="5503149"/>
            <a:ext cx="383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8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89794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/>
          <p:nvPr/>
        </p:nvSpPr>
        <p:spPr>
          <a:xfrm rot="10800000" flipH="1">
            <a:off x="246067" y="2010832"/>
            <a:ext cx="390400" cy="48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2" name="Google Shape;312;p21"/>
          <p:cNvSpPr/>
          <p:nvPr/>
        </p:nvSpPr>
        <p:spPr>
          <a:xfrm rot="10800000" flipH="1">
            <a:off x="230933" y="-18933"/>
            <a:ext cx="390400" cy="3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21"/>
          <p:cNvSpPr/>
          <p:nvPr/>
        </p:nvSpPr>
        <p:spPr>
          <a:xfrm rot="5400000">
            <a:off x="-2196900" y="4235167"/>
            <a:ext cx="4708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314" name="Google Shape;314;p21"/>
          <p:cNvSpPr/>
          <p:nvPr/>
        </p:nvSpPr>
        <p:spPr>
          <a:xfrm rot="5400000">
            <a:off x="-128035" y="-117067"/>
            <a:ext cx="5424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</a:endParaRPr>
          </a:p>
        </p:txBody>
      </p:sp>
      <p:sp>
        <p:nvSpPr>
          <p:cNvPr id="315" name="Google Shape;315;p21"/>
          <p:cNvSpPr/>
          <p:nvPr/>
        </p:nvSpPr>
        <p:spPr>
          <a:xfrm flipH="1">
            <a:off x="11570667" y="0"/>
            <a:ext cx="390400" cy="5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6" name="Google Shape;316;p21"/>
          <p:cNvSpPr/>
          <p:nvPr/>
        </p:nvSpPr>
        <p:spPr>
          <a:xfrm flipH="1">
            <a:off x="11570667" y="6027967"/>
            <a:ext cx="390400" cy="8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7" name="Google Shape;317;p21"/>
          <p:cNvSpPr/>
          <p:nvPr/>
        </p:nvSpPr>
        <p:spPr>
          <a:xfrm rot="-5400000">
            <a:off x="9379200" y="2377267"/>
            <a:ext cx="53392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" name="Google Shape;318;p21"/>
          <p:cNvSpPr/>
          <p:nvPr/>
        </p:nvSpPr>
        <p:spPr>
          <a:xfrm rot="-5400000">
            <a:off x="11633807" y="6275967"/>
            <a:ext cx="830000" cy="55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320" name="Google Shape;32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Google Shape;322;p21"/>
          <p:cNvSpPr txBox="1">
            <a:spLocks noGrp="1"/>
          </p:cNvSpPr>
          <p:nvPr>
            <p:ph type="title"/>
          </p:nvPr>
        </p:nvSpPr>
        <p:spPr>
          <a:xfrm>
            <a:off x="959967" y="2594567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"/>
          </p:nvPr>
        </p:nvSpPr>
        <p:spPr>
          <a:xfrm>
            <a:off x="959951" y="304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title" idx="2"/>
          </p:nvPr>
        </p:nvSpPr>
        <p:spPr>
          <a:xfrm>
            <a:off x="4558983" y="2594567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3"/>
          </p:nvPr>
        </p:nvSpPr>
        <p:spPr>
          <a:xfrm>
            <a:off x="4558976" y="304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title" idx="4"/>
          </p:nvPr>
        </p:nvSpPr>
        <p:spPr>
          <a:xfrm>
            <a:off x="959967" y="4912200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5"/>
          </p:nvPr>
        </p:nvSpPr>
        <p:spPr>
          <a:xfrm>
            <a:off x="959951" y="5366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title" idx="6"/>
          </p:nvPr>
        </p:nvSpPr>
        <p:spPr>
          <a:xfrm>
            <a:off x="4558983" y="4912200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7"/>
          </p:nvPr>
        </p:nvSpPr>
        <p:spPr>
          <a:xfrm>
            <a:off x="4558976" y="5366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title" idx="8"/>
          </p:nvPr>
        </p:nvSpPr>
        <p:spPr>
          <a:xfrm>
            <a:off x="8158008" y="2594567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9"/>
          </p:nvPr>
        </p:nvSpPr>
        <p:spPr>
          <a:xfrm>
            <a:off x="8158011" y="304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title" idx="13"/>
          </p:nvPr>
        </p:nvSpPr>
        <p:spPr>
          <a:xfrm>
            <a:off x="8158008" y="4912200"/>
            <a:ext cx="3074000" cy="4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4"/>
          </p:nvPr>
        </p:nvSpPr>
        <p:spPr>
          <a:xfrm>
            <a:off x="8158011" y="5366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title" idx="15"/>
          </p:nvPr>
        </p:nvSpPr>
        <p:spPr>
          <a:xfrm>
            <a:off x="960000" y="926592"/>
            <a:ext cx="10272000" cy="7636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1331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2"/>
          <p:cNvGrpSpPr/>
          <p:nvPr/>
        </p:nvGrpSpPr>
        <p:grpSpPr>
          <a:xfrm>
            <a:off x="7734" y="-42000"/>
            <a:ext cx="11835268" cy="7010567"/>
            <a:chOff x="5800" y="-31500"/>
            <a:chExt cx="8876451" cy="5257925"/>
          </a:xfrm>
        </p:grpSpPr>
        <p:sp>
          <p:nvSpPr>
            <p:cNvPr id="337" name="Google Shape;337;p22"/>
            <p:cNvSpPr/>
            <p:nvPr/>
          </p:nvSpPr>
          <p:spPr>
            <a:xfrm rot="10800000">
              <a:off x="1162830" y="-150"/>
              <a:ext cx="292800" cy="844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22"/>
            <p:cNvSpPr/>
            <p:nvPr/>
          </p:nvSpPr>
          <p:spPr>
            <a:xfrm rot="10800000">
              <a:off x="1162830" y="2131950"/>
              <a:ext cx="292800" cy="300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22"/>
            <p:cNvSpPr/>
            <p:nvPr/>
          </p:nvSpPr>
          <p:spPr>
            <a:xfrm flipH="1">
              <a:off x="591230" y="0"/>
              <a:ext cx="2928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22"/>
            <p:cNvSpPr/>
            <p:nvPr/>
          </p:nvSpPr>
          <p:spPr>
            <a:xfrm flipH="1">
              <a:off x="5800" y="0"/>
              <a:ext cx="2928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22"/>
            <p:cNvSpPr/>
            <p:nvPr/>
          </p:nvSpPr>
          <p:spPr>
            <a:xfrm flipH="1">
              <a:off x="8468455" y="0"/>
              <a:ext cx="292800" cy="314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22"/>
            <p:cNvSpPr/>
            <p:nvPr/>
          </p:nvSpPr>
          <p:spPr>
            <a:xfrm flipH="1">
              <a:off x="8468455" y="3916675"/>
              <a:ext cx="292800" cy="122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22"/>
            <p:cNvSpPr/>
            <p:nvPr/>
          </p:nvSpPr>
          <p:spPr>
            <a:xfrm rot="-5400000">
              <a:off x="7102801" y="1475700"/>
              <a:ext cx="32661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2"/>
            <p:cNvSpPr/>
            <p:nvPr/>
          </p:nvSpPr>
          <p:spPr>
            <a:xfrm rot="-5400000">
              <a:off x="8134651" y="4478825"/>
              <a:ext cx="12024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22"/>
            <p:cNvSpPr/>
            <p:nvPr/>
          </p:nvSpPr>
          <p:spPr>
            <a:xfrm rot="-5400000">
              <a:off x="649980" y="322350"/>
              <a:ext cx="10005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22"/>
            <p:cNvSpPr/>
            <p:nvPr/>
          </p:nvSpPr>
          <p:spPr>
            <a:xfrm rot="-5400000">
              <a:off x="-310920" y="3556750"/>
              <a:ext cx="29223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348" name="Google Shape;348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22"/>
          <p:cNvSpPr txBox="1">
            <a:spLocks noGrp="1"/>
          </p:cNvSpPr>
          <p:nvPr>
            <p:ph type="title" hasCustomPrompt="1"/>
          </p:nvPr>
        </p:nvSpPr>
        <p:spPr>
          <a:xfrm>
            <a:off x="1676384" y="1515100"/>
            <a:ext cx="6831200" cy="1104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8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2591033" y="2618733"/>
            <a:ext cx="4708800" cy="51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title" idx="2" hasCustomPrompt="1"/>
          </p:nvPr>
        </p:nvSpPr>
        <p:spPr>
          <a:xfrm>
            <a:off x="3735033" y="3879905"/>
            <a:ext cx="6831200" cy="1104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3734933" y="4984300"/>
            <a:ext cx="6831200" cy="51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0134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/>
          <p:nvPr/>
        </p:nvSpPr>
        <p:spPr>
          <a:xfrm flipH="1">
            <a:off x="3104673" y="2479940"/>
            <a:ext cx="390400" cy="43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6" name="Google Shape;356;p23"/>
          <p:cNvSpPr/>
          <p:nvPr/>
        </p:nvSpPr>
        <p:spPr>
          <a:xfrm flipH="1">
            <a:off x="2324107" y="2479940"/>
            <a:ext cx="390400" cy="43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7" name="Google Shape;357;p23"/>
          <p:cNvSpPr/>
          <p:nvPr/>
        </p:nvSpPr>
        <p:spPr>
          <a:xfrm flipH="1">
            <a:off x="1543540" y="2479940"/>
            <a:ext cx="390400" cy="43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8" name="Google Shape;358;p23"/>
          <p:cNvSpPr/>
          <p:nvPr/>
        </p:nvSpPr>
        <p:spPr>
          <a:xfrm flipH="1">
            <a:off x="11744200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9" name="Google Shape;359;p23"/>
          <p:cNvSpPr/>
          <p:nvPr/>
        </p:nvSpPr>
        <p:spPr>
          <a:xfrm flipH="1">
            <a:off x="3104667" y="-5201"/>
            <a:ext cx="390400" cy="5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0" name="Google Shape;360;p23"/>
          <p:cNvSpPr/>
          <p:nvPr/>
        </p:nvSpPr>
        <p:spPr>
          <a:xfrm flipH="1">
            <a:off x="2324100" y="-5201"/>
            <a:ext cx="390400" cy="5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1" name="Google Shape;361;p23"/>
          <p:cNvSpPr/>
          <p:nvPr/>
        </p:nvSpPr>
        <p:spPr>
          <a:xfrm flipH="1">
            <a:off x="1543533" y="-5201"/>
            <a:ext cx="390400" cy="5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2" name="Google Shape;362;p23"/>
          <p:cNvSpPr/>
          <p:nvPr/>
        </p:nvSpPr>
        <p:spPr>
          <a:xfrm flipH="1">
            <a:off x="781407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3" name="Google Shape;363;p23"/>
          <p:cNvSpPr/>
          <p:nvPr/>
        </p:nvSpPr>
        <p:spPr>
          <a:xfrm flipH="1">
            <a:off x="840" y="0"/>
            <a:ext cx="39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23"/>
          <p:cNvSpPr/>
          <p:nvPr/>
        </p:nvSpPr>
        <p:spPr>
          <a:xfrm flipH="1">
            <a:off x="10963633" y="4419933"/>
            <a:ext cx="390400" cy="24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23"/>
          <p:cNvSpPr/>
          <p:nvPr/>
        </p:nvSpPr>
        <p:spPr>
          <a:xfrm rot="5400000">
            <a:off x="-563793" y="4580029"/>
            <a:ext cx="42888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23"/>
          <p:cNvSpPr/>
          <p:nvPr/>
        </p:nvSpPr>
        <p:spPr>
          <a:xfrm rot="5400000">
            <a:off x="1223400" y="108332"/>
            <a:ext cx="714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23"/>
          <p:cNvSpPr/>
          <p:nvPr/>
        </p:nvSpPr>
        <p:spPr>
          <a:xfrm flipH="1">
            <a:off x="10963633" y="-37867"/>
            <a:ext cx="390400" cy="5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68" name="Google Shape;368;p23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369" name="Google Shape;369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3"/>
          <p:cNvSpPr txBox="1">
            <a:spLocks noGrp="1"/>
          </p:cNvSpPr>
          <p:nvPr>
            <p:ph type="ctrTitle"/>
          </p:nvPr>
        </p:nvSpPr>
        <p:spPr>
          <a:xfrm>
            <a:off x="1571175" y="796339"/>
            <a:ext cx="5712000" cy="1330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2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ubTitle" idx="1"/>
          </p:nvPr>
        </p:nvSpPr>
        <p:spPr>
          <a:xfrm>
            <a:off x="4075967" y="2649600"/>
            <a:ext cx="3805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3" name="Google Shape;373;p23"/>
          <p:cNvSpPr txBox="1">
            <a:spLocks noGrp="1"/>
          </p:cNvSpPr>
          <p:nvPr>
            <p:ph type="subTitle" idx="2"/>
          </p:nvPr>
        </p:nvSpPr>
        <p:spPr>
          <a:xfrm>
            <a:off x="4075967" y="4563833"/>
            <a:ext cx="3805600" cy="4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67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23"/>
          <p:cNvSpPr txBox="1"/>
          <p:nvPr/>
        </p:nvSpPr>
        <p:spPr>
          <a:xfrm>
            <a:off x="4044267" y="5308500"/>
            <a:ext cx="68452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" sz="1867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67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" sz="1867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67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and infographics &amp; images by </a:t>
            </a:r>
            <a:r>
              <a:rPr lang="en" sz="1867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67" b="1">
              <a:solidFill>
                <a:schemeClr val="lt1"/>
              </a:solidFill>
              <a:highlight>
                <a:srgbClr val="DFDEFC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37585397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4"/>
          <p:cNvGrpSpPr/>
          <p:nvPr/>
        </p:nvGrpSpPr>
        <p:grpSpPr>
          <a:xfrm>
            <a:off x="0" y="-116133"/>
            <a:ext cx="12326407" cy="7104100"/>
            <a:chOff x="0" y="-87100"/>
            <a:chExt cx="9244805" cy="5328075"/>
          </a:xfrm>
        </p:grpSpPr>
        <p:grpSp>
          <p:nvGrpSpPr>
            <p:cNvPr id="377" name="Google Shape;377;p24"/>
            <p:cNvGrpSpPr/>
            <p:nvPr/>
          </p:nvGrpSpPr>
          <p:grpSpPr>
            <a:xfrm>
              <a:off x="0" y="0"/>
              <a:ext cx="9144000" cy="5143499"/>
              <a:chOff x="1" y="0"/>
              <a:chExt cx="10297298" cy="5143499"/>
            </a:xfrm>
          </p:grpSpPr>
          <p:pic>
            <p:nvPicPr>
              <p:cNvPr id="378" name="Google Shape;378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Google Shape;379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14865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0" name="Google Shape;380;p24"/>
            <p:cNvGrpSpPr/>
            <p:nvPr/>
          </p:nvGrpSpPr>
          <p:grpSpPr>
            <a:xfrm>
              <a:off x="0" y="0"/>
              <a:ext cx="9144000" cy="5143499"/>
              <a:chOff x="1" y="0"/>
              <a:chExt cx="10297298" cy="5143499"/>
            </a:xfrm>
          </p:grpSpPr>
          <p:pic>
            <p:nvPicPr>
              <p:cNvPr id="381" name="Google Shape;381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Google Shape;382;p2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14865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Google Shape;383;p24"/>
            <p:cNvSpPr/>
            <p:nvPr/>
          </p:nvSpPr>
          <p:spPr>
            <a:xfrm flipH="1">
              <a:off x="800775" y="1656950"/>
              <a:ext cx="292800" cy="348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24"/>
            <p:cNvSpPr/>
            <p:nvPr/>
          </p:nvSpPr>
          <p:spPr>
            <a:xfrm flipH="1">
              <a:off x="215350" y="0"/>
              <a:ext cx="2928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24"/>
            <p:cNvSpPr/>
            <p:nvPr/>
          </p:nvSpPr>
          <p:spPr>
            <a:xfrm rot="-5400000" flipH="1">
              <a:off x="-968900" y="3351275"/>
              <a:ext cx="34866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24"/>
            <p:cNvSpPr/>
            <p:nvPr/>
          </p:nvSpPr>
          <p:spPr>
            <a:xfrm rot="10800000">
              <a:off x="8678005" y="2067025"/>
              <a:ext cx="292800" cy="314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24"/>
            <p:cNvSpPr/>
            <p:nvPr/>
          </p:nvSpPr>
          <p:spPr>
            <a:xfrm rot="10800000">
              <a:off x="8678005" y="-4150"/>
              <a:ext cx="292800" cy="6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24"/>
            <p:cNvSpPr/>
            <p:nvPr/>
          </p:nvSpPr>
          <p:spPr>
            <a:xfrm rot="-5400000" flipH="1">
              <a:off x="7396805" y="3378425"/>
              <a:ext cx="3250200" cy="4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24"/>
            <p:cNvSpPr/>
            <p:nvPr/>
          </p:nvSpPr>
          <p:spPr>
            <a:xfrm rot="-5400000" flipH="1">
              <a:off x="8710655" y="1250"/>
              <a:ext cx="622500" cy="4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24"/>
            <p:cNvSpPr/>
            <p:nvPr/>
          </p:nvSpPr>
          <p:spPr>
            <a:xfrm flipH="1">
              <a:off x="791700" y="-25"/>
              <a:ext cx="292800" cy="34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4"/>
            <p:cNvSpPr/>
            <p:nvPr/>
          </p:nvSpPr>
          <p:spPr>
            <a:xfrm rot="-5400000" flipH="1">
              <a:off x="525850" y="58425"/>
              <a:ext cx="4971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2054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/>
          <p:nvPr/>
        </p:nvSpPr>
        <p:spPr>
          <a:xfrm>
            <a:off x="246067" y="0"/>
            <a:ext cx="390400" cy="4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4" name="Google Shape;394;p25"/>
          <p:cNvSpPr/>
          <p:nvPr/>
        </p:nvSpPr>
        <p:spPr>
          <a:xfrm>
            <a:off x="246067" y="5222233"/>
            <a:ext cx="390400" cy="16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5" name="Google Shape;395;p25"/>
          <p:cNvSpPr/>
          <p:nvPr/>
        </p:nvSpPr>
        <p:spPr>
          <a:xfrm rot="10800000" flipH="1">
            <a:off x="9986900" y="-14200"/>
            <a:ext cx="390400" cy="11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6" name="Google Shape;396;p25"/>
          <p:cNvSpPr/>
          <p:nvPr/>
        </p:nvSpPr>
        <p:spPr>
          <a:xfrm>
            <a:off x="10749033" y="0"/>
            <a:ext cx="39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7" name="Google Shape;397;p25"/>
          <p:cNvSpPr/>
          <p:nvPr/>
        </p:nvSpPr>
        <p:spPr>
          <a:xfrm>
            <a:off x="11529607" y="0"/>
            <a:ext cx="390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25"/>
          <p:cNvSpPr/>
          <p:nvPr/>
        </p:nvSpPr>
        <p:spPr>
          <a:xfrm rot="10800000" flipH="1">
            <a:off x="9986900" y="2830600"/>
            <a:ext cx="390400" cy="4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9" name="Google Shape;399;p2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00" name="Google Shape;40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25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03" name="Google Shape;403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25"/>
          <p:cNvSpPr/>
          <p:nvPr/>
        </p:nvSpPr>
        <p:spPr>
          <a:xfrm rot="5400000" flipH="1">
            <a:off x="-1999467" y="1865600"/>
            <a:ext cx="43548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6" name="Google Shape;406;p25"/>
          <p:cNvSpPr/>
          <p:nvPr/>
        </p:nvSpPr>
        <p:spPr>
          <a:xfrm rot="5400000" flipH="1">
            <a:off x="-623667" y="5869767"/>
            <a:ext cx="1603200" cy="59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7" name="Google Shape;407;p25"/>
          <p:cNvSpPr/>
          <p:nvPr/>
        </p:nvSpPr>
        <p:spPr>
          <a:xfrm rot="5400000" flipH="1">
            <a:off x="9727100" y="429800"/>
            <a:ext cx="13340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25"/>
          <p:cNvSpPr/>
          <p:nvPr/>
        </p:nvSpPr>
        <p:spPr>
          <a:xfrm rot="5400000" flipH="1">
            <a:off x="8445900" y="4742333"/>
            <a:ext cx="3896400" cy="39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633157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6"/>
          <p:cNvGrpSpPr/>
          <p:nvPr/>
        </p:nvGrpSpPr>
        <p:grpSpPr>
          <a:xfrm>
            <a:off x="0" y="1"/>
            <a:ext cx="12192000" cy="6857999"/>
            <a:chOff x="1" y="0"/>
            <a:chExt cx="10297298" cy="5143499"/>
          </a:xfrm>
        </p:grpSpPr>
        <p:pic>
          <p:nvPicPr>
            <p:cNvPr id="411" name="Google Shape;411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9653018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819640" y="2842100"/>
            <a:ext cx="33412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27668" y="5637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37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-165000" y="-54567"/>
            <a:ext cx="2019200" cy="14108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 flipH="1">
            <a:off x="812773" y="1648373"/>
            <a:ext cx="29828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92868" y="474193"/>
            <a:ext cx="341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69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1368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3754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8346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893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2932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lish ExtraBold"/>
              <a:buNone/>
              <a:defRPr sz="30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606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059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noticias-percepcion-de-inseguridad-en-mexico-aumenta-a-65-8-en-diciembre/#:~:text=11%3A58%20am-,Percepci%C3%B3n%20de%20inseguridad%20en%20M%C3%A9xico%20aumenta%20a%2065.8%25%20en%20diciembre,los%2034%2C554%20asesinatos%20de%202020" TargetMode="External"/><Relationship Id="rId2" Type="http://schemas.openxmlformats.org/officeDocument/2006/relationships/hyperlink" Target="https://nuso.org/articulo/la-crisis-de-seguridad-en-mexico/" TargetMode="External"/><Relationship Id="rId1" Type="http://schemas.openxmlformats.org/officeDocument/2006/relationships/slideLayout" Target="../slideLayouts/slideLayout55.xml"/><Relationship Id="rId5" Type="http://schemas.openxmlformats.org/officeDocument/2006/relationships/hyperlink" Target="https://www.forbes.com.mx/politica-21-millones-mexicanos-fueron-victimas-delitos-2020/" TargetMode="External"/><Relationship Id="rId4" Type="http://schemas.openxmlformats.org/officeDocument/2006/relationships/hyperlink" Target="https://www.inegi.org.mx/temas/percepc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B13AC-7CC9-461F-9E96-C81EB246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600"/>
            <a:ext cx="9397000" cy="2418800"/>
          </a:xfrm>
        </p:spPr>
        <p:txBody>
          <a:bodyPr>
            <a:normAutofit/>
          </a:bodyPr>
          <a:lstStyle/>
          <a:p>
            <a:r>
              <a:rPr lang="es-MX" sz="6600" dirty="0"/>
              <a:t>Presentación preliminar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A4A40-E52F-4E63-AC77-882478693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8957"/>
            <a:ext cx="9144000" cy="1655762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Arial"/>
              </a:rPr>
              <a:t>Lenin Rosas</a:t>
            </a:r>
          </a:p>
          <a:p>
            <a:r>
              <a:rPr lang="es-MX" sz="2000" dirty="0">
                <a:latin typeface="Arial"/>
              </a:rPr>
              <a:t>Pablo Rosas</a:t>
            </a:r>
          </a:p>
          <a:p>
            <a:r>
              <a:rPr lang="es-MX" sz="2000">
                <a:latin typeface="Arial"/>
              </a:rPr>
              <a:t>Ana Pérez</a:t>
            </a:r>
            <a:endParaRPr lang="es-MX" sz="2000" dirty="0">
              <a:latin typeface="Arial"/>
            </a:endParaRPr>
          </a:p>
          <a:p>
            <a:r>
              <a:rPr lang="es-MX" sz="2000" dirty="0">
                <a:latin typeface="Arial"/>
              </a:rPr>
              <a:t>Marco Saldívar </a:t>
            </a:r>
          </a:p>
        </p:txBody>
      </p:sp>
    </p:spTree>
    <p:extLst>
      <p:ext uri="{BB962C8B-B14F-4D97-AF65-F5344CB8AC3E}">
        <p14:creationId xmlns:p14="http://schemas.microsoft.com/office/powerpoint/2010/main" val="326773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E557-08DD-4912-8A38-FB4672C8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Similitudes y diferencias con otras propuestas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CADE-39D5-4D82-A458-130F1A76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911" y="1851756"/>
            <a:ext cx="8878655" cy="2764644"/>
          </a:xfrm>
        </p:spPr>
        <p:txBody>
          <a:bodyPr/>
          <a:lstStyle/>
          <a:p>
            <a:pPr marL="495300" indent="-342900">
              <a:lnSpc>
                <a:spcPct val="114999"/>
              </a:lnSpc>
            </a:pPr>
            <a:r>
              <a:rPr lang="es-MX" sz="2000" dirty="0" err="1"/>
              <a:t>Waze</a:t>
            </a:r>
            <a:r>
              <a:rPr lang="es-MX" sz="2000" dirty="0"/>
              <a:t>: Provee información de enrutamiento y actualizaciones de tráfico en tiempo real con la información proporcionada por los usuarios.</a:t>
            </a:r>
            <a:endParaRPr lang="en-US" sz="2000" dirty="0"/>
          </a:p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Tanto nuestra propuesta como la aplicación </a:t>
            </a:r>
            <a:r>
              <a:rPr lang="es-MX" sz="2000" dirty="0" err="1"/>
              <a:t>Waze</a:t>
            </a:r>
            <a:r>
              <a:rPr lang="es-MX" sz="2000" dirty="0"/>
              <a:t>, son aplicaciones crowdsourcing, es decir, que se nutren de información de la propia comunidad. 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Sin embargo, el enfoque es diferente ya que nuestra aplicación busca proporcionar información relacionada a la delincuencia y no al </a:t>
            </a:r>
            <a:r>
              <a:rPr lang="es-MX" sz="2000"/>
              <a:t>tránsito</a:t>
            </a:r>
            <a:r>
              <a:rPr lang="es-MX" sz="2000" dirty="0"/>
              <a:t> vehicular.</a:t>
            </a:r>
          </a:p>
          <a:p>
            <a:pPr marL="152400" indent="0">
              <a:lnSpc>
                <a:spcPct val="114999"/>
              </a:lnSpc>
              <a:buNone/>
            </a:pPr>
            <a:endParaRPr lang="es-MX" sz="2000" dirty="0"/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B8A3E60-B34A-42AA-A516-2934A53B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23" y="4866915"/>
            <a:ext cx="1476829" cy="14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3689C-2F20-400A-8202-BB1D3CFA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14" y="682026"/>
            <a:ext cx="10272000" cy="763600"/>
          </a:xfrm>
        </p:spPr>
        <p:txBody>
          <a:bodyPr/>
          <a:lstStyle/>
          <a:p>
            <a:r>
              <a:rPr lang="es-MX" sz="4000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B77ED-DB48-4205-B1AC-8DC58EC0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6429" y="2226040"/>
            <a:ext cx="8078401" cy="4842000"/>
          </a:xfrm>
        </p:spPr>
        <p:txBody>
          <a:bodyPr/>
          <a:lstStyle/>
          <a:p>
            <a:pPr marL="608965" indent="-456565"/>
            <a:r>
              <a:rPr lang="es-MX" sz="2000" dirty="0"/>
              <a:t>Algunos de los retos que pensamos para la solución es que la interfaz sea fácil de entender a primera vista, que el usuario no tenga que pensar mucho en cómo hacer para registrar su reporte.</a:t>
            </a:r>
            <a:endParaRPr lang="en-US" sz="2000" dirty="0"/>
          </a:p>
          <a:p>
            <a:pPr marL="608965" indent="-456565"/>
            <a:r>
              <a:rPr lang="es-MX" sz="2000" dirty="0"/>
              <a:t>Sea fácil su utilización para los usuarios jóvenes y adultos.</a:t>
            </a:r>
          </a:p>
          <a:p>
            <a:pPr marL="608965" indent="-456565"/>
            <a:r>
              <a:rPr lang="es-MX" sz="2000" dirty="0"/>
              <a:t>La aplicación no debe verse saturada con todas las opciones que se han considerado incluir.</a:t>
            </a:r>
          </a:p>
          <a:p>
            <a:pPr marL="608965" indent="-456565"/>
            <a:endParaRPr lang="es-MX" sz="2000" dirty="0"/>
          </a:p>
          <a:p>
            <a:pPr marL="608965" indent="-456565"/>
            <a:endParaRPr lang="es-MX" sz="2000" dirty="0"/>
          </a:p>
          <a:p>
            <a:pPr marL="608965" indent="-456565"/>
            <a:endParaRPr lang="es-MX" sz="2000" dirty="0"/>
          </a:p>
          <a:p>
            <a:pPr marL="608965" indent="-456565"/>
            <a:endParaRPr lang="es-MX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0333EEC-086E-4B65-84D5-B8CE7007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14" y="2643833"/>
            <a:ext cx="1790036" cy="17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8A467F7-CB9B-4A9F-B989-20FF720A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00" y="2226040"/>
            <a:ext cx="663815" cy="6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5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E626-2BDD-4A2C-BB4A-8B45E6B6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Referencias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7546-D888-41A4-AE07-80A315D97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US" sz="2000" dirty="0">
                <a:hlinkClick r:id="rId2"/>
              </a:rPr>
              <a:t>https://nuso.org/articulo/la-crisis-de-seguridad-en-mexico/</a:t>
            </a:r>
            <a:endParaRPr lang="en-US" sz="2000" dirty="0"/>
          </a:p>
          <a:p>
            <a:pPr marL="608965" indent="-456565">
              <a:lnSpc>
                <a:spcPct val="114999"/>
              </a:lnSpc>
            </a:pPr>
            <a:r>
              <a:rPr lang="en-US" sz="2000" dirty="0">
                <a:hlinkClick r:id="rId3"/>
              </a:rPr>
              <a:t>https://www.forbes.com.mx/noticias-percepcion-de-inseguridad-en-mexico-aumenta-a-65-8-en-diciembre/#:~:text=11%3A58%20am-,Percepci%C3%B3n%20de%20inseguridad%20en%20M%C3%A9xico%20aumenta%20a%2065.8%25%20en%20diciembre,los%2034%2C554%20asesinatos%20de%202020</a:t>
            </a:r>
            <a:r>
              <a:rPr lang="en-US" sz="2000" dirty="0"/>
              <a:t>.</a:t>
            </a:r>
          </a:p>
          <a:p>
            <a:pPr marL="608965" indent="-456565">
              <a:lnSpc>
                <a:spcPct val="114999"/>
              </a:lnSpc>
            </a:pPr>
            <a:r>
              <a:rPr lang="en-US" sz="2000">
                <a:hlinkClick r:id="rId4"/>
              </a:rPr>
              <a:t>https://www.inegi.org.mx/temas/percepcion/</a:t>
            </a:r>
          </a:p>
          <a:p>
            <a:pPr marL="608965" indent="-456565">
              <a:lnSpc>
                <a:spcPct val="114999"/>
              </a:lnSpc>
            </a:pPr>
            <a:r>
              <a:rPr lang="en-US" sz="2000">
                <a:hlinkClick r:id="rId5"/>
              </a:rPr>
              <a:t>https://www.forbes.com.mx/politica-21-millones-mexicanos-fueron-victimas-delitos-2020/</a:t>
            </a:r>
          </a:p>
          <a:p>
            <a:pPr marL="608965" indent="-456565">
              <a:lnSpc>
                <a:spcPct val="114999"/>
              </a:lnSpc>
            </a:pPr>
            <a:r>
              <a:rPr lang="en-US" sz="2000"/>
              <a:t>https://blogs.iadb.org/seguridad-ciudadana/es/su-smartphone-y-la-inseguridad-2da-parte/</a:t>
            </a:r>
          </a:p>
          <a:p>
            <a:pPr marL="608965" indent="-456565">
              <a:lnSpc>
                <a:spcPct val="114999"/>
              </a:lnSpc>
            </a:pPr>
            <a:endParaRPr lang="en-US" sz="2000"/>
          </a:p>
          <a:p>
            <a:pPr marL="608965" indent="-456565">
              <a:lnSpc>
                <a:spcPct val="114999"/>
              </a:lnSpc>
            </a:pPr>
            <a:endParaRPr lang="en-US" sz="2000"/>
          </a:p>
          <a:p>
            <a:pPr marL="608965" indent="-456565">
              <a:lnSpc>
                <a:spcPct val="114999"/>
              </a:lnSpc>
            </a:pPr>
            <a:endParaRPr lang="en-US" sz="1650"/>
          </a:p>
        </p:txBody>
      </p:sp>
    </p:spTree>
    <p:extLst>
      <p:ext uri="{BB962C8B-B14F-4D97-AF65-F5344CB8AC3E}">
        <p14:creationId xmlns:p14="http://schemas.microsoft.com/office/powerpoint/2010/main" val="39995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882F-6B93-45AE-BF22-B41E7DA6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Arial"/>
              </a:rPr>
              <a:t>Problemática</a:t>
            </a:r>
            <a:r>
              <a:rPr lang="es-MX" sz="2400" dirty="0"/>
              <a:t> 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2F11BD-ACA8-45C4-A4F3-794E36FF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03272"/>
            <a:ext cx="9207582" cy="4842000"/>
          </a:xfrm>
        </p:spPr>
        <p:txBody>
          <a:bodyPr/>
          <a:lstStyle/>
          <a:p>
            <a:pPr marL="608965" indent="-456565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Uno de los principales problemas en toda la República Mexicana actualmente es la inseguridad en las calles. A diario ocurren delitos como asaltos, robos, violaciones, accidentes, entre otros.</a:t>
            </a:r>
          </a:p>
          <a:p>
            <a:pPr marL="152400" indent="0">
              <a:buNone/>
            </a:pPr>
            <a:endParaRPr lang="es-MX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  <a:p>
            <a:pPr marL="608965" indent="-456565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A pesar de ser un problema muy frecuente, los índices de inseguridad siguen incrementando y existen sectores en las ciudades más inseguros que otros, sin embargo, no se cuenta con ninguna herramienta para que los ciudadanos estén informados de estos lugares.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4E08E33-652A-4C81-BA52-1BA50A91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410" y="4659167"/>
            <a:ext cx="1449615" cy="14496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22B294-5604-41DF-85FF-4D3D0004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26" y="694967"/>
            <a:ext cx="1078184" cy="10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8C5F-5E93-49E3-B985-18DDCFEC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Arial"/>
              </a:rPr>
              <a:t>Argumentos</a:t>
            </a:r>
            <a:endParaRPr lang="es-MX" sz="3600" dirty="0">
              <a:latin typeface="Arial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094BC-95C3-49DC-8377-7FFA9039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639" y="1444091"/>
            <a:ext cx="8798761" cy="4829509"/>
          </a:xfrm>
        </p:spPr>
        <p:txBody>
          <a:bodyPr/>
          <a:lstStyle/>
          <a:p>
            <a:pPr marL="152400" indent="0">
              <a:buNone/>
            </a:pPr>
            <a:endParaRPr lang="es-MX" sz="2000">
              <a:highlight>
                <a:srgbClr val="FFFF00"/>
              </a:highlight>
              <a:latin typeface="Marvel"/>
            </a:endParaRPr>
          </a:p>
          <a:p>
            <a:pPr marL="608965" indent="-456565">
              <a:lnSpc>
                <a:spcPct val="114999"/>
              </a:lnSpc>
            </a:pPr>
            <a:r>
              <a:rPr lang="es-MX" sz="2000">
                <a:latin typeface="Marvel"/>
              </a:rPr>
              <a:t>Según el INEGI l</a:t>
            </a:r>
            <a:r>
              <a:rPr lang="es-MX" sz="2000"/>
              <a:t>a percepción de inseguridad de los mexicanos aumentó del 64.5% en septiembre al 65.8% en diciembre y en varios estados, desde el 2011 hasta la actualidad existe una enorme diferencia de percepción de inseguridad en México.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/>
              <a:t>De las incidencias delictivas, el asalto en la calle ha sido de los más usados por los criminales. En 2019 se registraron más de 800 mil asaltos (denunciados).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/>
              <a:t>Alrededor de los 90% de los casos de delitos no se denuncian o investigan.</a:t>
            </a:r>
          </a:p>
          <a:p>
            <a:pPr marL="608965" indent="-456565">
              <a:lnSpc>
                <a:spcPct val="114999"/>
              </a:lnSpc>
            </a:pPr>
            <a:endParaRPr lang="es-MX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31C04D-EB81-4833-AEB2-CFF1B293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37" y="694967"/>
            <a:ext cx="913263" cy="9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7" descr="Warning with solid fill">
            <a:extLst>
              <a:ext uri="{FF2B5EF4-FFF2-40B4-BE49-F238E27FC236}">
                <a16:creationId xmlns:a16="http://schemas.microsoft.com/office/drawing/2014/main" id="{16D63295-C72B-4F9D-969C-667DCF632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6505" y="53577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3665-BD74-4B56-A17B-4EC4220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Darker Grotesque Medium"/>
              </a:rPr>
              <a:t>Tasa de </a:t>
            </a:r>
            <a:r>
              <a:rPr lang="en-US" sz="3200" dirty="0" err="1">
                <a:latin typeface="Darker Grotesque Medium"/>
              </a:rPr>
              <a:t>incidencia</a:t>
            </a:r>
            <a:r>
              <a:rPr lang="en-US" sz="3200" dirty="0">
                <a:latin typeface="Darker Grotesque Medium"/>
              </a:rPr>
              <a:t> </a:t>
            </a:r>
            <a:r>
              <a:rPr lang="en-US" sz="3200" dirty="0" err="1">
                <a:latin typeface="Darker Grotesque Medium"/>
              </a:rPr>
              <a:t>delictiva</a:t>
            </a:r>
            <a:r>
              <a:rPr lang="en-US" sz="3200" dirty="0">
                <a:latin typeface="Darker Grotesque Medium"/>
              </a:rPr>
              <a:t> por </a:t>
            </a:r>
            <a:r>
              <a:rPr lang="en-US" sz="3200" dirty="0" err="1">
                <a:latin typeface="Darker Grotesque Medium"/>
              </a:rPr>
              <a:t>cada</a:t>
            </a:r>
            <a:r>
              <a:rPr lang="en-US" sz="3200" dirty="0">
                <a:latin typeface="Darker Grotesque Medium"/>
              </a:rPr>
              <a:t> </a:t>
            </a:r>
            <a:r>
              <a:rPr lang="en-US" sz="3200" dirty="0" err="1">
                <a:latin typeface="Darker Grotesque Medium"/>
              </a:rPr>
              <a:t>cien</a:t>
            </a:r>
            <a:r>
              <a:rPr lang="en-US" sz="3200" dirty="0">
                <a:latin typeface="Darker Grotesque Medium"/>
              </a:rPr>
              <a:t> mil </a:t>
            </a:r>
            <a:r>
              <a:rPr lang="en-US" sz="3200" dirty="0" err="1">
                <a:latin typeface="Darker Grotesque Medium"/>
              </a:rPr>
              <a:t>habitantes</a:t>
            </a:r>
            <a:endParaRPr lang="en-US" sz="3200" dirty="0">
              <a:latin typeface="Darker Grotesque Medium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845E-813F-44EC-8053-8E083596D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D198DA-AD98-43AD-BD9E-41995C2F2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5" t="274" r="18693" b="243"/>
          <a:stretch/>
        </p:blipFill>
        <p:spPr>
          <a:xfrm>
            <a:off x="2972752" y="1461121"/>
            <a:ext cx="6466287" cy="49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10B9-B9C2-402C-A83D-338D505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Cantidad</a:t>
            </a:r>
            <a:r>
              <a:rPr lang="en-US" sz="4000" dirty="0"/>
              <a:t> de </a:t>
            </a:r>
            <a:r>
              <a:rPr lang="en-US" sz="4000" dirty="0" err="1"/>
              <a:t>delitos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47CF-7D87-45C8-8EBB-3F2D345C1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7C131BB-BD51-4BC1-AC14-31E5619CF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0" t="42921" r="23648" b="16629"/>
          <a:stretch/>
        </p:blipFill>
        <p:spPr>
          <a:xfrm>
            <a:off x="2138597" y="1720590"/>
            <a:ext cx="7585686" cy="40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F645-7A85-458B-B82A-DE65D427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Darker Grotesque Medium"/>
              </a:rPr>
              <a:t>Población de 18 </a:t>
            </a:r>
            <a:r>
              <a:rPr lang="en-US" sz="2800" dirty="0" err="1">
                <a:latin typeface="Darker Grotesque Medium"/>
              </a:rPr>
              <a:t>años</a:t>
            </a:r>
            <a:r>
              <a:rPr lang="en-US" sz="2800" dirty="0">
                <a:latin typeface="Darker Grotesque Medium"/>
              </a:rPr>
              <a:t> y </a:t>
            </a:r>
            <a:r>
              <a:rPr lang="en-US" sz="2800" dirty="0" err="1">
                <a:latin typeface="Darker Grotesque Medium"/>
              </a:rPr>
              <a:t>más</a:t>
            </a:r>
            <a:r>
              <a:rPr lang="en-US" sz="2800" dirty="0">
                <a:latin typeface="Darker Grotesque Medium"/>
              </a:rPr>
              <a:t>, por </a:t>
            </a:r>
            <a:r>
              <a:rPr lang="en-US" sz="2800" dirty="0" err="1">
                <a:latin typeface="Darker Grotesque Medium"/>
              </a:rPr>
              <a:t>tipo</a:t>
            </a:r>
            <a:r>
              <a:rPr lang="en-US" sz="2800" dirty="0">
                <a:latin typeface="Darker Grotesque Medium"/>
              </a:rPr>
              <a:t> de </a:t>
            </a:r>
            <a:r>
              <a:rPr lang="en-US" sz="2800" dirty="0" err="1">
                <a:latin typeface="Darker Grotesque Medium"/>
              </a:rPr>
              <a:t>acción</a:t>
            </a:r>
            <a:r>
              <a:rPr lang="en-US" sz="2800" dirty="0">
                <a:latin typeface="Darker Grotesque Medium"/>
              </a:rPr>
              <a:t> que </a:t>
            </a:r>
            <a:r>
              <a:rPr lang="en-US" sz="2800" dirty="0" err="1">
                <a:latin typeface="Darker Grotesque Medium"/>
              </a:rPr>
              <a:t>dejó</a:t>
            </a:r>
            <a:r>
              <a:rPr lang="en-US" sz="2800" dirty="0">
                <a:latin typeface="Darker Grotesque Medium"/>
              </a:rPr>
              <a:t> de </a:t>
            </a:r>
            <a:r>
              <a:rPr lang="en-US" sz="2800" dirty="0" err="1">
                <a:latin typeface="Darker Grotesque Medium"/>
              </a:rPr>
              <a:t>realizar</a:t>
            </a:r>
            <a:r>
              <a:rPr lang="en-US" sz="2800" dirty="0">
                <a:latin typeface="Darker Grotesque Medium"/>
              </a:rPr>
              <a:t> por </a:t>
            </a:r>
            <a:r>
              <a:rPr lang="en-US" sz="2800" dirty="0" err="1">
                <a:latin typeface="Darker Grotesque Medium"/>
              </a:rPr>
              <a:t>temor</a:t>
            </a:r>
            <a:r>
              <a:rPr lang="en-US" sz="2800" dirty="0">
                <a:latin typeface="Darker Grotesque Medium"/>
              </a:rPr>
              <a:t> a ser </a:t>
            </a:r>
            <a:r>
              <a:rPr lang="en-US" sz="2800" dirty="0" err="1">
                <a:latin typeface="Darker Grotesque Medium"/>
              </a:rPr>
              <a:t>víctima</a:t>
            </a:r>
            <a:r>
              <a:rPr lang="en-US" sz="2800" dirty="0">
                <a:latin typeface="Darker Grotesque Medium"/>
              </a:rPr>
              <a:t> de </a:t>
            </a:r>
            <a:r>
              <a:rPr lang="en-US" sz="2800" dirty="0" err="1">
                <a:latin typeface="Darker Grotesque Medium"/>
              </a:rPr>
              <a:t>algún</a:t>
            </a:r>
            <a:r>
              <a:rPr lang="en-US" sz="2800" dirty="0">
                <a:latin typeface="Darker Grotesque Medium"/>
              </a:rPr>
              <a:t> </a:t>
            </a:r>
            <a:r>
              <a:rPr lang="en-US" sz="2800" dirty="0" err="1">
                <a:latin typeface="Darker Grotesque Medium"/>
              </a:rPr>
              <a:t>delito</a:t>
            </a:r>
            <a:endParaRPr lang="en-US" sz="2800" dirty="0">
              <a:latin typeface="Darker Grotesque Medium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67A0-780F-4FE7-92AA-DEDF6D5F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F16F090-492E-4B32-A9B0-54F199C2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1" t="30400" r="15672" b="10133"/>
          <a:stretch/>
        </p:blipFill>
        <p:spPr>
          <a:xfrm>
            <a:off x="2251024" y="1658132"/>
            <a:ext cx="7236546" cy="47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02D-A3EA-4B3E-ACB9-49AFC24F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95396"/>
            <a:ext cx="10272000" cy="763600"/>
          </a:xfrm>
        </p:spPr>
        <p:txBody>
          <a:bodyPr/>
          <a:lstStyle/>
          <a:p>
            <a:r>
              <a:rPr lang="es-MX" sz="4000" dirty="0">
                <a:latin typeface="Arial"/>
              </a:rPr>
              <a:t>Solución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BC11-F1D9-4034-BE23-A7F10F81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500" y="1803528"/>
            <a:ext cx="8994615" cy="4842000"/>
          </a:xfrm>
        </p:spPr>
        <p:txBody>
          <a:bodyPr/>
          <a:lstStyle/>
          <a:p>
            <a:pPr marL="152400" indent="0">
              <a:buNone/>
            </a:pPr>
            <a:r>
              <a:rPr lang="es-MX" sz="2000" dirty="0">
                <a:latin typeface="Arial"/>
                <a:cs typeface="Arial"/>
              </a:rPr>
              <a:t>Aplicación móvil que permita mantener informada a la ciudadanía acerca de las ubicaciones en donde existe una mayor posibilidad de sufrir algún delito, mediante las siguientes opciones:</a:t>
            </a:r>
            <a:endParaRPr lang="en-US" dirty="0"/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Registrar las ubicaciones donde han sufrido o fueron testigos de algún delito.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Generación y visualización de un mapa delictivo que refleje los sectores más peligrosos de la ciudad</a:t>
            </a:r>
            <a:r>
              <a:rPr lang="es-MX" sz="2000">
                <a:latin typeface="Arial"/>
                <a:cs typeface="Arial"/>
              </a:rPr>
              <a:t> de acuerdo al filtro de búsqueda especificado</a:t>
            </a:r>
            <a:r>
              <a:rPr lang="es-MX" sz="2000" dirty="0">
                <a:latin typeface="Arial"/>
                <a:cs typeface="Arial"/>
              </a:rPr>
              <a:t>.</a:t>
            </a:r>
          </a:p>
          <a:p>
            <a:pPr marL="608965" indent="-456565">
              <a:lnSpc>
                <a:spcPct val="114999"/>
              </a:lnSpc>
            </a:pPr>
            <a:endParaRPr lang="es-MX" sz="200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>
              <a:latin typeface="Arial"/>
              <a:cs typeface="Arial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34EBE0D-7D7F-466F-9B46-EEF24604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158" y="4586516"/>
            <a:ext cx="1957614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02D-A3EA-4B3E-ACB9-49AFC24F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214" y="631468"/>
            <a:ext cx="10272000" cy="763600"/>
          </a:xfrm>
        </p:spPr>
        <p:txBody>
          <a:bodyPr/>
          <a:lstStyle/>
          <a:p>
            <a:r>
              <a:rPr lang="es-MX" sz="4000" dirty="0">
                <a:latin typeface="Arial"/>
              </a:rPr>
              <a:t>Solución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BC11-F1D9-4034-BE23-A7F10F81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741" y="1522894"/>
            <a:ext cx="8219798" cy="4842000"/>
          </a:xfrm>
        </p:spPr>
        <p:txBody>
          <a:bodyPr/>
          <a:lstStyle/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Información detallada del reporte seleccionado(descripción, tipo de delito, características de los sospechosos, fecha y hora).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Posibilidad de que otros usuarios puedan aportar más información o comentarios de los delitos registrados.</a:t>
            </a:r>
            <a:endParaRPr lang="es-MX" sz="2000" dirty="0">
              <a:cs typeface="Arial"/>
            </a:endParaRPr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Notificación a los usuarios que se encuentren en un lugar potencialmente peligroso.</a:t>
            </a:r>
            <a:endParaRPr lang="es-MX" dirty="0"/>
          </a:p>
          <a:p>
            <a:pPr marL="608965" indent="-456565">
              <a:lnSpc>
                <a:spcPct val="114999"/>
              </a:lnSpc>
            </a:pPr>
            <a:r>
              <a:rPr lang="es-MX" sz="2000" dirty="0">
                <a:latin typeface="Arial"/>
                <a:cs typeface="Arial"/>
              </a:rPr>
              <a:t>Atajo que permita un registro rápido en la ubicación actual.</a:t>
            </a: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  <a:p>
            <a:pPr marL="608965" indent="-456565">
              <a:lnSpc>
                <a:spcPct val="114999"/>
              </a:lnSpc>
            </a:pPr>
            <a:endParaRPr lang="es-MX" sz="2000" dirty="0">
              <a:latin typeface="Arial"/>
              <a:cs typeface="Arial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1BFA2B9-ED02-4AE4-9833-0B8C2C56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5808"/>
            <a:ext cx="896259" cy="769260"/>
          </a:xfrm>
          <a:prstGeom prst="rect">
            <a:avLst/>
          </a:prstGeom>
        </p:spPr>
      </p:pic>
      <p:pic>
        <p:nvPicPr>
          <p:cNvPr id="9" name="Picture 9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E5919D71-E0BF-444A-A155-CB17601D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76" y="2507618"/>
            <a:ext cx="2737379" cy="38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6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E557-08DD-4912-8A38-FB4672C8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Similitudes y diferencias con otras propuestas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CADE-39D5-4D82-A458-130F1A76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02247"/>
            <a:ext cx="10273686" cy="4560786"/>
          </a:xfrm>
        </p:spPr>
        <p:txBody>
          <a:bodyPr/>
          <a:lstStyle/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Las siguientes aplicaciones permiten a los usuarios registrar delitos proporcionando información como ubicación, fecha y hora:</a:t>
            </a:r>
          </a:p>
          <a:p>
            <a:pPr marL="608965" indent="-456565">
              <a:lnSpc>
                <a:spcPct val="114999"/>
              </a:lnSpc>
            </a:pPr>
            <a:r>
              <a:rPr lang="es-MX" sz="2000" dirty="0"/>
              <a:t>PF Móvil: Aplicación de la policía federal que permite enviar al Centro de Atención del Comisionado mensajes de voz, videos o imágenes para reportar algún delito.</a:t>
            </a:r>
            <a:endParaRPr lang="es-MX" dirty="0"/>
          </a:p>
          <a:p>
            <a:pPr marL="608965" indent="-456565">
              <a:lnSpc>
                <a:spcPct val="114999"/>
              </a:lnSpc>
            </a:pPr>
            <a:r>
              <a:rPr lang="es-MX" sz="2000" dirty="0" err="1"/>
              <a:t>BastaYaPR</a:t>
            </a:r>
            <a:r>
              <a:rPr lang="es-MX" sz="2000" dirty="0"/>
              <a:t>: Con esta aplicación puede reportar una serie de delitos y actos de corrupción, indicando fecha, hora, coordenadas, descripción y foto, audio o video.</a:t>
            </a:r>
          </a:p>
          <a:p>
            <a:pPr marL="152400" indent="0">
              <a:lnSpc>
                <a:spcPct val="114999"/>
              </a:lnSpc>
              <a:buNone/>
            </a:pPr>
            <a:r>
              <a:rPr lang="es-MX" sz="2000" dirty="0"/>
              <a:t>Sin embargo, los reportes son simplemente enviados a la policía. Nosotros buscamos hacer uso de esa información para alertar a la comunidad.</a:t>
            </a:r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  <a:p>
            <a:pPr marL="608965" indent="-456565">
              <a:lnSpc>
                <a:spcPct val="114999"/>
              </a:lnSpc>
            </a:pPr>
            <a:endParaRPr lang="es-MX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D6AAD1-585A-439C-A47A-23747E84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72" y="4822642"/>
            <a:ext cx="1218956" cy="1550743"/>
          </a:xfrm>
          <a:prstGeom prst="rect">
            <a:avLst/>
          </a:prstGeom>
        </p:spPr>
      </p:pic>
      <p:pic>
        <p:nvPicPr>
          <p:cNvPr id="4098" name="Picture 2" descr="BastaYaPR!">
            <a:extLst>
              <a:ext uri="{FF2B5EF4-FFF2-40B4-BE49-F238E27FC236}">
                <a16:creationId xmlns:a16="http://schemas.microsoft.com/office/drawing/2014/main" id="{58078153-2654-4C83-8616-5C098B66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608" y="4822642"/>
            <a:ext cx="1676613" cy="16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6501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Jailbreak! Minitheme by Slidesgo">
  <a:themeElements>
    <a:clrScheme name="Simple Light">
      <a:dk1>
        <a:srgbClr val="1D1D1D"/>
      </a:dk1>
      <a:lt1>
        <a:srgbClr val="FFFFFF"/>
      </a:lt1>
      <a:dk2>
        <a:srgbClr val="ECCF00"/>
      </a:dk2>
      <a:lt2>
        <a:srgbClr val="5A5959"/>
      </a:lt2>
      <a:accent1>
        <a:srgbClr val="414141"/>
      </a:accent1>
      <a:accent2>
        <a:srgbClr val="A5A5A5"/>
      </a:accent2>
      <a:accent3>
        <a:srgbClr val="C7C7C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06CEF895C2B41AF66759BC3F32F0B" ma:contentTypeVersion="12" ma:contentTypeDescription="Create a new document." ma:contentTypeScope="" ma:versionID="c3701bc4ca8ff35208a7fb36e8a5a9ab">
  <xsd:schema xmlns:xsd="http://www.w3.org/2001/XMLSchema" xmlns:xs="http://www.w3.org/2001/XMLSchema" xmlns:p="http://schemas.microsoft.com/office/2006/metadata/properties" xmlns:ns3="6eeee77f-d3ee-41c3-a17f-d23e20535d6d" xmlns:ns4="53098d5d-c51e-4f6d-a929-f96323a306b9" targetNamespace="http://schemas.microsoft.com/office/2006/metadata/properties" ma:root="true" ma:fieldsID="c2f09fe7e1dd112c0f2d9cddb41618ff" ns3:_="" ns4:_="">
    <xsd:import namespace="6eeee77f-d3ee-41c3-a17f-d23e20535d6d"/>
    <xsd:import namespace="53098d5d-c51e-4f6d-a929-f96323a306b9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ee77f-d3ee-41c3-a17f-d23e20535d6d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98d5d-c51e-4f6d-a929-f96323a30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9D8369-21D0-4E1B-96A8-0EA84B6EF60D}">
  <ds:schemaRefs>
    <ds:schemaRef ds:uri="53098d5d-c51e-4f6d-a929-f96323a306b9"/>
    <ds:schemaRef ds:uri="6eeee77f-d3ee-41c3-a17f-d23e20535d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40EF5C-C1A2-4122-984C-A2D67351D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936AC-9A26-403A-9533-039C89669AC5}">
  <ds:schemaRefs>
    <ds:schemaRef ds:uri="53098d5d-c51e-4f6d-a929-f96323a306b9"/>
    <ds:schemaRef ds:uri="6eeee77f-d3ee-41c3-a17f-d23e20535d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Slidesgo</Template>
  <TotalTime>218</TotalTime>
  <Words>701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12</vt:i4>
      </vt:variant>
    </vt:vector>
  </HeadingPairs>
  <TitlesOfParts>
    <vt:vector size="37" baseType="lpstr">
      <vt:lpstr>Arial</vt:lpstr>
      <vt:lpstr>Assistant</vt:lpstr>
      <vt:lpstr>Assistant Light</vt:lpstr>
      <vt:lpstr>Darker Grotesque</vt:lpstr>
      <vt:lpstr>Darker Grotesque Medium</vt:lpstr>
      <vt:lpstr>Darker Grotesque SemiBold</vt:lpstr>
      <vt:lpstr>DM Serif Display</vt:lpstr>
      <vt:lpstr>Karla</vt:lpstr>
      <vt:lpstr>Lexend Mega</vt:lpstr>
      <vt:lpstr>Marvel</vt:lpstr>
      <vt:lpstr>Mulish</vt:lpstr>
      <vt:lpstr>Mulish ExtraBold</vt:lpstr>
      <vt:lpstr>Nunito Light</vt:lpstr>
      <vt:lpstr>Proxima Nova</vt:lpstr>
      <vt:lpstr>Proxima Nova Semibold</vt:lpstr>
      <vt:lpstr>PT Serif</vt:lpstr>
      <vt:lpstr>Raleway SemiBold</vt:lpstr>
      <vt:lpstr>Roboto Condensed Light</vt:lpstr>
      <vt:lpstr>Thasadith</vt:lpstr>
      <vt:lpstr>Pregnancy Breakthrough by Slidesgo</vt:lpstr>
      <vt:lpstr>Slidesgo Final Pages</vt:lpstr>
      <vt:lpstr>Minimalist Hepatitis Clinical Case by Slidesgo</vt:lpstr>
      <vt:lpstr>1_Slidesgo Final Pages</vt:lpstr>
      <vt:lpstr>Jailbreak! Minitheme by Slidesgo</vt:lpstr>
      <vt:lpstr>2_Slidesgo Final Pages</vt:lpstr>
      <vt:lpstr>Presentación preliminar del proyecto</vt:lpstr>
      <vt:lpstr>Problemática </vt:lpstr>
      <vt:lpstr>Argumentos</vt:lpstr>
      <vt:lpstr>Tasa de incidencia delictiva por cada cien mil habitantes </vt:lpstr>
      <vt:lpstr>Cantidad de delitos en 2019</vt:lpstr>
      <vt:lpstr>Población de 18 años y más, por tipo de acción que dejó de realizar por temor a ser víctima de algún delito </vt:lpstr>
      <vt:lpstr>Solución</vt:lpstr>
      <vt:lpstr>Solución</vt:lpstr>
      <vt:lpstr>Similitudes y diferencias con otras propuestas</vt:lpstr>
      <vt:lpstr>Similitudes y diferencias con otras propuestas</vt:lpstr>
      <vt:lpstr>Retos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Pérez Yam</dc:creator>
  <cp:lastModifiedBy>Ana Pérez Yam</cp:lastModifiedBy>
  <cp:revision>3</cp:revision>
  <dcterms:created xsi:type="dcterms:W3CDTF">2022-02-20T22:59:02Z</dcterms:created>
  <dcterms:modified xsi:type="dcterms:W3CDTF">2022-02-21T03:22:23Z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0x010100A1C06CEF895C2B41AF66759BC3F32F0B</vt:lpwstr>
  </property>
</Properties>
</file>