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3" autoAdjust="0"/>
  </p:normalViewPr>
  <p:slideViewPr>
    <p:cSldViewPr>
      <p:cViewPr varScale="1">
        <p:scale>
          <a:sx n="77" d="100"/>
          <a:sy n="77" d="100"/>
        </p:scale>
        <p:origin x="88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58175" y="5048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7234" y="815593"/>
            <a:ext cx="38982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5307" y="273113"/>
            <a:ext cx="974915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8999" y="1367789"/>
            <a:ext cx="8459470" cy="387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eLB5yLldi7RJYlOgl-55OYo9vIsTgjYH?usp=drive_lin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050" y="2628900"/>
            <a:ext cx="1743075" cy="1333500"/>
            <a:chOff x="400050" y="2628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400050" y="2905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5425" y="2628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19400" y="10001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500" y="460057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5569" y="1194688"/>
            <a:ext cx="37045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Trebuchet MS"/>
                <a:cs typeface="Trebuchet MS"/>
              </a:rPr>
              <a:t>CAPSTONE</a:t>
            </a:r>
            <a:r>
              <a:rPr sz="3200" b="0" spc="-5" dirty="0">
                <a:latin typeface="Trebuchet MS"/>
                <a:cs typeface="Trebuchet MS"/>
              </a:rPr>
              <a:t> </a:t>
            </a:r>
            <a:r>
              <a:rPr sz="3200" b="0" spc="-10" dirty="0">
                <a:latin typeface="Trebuchet MS"/>
                <a:cs typeface="Trebuchet MS"/>
              </a:rPr>
              <a:t>PROJECT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3653" y="1998027"/>
            <a:ext cx="4834890" cy="37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5190">
              <a:lnSpc>
                <a:spcPct val="100000"/>
              </a:lnSpc>
              <a:spcBef>
                <a:spcPts val="233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0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00AF50"/>
              </a:solidFill>
              <a:latin typeface="Trebuchet MS"/>
              <a:cs typeface="Trebuchet MS"/>
            </a:endParaRPr>
          </a:p>
          <a:p>
            <a:pPr marL="885190">
              <a:lnSpc>
                <a:spcPct val="100000"/>
              </a:lnSpc>
              <a:spcBef>
                <a:spcPts val="2330"/>
              </a:spcBef>
            </a:pPr>
            <a:r>
              <a:rPr lang="en-US" sz="2400" dirty="0">
                <a:solidFill>
                  <a:srgbClr val="00B050"/>
                </a:solidFill>
                <a:latin typeface="Trebuchet MS"/>
                <a:cs typeface="Trebuchet MS"/>
              </a:rPr>
              <a:t>Personal Development and Goal Tracking App</a:t>
            </a:r>
            <a:endParaRPr sz="24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96266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Presented</a:t>
            </a:r>
            <a:r>
              <a:rPr sz="1800" b="1" spc="-8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00AF50"/>
                </a:solidFill>
                <a:latin typeface="Trebuchet MS"/>
                <a:cs typeface="Trebuchet MS"/>
              </a:rPr>
              <a:t>By</a:t>
            </a:r>
            <a:endParaRPr sz="1800" dirty="0">
              <a:latin typeface="Trebuchet MS"/>
              <a:cs typeface="Trebuchet MS"/>
            </a:endParaRPr>
          </a:p>
          <a:p>
            <a:pPr marL="1383030">
              <a:lnSpc>
                <a:spcPct val="100000"/>
              </a:lnSpc>
              <a:spcBef>
                <a:spcPts val="1585"/>
              </a:spcBef>
            </a:pPr>
            <a:r>
              <a:rPr lang="en-US" sz="2400" spc="-90" dirty="0">
                <a:latin typeface="Trebuchet MS"/>
                <a:cs typeface="Trebuchet MS"/>
              </a:rPr>
              <a:t>LENIN S</a:t>
            </a:r>
            <a:endParaRPr sz="24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latin typeface="Trebuchet MS"/>
                <a:cs typeface="Trebuchet MS"/>
              </a:rPr>
              <a:t>7117212440</a:t>
            </a:r>
            <a:r>
              <a:rPr lang="en-US" sz="1800" spc="-10" dirty="0">
                <a:latin typeface="Trebuchet MS"/>
                <a:cs typeface="Trebuchet MS"/>
              </a:rPr>
              <a:t>30</a:t>
            </a:r>
            <a:endParaRPr sz="18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III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BTech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CSBS</a:t>
            </a:r>
            <a:endParaRPr sz="18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KGISL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Institute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Technology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7234" y="6475579"/>
            <a:ext cx="1815464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569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RESULTS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A80F5B-4091-792F-9A5A-7FBB3E9AB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54993"/>
            <a:ext cx="5334000" cy="3344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584065-F8EA-6F3E-B06D-92056CB6D91A}"/>
              </a:ext>
            </a:extLst>
          </p:cNvPr>
          <p:cNvSpPr txBox="1"/>
          <p:nvPr/>
        </p:nvSpPr>
        <p:spPr>
          <a:xfrm>
            <a:off x="2057400" y="5237897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https://drive.google.com/drive/folders/1eLB5yLldi7RJYlOgl-55OYo9vIsTgjYH?usp=drive_link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65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58366" y="2264154"/>
            <a:ext cx="7257034" cy="91525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lang="en-US" sz="3000" dirty="0">
                <a:latin typeface="Trebuchet MS"/>
                <a:cs typeface="Trebuchet MS"/>
              </a:rPr>
              <a:t>Personal Development and Goal Tracking App AI using Autoencoder.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234" y="6475579"/>
            <a:ext cx="1815464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80539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997329" y="1734185"/>
            <a:ext cx="5509260" cy="3014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Problem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Statement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Project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Overview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End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Users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Solution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Value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Proposition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Wow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Factor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Your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Solution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54330" algn="l"/>
              </a:tabLst>
            </a:pPr>
            <a:r>
              <a:rPr sz="2750" spc="-10" dirty="0">
                <a:latin typeface="Trebuchet MS"/>
                <a:cs typeface="Trebuchet MS"/>
              </a:rPr>
              <a:t>Modelling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spc="-10" dirty="0">
                <a:latin typeface="Trebuchet MS"/>
                <a:cs typeface="Trebuchet MS"/>
              </a:rPr>
              <a:t>Results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7928" y="3134563"/>
            <a:ext cx="3624579" cy="3723640"/>
            <a:chOff x="8567928" y="3134563"/>
            <a:chExt cx="3624579" cy="3723640"/>
          </a:xfrm>
        </p:grpSpPr>
        <p:sp>
          <p:nvSpPr>
            <p:cNvPr id="3" name="object 3"/>
            <p:cNvSpPr/>
            <p:nvPr/>
          </p:nvSpPr>
          <p:spPr>
            <a:xfrm>
              <a:off x="11097514" y="5653747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369824" y="0"/>
                  </a:moveTo>
                  <a:lnTo>
                    <a:pt x="0" y="268744"/>
                  </a:lnTo>
                  <a:lnTo>
                    <a:pt x="268731" y="638619"/>
                  </a:lnTo>
                  <a:lnTo>
                    <a:pt x="638555" y="369887"/>
                  </a:lnTo>
                  <a:lnTo>
                    <a:pt x="369824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10950" y="624765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146430" y="0"/>
                  </a:moveTo>
                  <a:lnTo>
                    <a:pt x="0" y="106362"/>
                  </a:lnTo>
                  <a:lnTo>
                    <a:pt x="106425" y="252780"/>
                  </a:lnTo>
                  <a:lnTo>
                    <a:pt x="252856" y="146405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7928" y="3134563"/>
              <a:ext cx="3624072" cy="372343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10575" y="1095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532" y="560705"/>
            <a:ext cx="563943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3000" y="2438400"/>
            <a:ext cx="8870062" cy="262809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8450" marR="963930" indent="-285750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Personal Development and Goal Tracking App AI using Autoencoder.</a:t>
            </a: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98450" marR="963930" indent="-285750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Many people struggle with setting and achieving personal development goals due to lack of organization, motivation, and accountability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  <a:cs typeface="Trebuchet MS"/>
              </a:rPr>
              <a:t>    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4673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752725"/>
            <a:ext cx="3533775" cy="3810000"/>
            <a:chOff x="8658225" y="2752725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600075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75272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234" y="815593"/>
            <a:ext cx="52825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708526" y="1714419"/>
            <a:ext cx="9730874" cy="394717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963930" indent="-457200">
              <a:lnSpc>
                <a:spcPct val="102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The goal of this project is to develop a personal development and goal tracking app that utilizes AI, specifically autoencoder technology, to provide personalized insights and recommendations to users</a:t>
            </a:r>
          </a:p>
          <a:p>
            <a:pPr marL="469900" marR="963930" indent="-457200">
              <a:lnSpc>
                <a:spcPct val="102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By leveraging autoencoders, the app will efficiently process and analyze user-generated content, such as progress updates and reflections, to offer tailored guidance and support.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62825" y="5715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130" dirty="0"/>
              <a:t> </a:t>
            </a:r>
            <a:r>
              <a:rPr sz="3200" dirty="0"/>
              <a:t>THE</a:t>
            </a:r>
            <a:r>
              <a:rPr sz="3200" spc="-50" dirty="0"/>
              <a:t> </a:t>
            </a:r>
            <a:r>
              <a:rPr sz="3200" dirty="0"/>
              <a:t>END</a:t>
            </a:r>
            <a:r>
              <a:rPr sz="3200" spc="-5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7234" y="6466840"/>
            <a:ext cx="181546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11922-A6D1-C310-8F25-D9022C3C88B1}"/>
              </a:ext>
            </a:extLst>
          </p:cNvPr>
          <p:cNvSpPr txBox="1"/>
          <p:nvPr/>
        </p:nvSpPr>
        <p:spPr>
          <a:xfrm>
            <a:off x="759357" y="2106712"/>
            <a:ext cx="8915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target audience for this app includes individuals who are committed to personal growth and development.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may include professionals seeking career advancement, students striving for academic success, or individuals pursuing health and wellness goals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8450" y="3629024"/>
            <a:ext cx="1733550" cy="3219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20" dirty="0"/>
              <a:t> </a:t>
            </a:r>
            <a:r>
              <a:rPr sz="3600" dirty="0"/>
              <a:t>SOLUTION</a:t>
            </a:r>
            <a:r>
              <a:rPr sz="3600" spc="-415" dirty="0"/>
              <a:t> </a:t>
            </a:r>
            <a:r>
              <a:rPr sz="3600" dirty="0"/>
              <a:t>AND</a:t>
            </a:r>
            <a:r>
              <a:rPr sz="3600" spc="-90" dirty="0"/>
              <a:t> </a:t>
            </a:r>
            <a:r>
              <a:rPr sz="3600" dirty="0"/>
              <a:t>ITS</a:t>
            </a:r>
            <a:r>
              <a:rPr sz="3600" spc="5" dirty="0"/>
              <a:t> </a:t>
            </a:r>
            <a:r>
              <a:rPr sz="3600" spc="-35" dirty="0"/>
              <a:t>VALUE</a:t>
            </a:r>
            <a:r>
              <a:rPr sz="3600" spc="-19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1B0BB-BF62-47EF-544C-8278B92EFB59}"/>
              </a:ext>
            </a:extLst>
          </p:cNvPr>
          <p:cNvSpPr txBox="1"/>
          <p:nvPr/>
        </p:nvSpPr>
        <p:spPr>
          <a:xfrm>
            <a:off x="457200" y="1981200"/>
            <a:ext cx="93364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Goal Setting and Tracking: Users can set specific goals, define milestones, and track their progress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AI-Powered Insights: The app will leverage autoencoder technology to analyze user-generated content and provide personalized insights, recommendations, and strategies for goal achievement.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Progress Visualization: Users will have access to visualizations of their progress, including charts, graphs, and timelines, to help them stay motivated and focused.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50" y="5781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950" y="638175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0" y="3438524"/>
            <a:ext cx="2466975" cy="3419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WOW</a:t>
            </a:r>
            <a:r>
              <a:rPr sz="4250" spc="105" dirty="0"/>
              <a:t> </a:t>
            </a:r>
            <a:r>
              <a:rPr sz="4250" dirty="0"/>
              <a:t>IN</a:t>
            </a:r>
            <a:r>
              <a:rPr sz="4250" spc="-10" dirty="0"/>
              <a:t> </a:t>
            </a:r>
            <a:r>
              <a:rPr sz="4250" dirty="0"/>
              <a:t>YOUR</a:t>
            </a:r>
            <a:r>
              <a:rPr sz="4250" spc="-70" dirty="0"/>
              <a:t>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397748" y="2209800"/>
            <a:ext cx="8056245" cy="389003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By analyzing user-generated content in a highly efficient manner, the app can offer tailored guidance and support that adapts to each user's unique goals and preferences</a:t>
            </a:r>
          </a:p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Additionally, the community aspect of the app provides a sense of camaraderie and support, enhancing the overall user experience</a:t>
            </a:r>
          </a:p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endParaRPr lang="en-US"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7234" y="273113"/>
            <a:ext cx="33051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95400" y="1510903"/>
            <a:ext cx="8459470" cy="430887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3098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dirty="0"/>
              <a:t>The core of the app's AI functionality lies in its use of autoencoder models. Autoencoders are employed to compress and decompress user-generated content, such as progress updates, reflections, and feedback</a:t>
            </a:r>
          </a:p>
          <a:p>
            <a:pPr marL="298450" marR="3098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pc="-10" dirty="0"/>
              <a:t>This compressed representation is then used to extract meaningful insights and patterns, enabling the app to deliver personalized recommendations and strategies for goal achievement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434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MT</vt:lpstr>
      <vt:lpstr>Trebuchet MS</vt:lpstr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Bharani tharan</dc:creator>
  <cp:lastModifiedBy>Bharani tharan</cp:lastModifiedBy>
  <cp:revision>4</cp:revision>
  <dcterms:created xsi:type="dcterms:W3CDTF">2024-04-23T12:24:54Z</dcterms:created>
  <dcterms:modified xsi:type="dcterms:W3CDTF">2024-04-24T05:20:35Z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LastSaved">
    <vt:filetime>2024-04-23T00:00:00Z</vt:filetime>
  </property>
</Properties>
</file>