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5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C81F6-735B-467F-8EE5-CE7EF6B2E0D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0D489-B745-4F8E-8D7C-59389421D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4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8D1B-9863-4426-9EEC-655F6CE61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0F08E-BDF8-4948-BB04-6EFAE098F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6CC8D-093C-464A-A261-A6080D97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CBA6-4F6D-442E-A1D7-B6C8E614B38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705A-E5B3-4B02-9B5E-D0C91B31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03F11-8B64-4D36-8D0E-26659092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705A-8B10-48AD-867E-31A6C7C9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5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C0D8-C97D-4CB2-ABF4-DE49AA4E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F05F9-1DCC-49CF-BC37-B72629983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63F30-1DA6-42CA-B288-AD53CA8D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CBA6-4F6D-442E-A1D7-B6C8E614B38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2AFB0-A866-4B07-8844-3283F914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82416-2E91-468D-BDA1-63C55462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705A-8B10-48AD-867E-31A6C7C9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8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643B0-F0BC-46A5-AB69-C00350D39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401DB-9F28-4537-9F27-5B3B92867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A9EAE-AAD7-4284-A9FB-9522DFF9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CBA6-4F6D-442E-A1D7-B6C8E614B38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6C9F6-604B-4582-8945-4C1716038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20F8-EC3C-468B-9088-859DA538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705A-8B10-48AD-867E-31A6C7C9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6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B94F-EEA5-4205-A309-AEEAEEC6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E4C1-FE2A-49D2-9F5A-CDA486EE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75511-96E1-4DE1-8B58-AFEBFF15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CBA6-4F6D-442E-A1D7-B6C8E614B38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1A1A0-1D75-44BB-9964-99EEF7D8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DB874-2844-42CA-9CC0-14F4A54B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705A-8B10-48AD-867E-31A6C7C9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1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142A-2F35-47E2-B993-1780B7A5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0881B-9B3C-4C3C-BDF8-1D1FA0798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A75D5-DD63-484C-98BF-2650EBD6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CBA6-4F6D-442E-A1D7-B6C8E614B38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BDFD2-C0BB-4867-B80B-41C0896E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E62EF-57C2-47BF-A296-B7CF78C1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705A-8B10-48AD-867E-31A6C7C9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5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4CFD-E0C6-4F55-BF50-56859924E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56BF2-59F3-43D3-ABB9-D8052F35F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28E1D-C8D7-4E61-8432-6A070EFF8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16D2E-3C11-479E-A103-FD52959F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CBA6-4F6D-442E-A1D7-B6C8E614B38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3C450-A32B-47F4-830C-5BDD2FC6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AF6D2-4F84-4C51-8A96-BF94B961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705A-8B10-48AD-867E-31A6C7C9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6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CC17-A755-4AC8-BB57-AE33C149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95CC-29E9-45C7-815A-93F95E426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7FBC5-C47F-4728-8884-AC4D6CF2D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7EC43-1F47-4C68-BC2C-7ECD786CC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2CA40-7745-4CF4-B859-C716AA490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3B7E57-73C9-4D66-8119-9C73506A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CBA6-4F6D-442E-A1D7-B6C8E614B38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3FBF8-140D-42A1-8EC0-6F08C1E0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3C395-73A8-4746-B594-04109E16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705A-8B10-48AD-867E-31A6C7C9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4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52EB-692A-49FB-8365-DD81FE5F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C7F70-FEAC-49B3-A240-250E21AA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CBA6-4F6D-442E-A1D7-B6C8E614B38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DD3E1-DFE2-483D-9463-99BF3C97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59AC3-DCDD-42E1-B22E-70BAAB8A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705A-8B10-48AD-867E-31A6C7C9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B9092-E95A-4335-9FC0-5D2659F0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CBA6-4F6D-442E-A1D7-B6C8E614B38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8D23C-2935-4142-9C30-D732CD44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A2BDE-AA3B-4AFD-9315-54CEA20C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705A-8B10-48AD-867E-31A6C7C9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9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59CC-D2D7-4BC4-B46F-FE47E542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A8246-3DE7-478B-93C7-1063C55B2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56CA7-4E66-4714-A16E-6F996FDC8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02066-2DE2-4828-805F-3B83332D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CBA6-4F6D-442E-A1D7-B6C8E614B38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1536D-2CEB-4C4D-A8A5-F9ACAF03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68026-5847-4111-8BE0-F1353A79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705A-8B10-48AD-867E-31A6C7C9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0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C062-6AEC-4D74-8AEF-B9FA2F23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B1829-F9A4-419D-9B01-A6E73D94A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08775-9CB7-4336-BFC6-7281C4A03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23314-101B-4B92-A130-0A93697F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CBA6-4F6D-442E-A1D7-B6C8E614B38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D4001-36EE-41EB-B300-5212577E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B290B-01E5-45AF-9851-356C52FC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705A-8B10-48AD-867E-31A6C7C9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6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08373-E7A9-41C8-8E8E-A1994BA88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87B3B-492B-46B4-9004-C9D5BABE8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30CEE-E9F3-4663-BBF7-5AA52160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CBA6-4F6D-442E-A1D7-B6C8E614B38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5EFFE-DE3C-4782-A020-FCB6190FF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B4DBF-7DE9-49E9-A0E1-2C7796E01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2705A-8B10-48AD-867E-31A6C7C9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1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evops/pipelines/yaml-schema?view=azure-devops&amp;tabs=schema#step-templates" TargetMode="External"/><Relationship Id="rId2" Type="http://schemas.openxmlformats.org/officeDocument/2006/relationships/hyperlink" Target="https://docs.microsoft.com/en-us/azure/devops/pipelines/agents/docker?view=azure-devop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zure/helm-vsts-agent" TargetMode="External"/><Relationship Id="rId4" Type="http://schemas.openxmlformats.org/officeDocument/2006/relationships/hyperlink" Target="https://docs.microsoft.com/en-us/azure/devops/pipelines/process/container-phases?view=azure-devops&amp;tabs=ya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2DFE2E-5FC7-4D62-AAFE-E278C271F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066" y="2249630"/>
            <a:ext cx="487506" cy="5550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A01923-BE7F-4D49-8B86-EEBA5EB1462F}"/>
              </a:ext>
            </a:extLst>
          </p:cNvPr>
          <p:cNvSpPr txBox="1"/>
          <p:nvPr/>
        </p:nvSpPr>
        <p:spPr>
          <a:xfrm>
            <a:off x="8157378" y="5271538"/>
            <a:ext cx="60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Azure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FA46F0-5E0C-4779-849E-0D6362583406}"/>
              </a:ext>
            </a:extLst>
          </p:cNvPr>
          <p:cNvSpPr/>
          <p:nvPr/>
        </p:nvSpPr>
        <p:spPr bwMode="auto">
          <a:xfrm>
            <a:off x="3999690" y="1314449"/>
            <a:ext cx="4842974" cy="4287028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D80C95-2BDC-47C9-98E5-7971773F9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859" y="5178682"/>
            <a:ext cx="400633" cy="4006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E48B3A3-B302-4433-A70F-76BA2D88BBF8}"/>
              </a:ext>
            </a:extLst>
          </p:cNvPr>
          <p:cNvSpPr txBox="1"/>
          <p:nvPr/>
        </p:nvSpPr>
        <p:spPr>
          <a:xfrm>
            <a:off x="6632578" y="4589955"/>
            <a:ext cx="1339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AKS - Application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757635-F62F-47F7-8B11-DCA5D442749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356421" y="2527156"/>
            <a:ext cx="854645" cy="90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AEE0E1-307C-4F30-A668-A9574659179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698572" y="2520678"/>
            <a:ext cx="1331273" cy="64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F08B08-3A38-4580-943C-6A96FB9B96D3}"/>
              </a:ext>
            </a:extLst>
          </p:cNvPr>
          <p:cNvCxnSpPr>
            <a:cxnSpLocks/>
            <a:stCxn id="40" idx="3"/>
            <a:endCxn id="27" idx="1"/>
          </p:cNvCxnSpPr>
          <p:nvPr/>
        </p:nvCxnSpPr>
        <p:spPr>
          <a:xfrm flipV="1">
            <a:off x="7784477" y="1874418"/>
            <a:ext cx="1427131" cy="96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B5C4C73-EEC2-49F7-82C7-91BE3D1FFFC0}"/>
              </a:ext>
            </a:extLst>
          </p:cNvPr>
          <p:cNvSpPr txBox="1"/>
          <p:nvPr/>
        </p:nvSpPr>
        <p:spPr>
          <a:xfrm>
            <a:off x="611228" y="1874418"/>
            <a:ext cx="894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Code + CICD YAML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7536AE-C286-4BD2-8536-8B1BD3B9020B}"/>
              </a:ext>
            </a:extLst>
          </p:cNvPr>
          <p:cNvSpPr txBox="1"/>
          <p:nvPr/>
        </p:nvSpPr>
        <p:spPr>
          <a:xfrm>
            <a:off x="1698944" y="1923932"/>
            <a:ext cx="130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Pipelines - Build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C003FC-0D52-46A4-AFBE-B89B6537A482}"/>
              </a:ext>
            </a:extLst>
          </p:cNvPr>
          <p:cNvSpPr txBox="1"/>
          <p:nvPr/>
        </p:nvSpPr>
        <p:spPr>
          <a:xfrm>
            <a:off x="1403899" y="4614985"/>
            <a:ext cx="130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Pipelines - Release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985304-4100-4F11-B31E-AE5DC070A968}"/>
              </a:ext>
            </a:extLst>
          </p:cNvPr>
          <p:cNvSpPr txBox="1"/>
          <p:nvPr/>
        </p:nvSpPr>
        <p:spPr>
          <a:xfrm>
            <a:off x="4789585" y="2554912"/>
            <a:ext cx="130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err="1"/>
              <a:t>npm</a:t>
            </a:r>
            <a:r>
              <a:rPr lang="en-US" sz="1200" dirty="0"/>
              <a:t> build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err="1"/>
              <a:t>npm</a:t>
            </a:r>
            <a:r>
              <a:rPr lang="en-US" sz="1200" dirty="0"/>
              <a:t> test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179BA-4373-48D6-9FA7-21A04DCD46C8}"/>
              </a:ext>
            </a:extLst>
          </p:cNvPr>
          <p:cNvSpPr txBox="1"/>
          <p:nvPr/>
        </p:nvSpPr>
        <p:spPr>
          <a:xfrm>
            <a:off x="4791820" y="4636607"/>
            <a:ext cx="130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err="1"/>
              <a:t>kubectl</a:t>
            </a:r>
            <a:r>
              <a:rPr lang="en-US" sz="1200" dirty="0"/>
              <a:t> apply</a:t>
            </a:r>
          </a:p>
          <a:p>
            <a:endParaRPr lang="en-US" sz="12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7E8C20D-8153-4C40-86DC-B80488690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843" y="4065011"/>
            <a:ext cx="491305" cy="55937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F5FD5EA1-C2C6-45CB-8882-1E8E5480E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11608" y="1592868"/>
            <a:ext cx="563100" cy="5631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FE4EE9D-697C-410C-8769-E4D1E022B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2578" y="3809665"/>
            <a:ext cx="780290" cy="78029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BA428CB-FB02-45D3-920C-CA7ABED611A9}"/>
              </a:ext>
            </a:extLst>
          </p:cNvPr>
          <p:cNvSpPr txBox="1"/>
          <p:nvPr/>
        </p:nvSpPr>
        <p:spPr>
          <a:xfrm>
            <a:off x="9115557" y="2121328"/>
            <a:ext cx="1028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DockerHub</a:t>
            </a:r>
            <a:endParaRPr lang="en-US" sz="12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3ADEEDD-7B00-4248-97F7-6E2C722868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4374" y="2513417"/>
            <a:ext cx="407534" cy="326383"/>
          </a:xfrm>
          <a:prstGeom prst="rect">
            <a:avLst/>
          </a:prstGeom>
        </p:spPr>
      </p:pic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DE0CF260-45FD-4191-A3FA-CB261AF53685}"/>
              </a:ext>
            </a:extLst>
          </p:cNvPr>
          <p:cNvSpPr/>
          <p:nvPr/>
        </p:nvSpPr>
        <p:spPr bwMode="auto">
          <a:xfrm>
            <a:off x="4368634" y="1674877"/>
            <a:ext cx="780288" cy="442437"/>
          </a:xfrm>
          <a:prstGeom prst="homePlat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Build</a:t>
            </a:r>
            <a:endParaRPr lang="en-US" sz="9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824A2A28-90AB-4DDF-B936-F3E454C53E5E}"/>
              </a:ext>
            </a:extLst>
          </p:cNvPr>
          <p:cNvSpPr/>
          <p:nvPr/>
        </p:nvSpPr>
        <p:spPr bwMode="auto">
          <a:xfrm>
            <a:off x="5244019" y="1678590"/>
            <a:ext cx="1100111" cy="442437"/>
          </a:xfrm>
          <a:prstGeom prst="chevro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05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Test</a:t>
            </a: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E2A8556F-2ED0-40EB-ADC9-7A90BEFA83B0}"/>
              </a:ext>
            </a:extLst>
          </p:cNvPr>
          <p:cNvSpPr/>
          <p:nvPr/>
        </p:nvSpPr>
        <p:spPr bwMode="auto">
          <a:xfrm>
            <a:off x="6577445" y="1662813"/>
            <a:ext cx="1207032" cy="442437"/>
          </a:xfrm>
          <a:prstGeom prst="chevro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05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Publish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5187C94-3EDA-4456-90DF-536E1E40F9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876" y="2351745"/>
            <a:ext cx="471433" cy="471433"/>
          </a:xfrm>
          <a:prstGeom prst="rect">
            <a:avLst/>
          </a:prstGeom>
        </p:spPr>
      </p:pic>
      <p:sp>
        <p:nvSpPr>
          <p:cNvPr id="44" name="Right Brace 43">
            <a:extLst>
              <a:ext uri="{FF2B5EF4-FFF2-40B4-BE49-F238E27FC236}">
                <a16:creationId xmlns:a16="http://schemas.microsoft.com/office/drawing/2014/main" id="{B6EC2376-A0E2-453A-B75D-5D2FFA753246}"/>
              </a:ext>
            </a:extLst>
          </p:cNvPr>
          <p:cNvSpPr/>
          <p:nvPr/>
        </p:nvSpPr>
        <p:spPr>
          <a:xfrm rot="5400000">
            <a:off x="5184827" y="1433438"/>
            <a:ext cx="160788" cy="1793175"/>
          </a:xfrm>
          <a:prstGeom prst="rightBrac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B1BA2B78-2B3A-426C-87BD-912368B8B05F}"/>
              </a:ext>
            </a:extLst>
          </p:cNvPr>
          <p:cNvSpPr/>
          <p:nvPr/>
        </p:nvSpPr>
        <p:spPr>
          <a:xfrm rot="5400000">
            <a:off x="7089509" y="1541129"/>
            <a:ext cx="160791" cy="1577794"/>
          </a:xfrm>
          <a:prstGeom prst="rightBrac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E1879C-9192-45B3-8667-1E149ABBC0CE}"/>
              </a:ext>
            </a:extLst>
          </p:cNvPr>
          <p:cNvSpPr txBox="1"/>
          <p:nvPr/>
        </p:nvSpPr>
        <p:spPr>
          <a:xfrm>
            <a:off x="6739341" y="2582785"/>
            <a:ext cx="130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Docker build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Docker push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6F89A09-ECAA-4B8E-BD7C-EDFC933D2C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9688" y="2541291"/>
            <a:ext cx="351976" cy="281888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0670D9E-FBCA-4D21-AAFA-850CED35E682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flipH="1">
            <a:off x="2434496" y="2804682"/>
            <a:ext cx="20323" cy="1260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E1AB92F0-3AF4-4B74-97C6-E02A7286F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1027" y="4293310"/>
            <a:ext cx="363215" cy="363215"/>
          </a:xfrm>
          <a:prstGeom prst="rect">
            <a:avLst/>
          </a:prstGeom>
        </p:spPr>
      </p:pic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FBDABCE8-23F4-4D4E-8CE5-8935B4AD0E12}"/>
              </a:ext>
            </a:extLst>
          </p:cNvPr>
          <p:cNvSpPr/>
          <p:nvPr/>
        </p:nvSpPr>
        <p:spPr bwMode="auto">
          <a:xfrm>
            <a:off x="4368375" y="3978591"/>
            <a:ext cx="918123" cy="442437"/>
          </a:xfrm>
          <a:prstGeom prst="homePlat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Deploy</a:t>
            </a:r>
            <a:endParaRPr lang="en-US" sz="9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89AFB38-A6D7-4E3A-97D1-A3522F103935}"/>
              </a:ext>
            </a:extLst>
          </p:cNvPr>
          <p:cNvCxnSpPr>
            <a:cxnSpLocks/>
            <a:stCxn id="51" idx="3"/>
            <a:endCxn id="28" idx="1"/>
          </p:cNvCxnSpPr>
          <p:nvPr/>
        </p:nvCxnSpPr>
        <p:spPr>
          <a:xfrm>
            <a:off x="5286498" y="4199810"/>
            <a:ext cx="13460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DAC54D05-7223-44A5-B138-10F6E9FAB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8868" y="4535009"/>
            <a:ext cx="426291" cy="44243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1E522A4-3E77-4BF3-AA4F-085C88E45574}"/>
              </a:ext>
            </a:extLst>
          </p:cNvPr>
          <p:cNvSpPr txBox="1"/>
          <p:nvPr/>
        </p:nvSpPr>
        <p:spPr>
          <a:xfrm>
            <a:off x="4147307" y="4993111"/>
            <a:ext cx="1717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AKS – </a:t>
            </a:r>
            <a:r>
              <a:rPr lang="en-US" sz="1200" dirty="0" err="1"/>
              <a:t>devops</a:t>
            </a:r>
            <a:r>
              <a:rPr lang="en-US" sz="1200" dirty="0"/>
              <a:t> Agents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36314B3-0EE0-41E5-A852-45AF741A17C6}"/>
              </a:ext>
            </a:extLst>
          </p:cNvPr>
          <p:cNvCxnSpPr>
            <a:cxnSpLocks/>
          </p:cNvCxnSpPr>
          <p:nvPr/>
        </p:nvCxnSpPr>
        <p:spPr>
          <a:xfrm>
            <a:off x="2620193" y="4293310"/>
            <a:ext cx="140603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CA2D106-F36F-447C-B086-304570A3D9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53" y="2693941"/>
            <a:ext cx="350509" cy="350509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7211607-4276-4D90-8DB6-9A31B08885EB}"/>
              </a:ext>
            </a:extLst>
          </p:cNvPr>
          <p:cNvCxnSpPr>
            <a:stCxn id="28" idx="3"/>
            <a:endCxn id="35" idx="2"/>
          </p:cNvCxnSpPr>
          <p:nvPr/>
        </p:nvCxnSpPr>
        <p:spPr>
          <a:xfrm flipV="1">
            <a:off x="7412868" y="2398327"/>
            <a:ext cx="2216802" cy="180148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E41B643-B93C-4FEB-84BB-1071FCE7108E}"/>
              </a:ext>
            </a:extLst>
          </p:cNvPr>
          <p:cNvSpPr txBox="1"/>
          <p:nvPr/>
        </p:nvSpPr>
        <p:spPr>
          <a:xfrm>
            <a:off x="4258269" y="3031095"/>
            <a:ext cx="1167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node:8.15-jessie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75011C-1A77-424E-B614-4DB65153C22D}"/>
              </a:ext>
            </a:extLst>
          </p:cNvPr>
          <p:cNvSpPr txBox="1"/>
          <p:nvPr/>
        </p:nvSpPr>
        <p:spPr>
          <a:xfrm>
            <a:off x="6318447" y="3047366"/>
            <a:ext cx="1167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ubuntu16-docker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F10B65-AAEF-40A8-826B-2D4AB7074087}"/>
              </a:ext>
            </a:extLst>
          </p:cNvPr>
          <p:cNvSpPr txBox="1"/>
          <p:nvPr/>
        </p:nvSpPr>
        <p:spPr>
          <a:xfrm>
            <a:off x="2715318" y="3077351"/>
            <a:ext cx="1167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Self-hosted VM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06D8E0-E303-4904-BBAD-1A0B18D55FB5}"/>
              </a:ext>
            </a:extLst>
          </p:cNvPr>
          <p:cNvSpPr txBox="1"/>
          <p:nvPr/>
        </p:nvSpPr>
        <p:spPr>
          <a:xfrm>
            <a:off x="2745120" y="4624389"/>
            <a:ext cx="11674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Self-hosted on AKS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F6A95-A9A7-46DB-9201-DFD7A76B06CC}"/>
              </a:ext>
            </a:extLst>
          </p:cNvPr>
          <p:cNvSpPr txBox="1"/>
          <p:nvPr/>
        </p:nvSpPr>
        <p:spPr>
          <a:xfrm>
            <a:off x="329331" y="6222152"/>
            <a:ext cx="1066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Container Jobs </a:t>
            </a:r>
            <a:r>
              <a:rPr lang="en-US" dirty="0"/>
              <a:t>-  let you isolate your tools and dependencies inside a container.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4876C-8EF7-4B2D-9131-D10A0094C15E}"/>
              </a:ext>
            </a:extLst>
          </p:cNvPr>
          <p:cNvSpPr txBox="1"/>
          <p:nvPr/>
        </p:nvSpPr>
        <p:spPr>
          <a:xfrm>
            <a:off x="389659" y="108894"/>
            <a:ext cx="5361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Demo Scenario – Docker </a:t>
            </a:r>
            <a:r>
              <a:rPr lang="en-US" sz="2800" baseline="30000" dirty="0">
                <a:solidFill>
                  <a:srgbClr val="0070C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9479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5C8D5-B0D8-4F7E-83CD-5249FE9C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472055" cy="538884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2A14-96DC-4154-BD37-26B9ACFB9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23" y="1139825"/>
            <a:ext cx="1080827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Run </a:t>
            </a:r>
            <a:r>
              <a:rPr lang="en-US" sz="2000" dirty="0" err="1"/>
              <a:t>devops</a:t>
            </a:r>
            <a:r>
              <a:rPr lang="en-US" sz="2000" dirty="0"/>
              <a:t> agent in Docker: </a:t>
            </a:r>
            <a:r>
              <a:rPr lang="en-US" sz="1600" dirty="0">
                <a:hlinkClick r:id="rId2"/>
              </a:rPr>
              <a:t>https://docs.microsoft.com/en-us/azure/devops/pipelines/agents/docker?view=azure-devops</a:t>
            </a:r>
            <a:endParaRPr lang="en-US" sz="1600" dirty="0"/>
          </a:p>
          <a:p>
            <a:r>
              <a:rPr lang="en-US" sz="2000" dirty="0"/>
              <a:t>YAML Schema: </a:t>
            </a:r>
            <a:r>
              <a:rPr lang="en-US" sz="1800" dirty="0">
                <a:hlinkClick r:id="rId3"/>
              </a:rPr>
              <a:t>https://docs.microsoft.com/en-us/azure/devops/pipelines/yaml-schema?view=azure-devops&amp;tabs=schema#step-templates</a:t>
            </a:r>
            <a:endParaRPr lang="en-US" sz="1800" dirty="0"/>
          </a:p>
          <a:p>
            <a:r>
              <a:rPr lang="en-US" sz="1800" dirty="0"/>
              <a:t>Container Jobs: </a:t>
            </a:r>
            <a:r>
              <a:rPr lang="en-US" sz="1800" dirty="0">
                <a:hlinkClick r:id="rId4"/>
              </a:rPr>
              <a:t>https://docs.microsoft.com/en-us/azure/devops/pipelines/process/container-phases?view=azure-devops&amp;tabs=yaml</a:t>
            </a:r>
            <a:endParaRPr lang="en-US" sz="1800" dirty="0"/>
          </a:p>
          <a:p>
            <a:r>
              <a:rPr lang="en-US" sz="1800" dirty="0"/>
              <a:t>Kubernetes Helm chart for </a:t>
            </a:r>
            <a:r>
              <a:rPr lang="en-US" sz="1800" dirty="0" err="1"/>
              <a:t>devops</a:t>
            </a:r>
            <a:r>
              <a:rPr lang="en-US" sz="1800" dirty="0"/>
              <a:t> </a:t>
            </a:r>
            <a:r>
              <a:rPr lang="en-US" sz="1800"/>
              <a:t>agent pool:</a:t>
            </a:r>
            <a:r>
              <a:rPr lang="en-US" sz="1800" dirty="0"/>
              <a:t> </a:t>
            </a:r>
            <a:r>
              <a:rPr lang="en-US" sz="1800">
                <a:hlinkClick r:id="rId5"/>
              </a:rPr>
              <a:t>https</a:t>
            </a:r>
            <a:r>
              <a:rPr lang="en-US" sz="1800" dirty="0">
                <a:hlinkClick r:id="rId5"/>
              </a:rPr>
              <a:t>://github.com/Azure/helm-vsts-agent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2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4052</TotalTime>
  <Words>170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 Semilight</vt:lpstr>
      <vt:lpstr>Wingdings</vt:lpstr>
      <vt:lpstr>Office Theme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 Neroslavskaya</dc:creator>
  <cp:lastModifiedBy>Elena Neroslavskaya</cp:lastModifiedBy>
  <cp:revision>61</cp:revision>
  <dcterms:created xsi:type="dcterms:W3CDTF">2018-04-03T23:02:27Z</dcterms:created>
  <dcterms:modified xsi:type="dcterms:W3CDTF">2019-04-30T05:10:38Z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eneros@microsoft.com</vt:lpwstr>
  </property>
  <property fmtid="{D5CDD505-2E9C-101B-9397-08002B2CF9AE}" pid="5" name="MSIP_Label_f42aa342-8706-4288-bd11-ebb85995028c_SetDate">
    <vt:lpwstr>2018-04-04T00:39:53.9261556Z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