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3" r:id="rId2"/>
    <p:sldId id="302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3041"/>
    <a:srgbClr val="FFFFFF"/>
    <a:srgbClr val="115A7B"/>
    <a:srgbClr val="1684B7"/>
    <a:srgbClr val="20AEF0"/>
    <a:srgbClr val="1FA1DC"/>
    <a:srgbClr val="166B92"/>
    <a:srgbClr val="1255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69943"/>
  </p:normalViewPr>
  <p:slideViewPr>
    <p:cSldViewPr snapToGrid="0">
      <p:cViewPr varScale="1">
        <p:scale>
          <a:sx n="79" d="100"/>
          <a:sy n="79" d="100"/>
        </p:scale>
        <p:origin x="1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69E84-06CE-CF42-B9EB-AC8154B6235B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DC8E3-8836-A043-A4FD-F0AE9BCD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08A-C8BB-9B7C-D582-1CFEF2988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D4104-0283-4831-2FBE-E9D8841E9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27ADB-0B0D-09C9-DBBA-85B3FDA9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AEE9-E589-6150-D26D-AC6C9E78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7D2C-925E-7259-1CB4-FA4C99D37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22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065B-308E-0D77-78B1-C5C9F411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69276-BDA2-13B7-86F2-57D89ACD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7949-A84A-1EB0-A63F-F864CDFA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41BE2-924E-0473-5D2C-97A38B8F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CE63-09C0-6DCE-E536-B0E25A98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48052-E856-8A1E-623B-53261F47F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5423-12F9-67F6-8F72-0BF99626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610A-3CC8-1AFD-A941-A921BBA7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34D2-B6C8-40E6-F8B8-3B8072B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01339-4CDD-5D2E-29D9-09FAB39C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AEF-7366-29FA-39C6-702D4A659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5DEC-2B2F-F985-8A1F-07970BF8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4DBBE-DBAE-30C3-B093-C6E0A438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5C53-020C-F7A9-0FE4-619CF01F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8B0E1-420F-DC87-780D-98F5BF7A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1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9FC5-4AD9-6102-82F9-87FD8B76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9D39F-DE6B-C7CE-2A83-157C913E9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2FE9-5EDD-F247-BBA9-1D06F7EAC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3117-43A9-0CB9-A4E2-C39BA6A22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FAE2-BB1A-94F7-767F-DEDA0E4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14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7DD-A920-CF37-B097-E3FA117B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A5A35-4E10-B198-4BBF-09A270FCB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AD282-DFF5-4C11-4F96-60565154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B7BEA-D9AF-BCD6-343B-83F2ABD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5DD1-E931-3F47-43F1-5AAADB68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CEDB0-B030-136D-654C-09DC815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8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B56F-1420-4B5B-B7CF-7C21DDA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D3BF-A750-4DA1-A4D1-4AE76189B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BD36-E1F6-4D80-1096-EDE17AE5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D62B7-552C-8A21-10BB-EAA843B18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41C7A-EEAA-ED2A-7168-F69FC457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1A0CC-FB98-520C-6746-B7BF59C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3BD6-933C-5D08-9A0D-FD41A906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546DA-577B-2BA7-505F-6A36D970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DED-079F-AB79-A533-BB1B7ECB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BCA02-B938-15C4-890C-0A9FFE2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E93C9-41B2-C06C-0284-FD0AD17A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22E1B-C753-4930-6D51-0C8733FB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4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CE13F-A085-B07C-5F41-7A379294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026C0-211E-7C01-F5DC-E6B03AFE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63932-E5B5-4C5A-6CD5-728D4C93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8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4238-2E43-4A07-E1CD-DFD9279F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5660-CE56-789D-AC8E-10CB7C6C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C5F21-E049-C5B9-B551-F9CB42E81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EA3F7-8AC4-A6A2-6843-EDB34203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83D38-6B12-46F0-3ADE-A1B283AD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1BF76-1E89-E133-6524-DE2FA255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4D69-5E5E-8D14-37BF-646CE14A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D2AFF-79AF-E4D0-099B-4F93D82F1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7A74-B10B-5DE4-AA40-86C8B069A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884AA-A626-4A8F-A3AC-949EAA4D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6C8BA-026C-3988-8E53-654FDA5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E0474-A4A6-5789-43D7-7004BE71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9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FBB089-79EF-6A59-9214-A925E617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36D84-1542-010D-42E4-62ED2568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A5A01-F53D-CD8B-D9EC-F9815CA2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01EE-D299-594D-82E7-4A93FB40D7FE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7F93-F4CD-6E20-193D-7C50BC6B2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31C73-F963-8AE6-AD1C-2C51A885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C245B-0A5F-244B-942E-13F6C296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C66A-3CEF-8DC5-73B1-C7132046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00D021-312A-BBB8-8FCA-3F30116D43F2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19E77-AEFA-C2FA-9F6A-FD49B98F4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context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BDC51-0862-A675-7581-1B4ABA8E5D03}"/>
              </a:ext>
            </a:extLst>
          </p:cNvPr>
          <p:cNvGrpSpPr/>
          <p:nvPr/>
        </p:nvGrpSpPr>
        <p:grpSpPr>
          <a:xfrm>
            <a:off x="706606" y="1814407"/>
            <a:ext cx="1913551" cy="761570"/>
            <a:chOff x="3990109" y="1496291"/>
            <a:chExt cx="1913551" cy="76157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0E0D19-6B1D-59F6-A63E-651AB41D3728}"/>
                </a:ext>
              </a:extLst>
            </p:cNvPr>
            <p:cNvSpPr/>
            <p:nvPr/>
          </p:nvSpPr>
          <p:spPr>
            <a:xfrm>
              <a:off x="3990109" y="1496291"/>
              <a:ext cx="1598392" cy="761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88A935C-2475-507C-D63B-461A2A06BC68}"/>
                </a:ext>
              </a:extLst>
            </p:cNvPr>
            <p:cNvGrpSpPr/>
            <p:nvPr/>
          </p:nvGrpSpPr>
          <p:grpSpPr>
            <a:xfrm>
              <a:off x="4095153" y="1512310"/>
              <a:ext cx="1808507" cy="534390"/>
              <a:chOff x="4061363" y="2366443"/>
              <a:chExt cx="1808507" cy="53439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5EFFD98-98C9-F5B9-A7AF-902A046846EE}"/>
                  </a:ext>
                </a:extLst>
              </p:cNvPr>
              <p:cNvSpPr/>
              <p:nvPr/>
            </p:nvSpPr>
            <p:spPr>
              <a:xfrm>
                <a:off x="4061363" y="2366443"/>
                <a:ext cx="522514" cy="53439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9AF6-7FAD-EA21-2D79-1831E5577379}"/>
                  </a:ext>
                </a:extLst>
              </p:cNvPr>
              <p:cNvSpPr txBox="1"/>
              <p:nvPr/>
            </p:nvSpPr>
            <p:spPr>
              <a:xfrm>
                <a:off x="4583877" y="2448972"/>
                <a:ext cx="1285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Regression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0C0BA5-132C-1BC4-C94C-297AA165DFA0}"/>
              </a:ext>
            </a:extLst>
          </p:cNvPr>
          <p:cNvGrpSpPr/>
          <p:nvPr/>
        </p:nvGrpSpPr>
        <p:grpSpPr>
          <a:xfrm>
            <a:off x="811650" y="4966030"/>
            <a:ext cx="2851913" cy="1021278"/>
            <a:chOff x="9154040" y="4548249"/>
            <a:chExt cx="2851913" cy="10212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A578CD-5642-F1CC-28B5-2C96A08A454F}"/>
                </a:ext>
              </a:extLst>
            </p:cNvPr>
            <p:cNvSpPr/>
            <p:nvPr/>
          </p:nvSpPr>
          <p:spPr>
            <a:xfrm>
              <a:off x="9154040" y="4548249"/>
              <a:ext cx="2851913" cy="1021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B53485-1AD1-6326-F882-B9F8AE53AB4A}"/>
                </a:ext>
              </a:extLst>
            </p:cNvPr>
            <p:cNvGrpSpPr/>
            <p:nvPr/>
          </p:nvGrpSpPr>
          <p:grpSpPr>
            <a:xfrm>
              <a:off x="9154040" y="4843291"/>
              <a:ext cx="2657714" cy="534390"/>
              <a:chOff x="5656734" y="3126711"/>
              <a:chExt cx="2657714" cy="53439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5FF67E7-030E-8CE6-5F7D-081567BC5739}"/>
                  </a:ext>
                </a:extLst>
              </p:cNvPr>
              <p:cNvSpPr/>
              <p:nvPr/>
            </p:nvSpPr>
            <p:spPr>
              <a:xfrm>
                <a:off x="5656734" y="3126711"/>
                <a:ext cx="522514" cy="53439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A52D1-624D-E8C5-41ED-6CAA8FC43B92}"/>
                  </a:ext>
                </a:extLst>
              </p:cNvPr>
              <p:cNvSpPr txBox="1"/>
              <p:nvPr/>
            </p:nvSpPr>
            <p:spPr>
              <a:xfrm>
                <a:off x="6179248" y="3206913"/>
                <a:ext cx="2135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K-Nearest Neighbor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BFA761-6D04-972E-D4A9-0FC8AD5E03D3}"/>
              </a:ext>
            </a:extLst>
          </p:cNvPr>
          <p:cNvGrpSpPr/>
          <p:nvPr/>
        </p:nvGrpSpPr>
        <p:grpSpPr>
          <a:xfrm>
            <a:off x="622829" y="3200753"/>
            <a:ext cx="2333750" cy="846810"/>
            <a:chOff x="9725891" y="3429000"/>
            <a:chExt cx="2333750" cy="84681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D7289A-C437-AB19-410E-991FB17B112F}"/>
                </a:ext>
              </a:extLst>
            </p:cNvPr>
            <p:cNvSpPr/>
            <p:nvPr/>
          </p:nvSpPr>
          <p:spPr>
            <a:xfrm>
              <a:off x="9725891" y="3429000"/>
              <a:ext cx="2244436" cy="8468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6BBAC44-6C57-BA7D-7306-CDF81EC50A0D}"/>
                </a:ext>
              </a:extLst>
            </p:cNvPr>
            <p:cNvGrpSpPr/>
            <p:nvPr/>
          </p:nvGrpSpPr>
          <p:grpSpPr>
            <a:xfrm>
              <a:off x="9899243" y="3660049"/>
              <a:ext cx="2160398" cy="534390"/>
              <a:chOff x="5941801" y="4068265"/>
              <a:chExt cx="2160398" cy="53439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27C4BEB-EF67-BA2F-DF97-23D89A9D6850}"/>
                  </a:ext>
                </a:extLst>
              </p:cNvPr>
              <p:cNvSpPr/>
              <p:nvPr/>
            </p:nvSpPr>
            <p:spPr>
              <a:xfrm>
                <a:off x="5941801" y="4068265"/>
                <a:ext cx="522514" cy="53439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D9BEEA-31C9-ADC1-FAF7-AAC2E90912A6}"/>
                  </a:ext>
                </a:extLst>
              </p:cNvPr>
              <p:cNvSpPr txBox="1"/>
              <p:nvPr/>
            </p:nvSpPr>
            <p:spPr>
              <a:xfrm>
                <a:off x="6464315" y="4150794"/>
                <a:ext cx="1637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Decision Trees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6BC50-2792-6CE7-55C1-CDA8BD2F6BD8}"/>
              </a:ext>
            </a:extLst>
          </p:cNvPr>
          <p:cNvSpPr txBox="1"/>
          <p:nvPr/>
        </p:nvSpPr>
        <p:spPr>
          <a:xfrm>
            <a:off x="2867265" y="1912954"/>
            <a:ext cx="838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Supervised, parametric learning algorithm, not that flexible, but very interpretable.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0D8CCC-5C19-F8BC-37EC-5E2EC39D1E7D}"/>
              </a:ext>
            </a:extLst>
          </p:cNvPr>
          <p:cNvSpPr txBox="1"/>
          <p:nvPr/>
        </p:nvSpPr>
        <p:spPr>
          <a:xfrm>
            <a:off x="3123745" y="3514331"/>
            <a:ext cx="860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Supervised, non-parametric learning algorithm, a bit more flexible, easier to interpret.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AC1EB-F21C-C905-64DF-883DE9526612}"/>
              </a:ext>
            </a:extLst>
          </p:cNvPr>
          <p:cNvSpPr txBox="1"/>
          <p:nvPr/>
        </p:nvSpPr>
        <p:spPr>
          <a:xfrm>
            <a:off x="3469364" y="5202774"/>
            <a:ext cx="799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Supervised, in some cases, could be considered unsupervised-like, </a:t>
            </a:r>
          </a:p>
          <a:p>
            <a:r>
              <a:rPr lang="en-US" dirty="0"/>
              <a:t>non-parametric learning algorithm, very flexible, lazy learner, harder to interpret.</a:t>
            </a:r>
          </a:p>
        </p:txBody>
      </p:sp>
    </p:spTree>
    <p:extLst>
      <p:ext uri="{BB962C8B-B14F-4D97-AF65-F5344CB8AC3E}">
        <p14:creationId xmlns:p14="http://schemas.microsoft.com/office/powerpoint/2010/main" val="771041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189FA-99BC-DAB2-4C02-A1D55D424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5CE2B0-7AA2-630B-AEF0-24DEF42F3321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0CAD0-AF86-6ACB-0AC5-3C4F2DF4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context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36BD2D-A970-AC03-8975-38AD1946F1FE}"/>
              </a:ext>
            </a:extLst>
          </p:cNvPr>
          <p:cNvGrpSpPr/>
          <p:nvPr/>
        </p:nvGrpSpPr>
        <p:grpSpPr>
          <a:xfrm>
            <a:off x="925950" y="1311259"/>
            <a:ext cx="2851913" cy="1021278"/>
            <a:chOff x="9154040" y="4548249"/>
            <a:chExt cx="2851913" cy="10212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FECE19-FF4F-EC64-FA5F-2C2E2C4D35BF}"/>
                </a:ext>
              </a:extLst>
            </p:cNvPr>
            <p:cNvSpPr/>
            <p:nvPr/>
          </p:nvSpPr>
          <p:spPr>
            <a:xfrm>
              <a:off x="9154040" y="4548249"/>
              <a:ext cx="2851913" cy="10212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ED04D9-86FB-CA58-9E90-E8EB038651FA}"/>
                </a:ext>
              </a:extLst>
            </p:cNvPr>
            <p:cNvGrpSpPr/>
            <p:nvPr/>
          </p:nvGrpSpPr>
          <p:grpSpPr>
            <a:xfrm>
              <a:off x="9154040" y="4843291"/>
              <a:ext cx="2657714" cy="534390"/>
              <a:chOff x="5656734" y="3126711"/>
              <a:chExt cx="2657714" cy="53439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AD197C5-3F13-FECF-58C6-1AB75F95059F}"/>
                  </a:ext>
                </a:extLst>
              </p:cNvPr>
              <p:cNvSpPr/>
              <p:nvPr/>
            </p:nvSpPr>
            <p:spPr>
              <a:xfrm>
                <a:off x="5656734" y="3126711"/>
                <a:ext cx="522514" cy="53439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6E91C8-E440-42F6-5D17-B3710EB85433}"/>
                  </a:ext>
                </a:extLst>
              </p:cNvPr>
              <p:cNvSpPr txBox="1"/>
              <p:nvPr/>
            </p:nvSpPr>
            <p:spPr>
              <a:xfrm>
                <a:off x="6179248" y="3206913"/>
                <a:ext cx="2135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K-Nearest Neighbor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E8244FE-34EE-CAFD-1FC7-BD5E016BE996}"/>
              </a:ext>
            </a:extLst>
          </p:cNvPr>
          <p:cNvSpPr txBox="1"/>
          <p:nvPr/>
        </p:nvSpPr>
        <p:spPr>
          <a:xfrm>
            <a:off x="3583664" y="1548003"/>
            <a:ext cx="7993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Supervised, in some cases, could be considered unsupervised-like, </a:t>
            </a:r>
          </a:p>
          <a:p>
            <a:r>
              <a:rPr lang="en-US" dirty="0"/>
              <a:t>non-parametric learning algorithm, very flexible, lazy learner, harder to interpret.</a:t>
            </a:r>
          </a:p>
        </p:txBody>
      </p:sp>
    </p:spTree>
    <p:extLst>
      <p:ext uri="{BB962C8B-B14F-4D97-AF65-F5344CB8AC3E}">
        <p14:creationId xmlns:p14="http://schemas.microsoft.com/office/powerpoint/2010/main" val="13066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4B7F4-3D29-F4FF-CA46-1AB1BC4F4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9E7431-F945-6B45-710A-571FD0A05095}"/>
              </a:ext>
            </a:extLst>
          </p:cNvPr>
          <p:cNvSpPr/>
          <p:nvPr/>
        </p:nvSpPr>
        <p:spPr>
          <a:xfrm>
            <a:off x="-460052" y="5529665"/>
            <a:ext cx="13216021" cy="1917881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9E21E-92CA-3374-6D6E-7BA21E0E7C01}"/>
              </a:ext>
            </a:extLst>
          </p:cNvPr>
          <p:cNvSpPr/>
          <p:nvPr/>
        </p:nvSpPr>
        <p:spPr>
          <a:xfrm>
            <a:off x="-541421" y="-114300"/>
            <a:ext cx="13216021" cy="1377616"/>
          </a:xfrm>
          <a:prstGeom prst="rect">
            <a:avLst/>
          </a:prstGeom>
          <a:solidFill>
            <a:srgbClr val="0B304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3CA26-4EDC-FF2A-9AF9-A28C9CA29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01" y="124754"/>
            <a:ext cx="10994667" cy="9474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Data Science for Geographers 25/26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19396-DF51-60F6-B981-7F13D0A53D47}"/>
              </a:ext>
            </a:extLst>
          </p:cNvPr>
          <p:cNvSpPr txBox="1"/>
          <p:nvPr/>
        </p:nvSpPr>
        <p:spPr>
          <a:xfrm>
            <a:off x="5173652" y="2023578"/>
            <a:ext cx="1607941" cy="2233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How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Application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Caveats 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857BF-96AF-47FC-2001-5042B91AA201}"/>
              </a:ext>
            </a:extLst>
          </p:cNvPr>
          <p:cNvSpPr txBox="1"/>
          <p:nvPr/>
        </p:nvSpPr>
        <p:spPr>
          <a:xfrm>
            <a:off x="2034009" y="2529205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725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15992</TotalTime>
  <Words>99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The context</vt:lpstr>
      <vt:lpstr>The context</vt:lpstr>
      <vt:lpstr>Data Science for Geographers 25/26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Hasova</dc:creator>
  <cp:lastModifiedBy>Lenka Hasova</cp:lastModifiedBy>
  <cp:revision>34</cp:revision>
  <dcterms:created xsi:type="dcterms:W3CDTF">2025-09-08T13:32:36Z</dcterms:created>
  <dcterms:modified xsi:type="dcterms:W3CDTF">2025-10-06T07:22:44Z</dcterms:modified>
</cp:coreProperties>
</file>