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72892D-969E-4EEC-A8E0-7FF1BDBAB563}" v="55" dt="2021-03-29T15:33:25.9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74" autoAdjust="0"/>
    <p:restoredTop sz="94660"/>
  </p:normalViewPr>
  <p:slideViewPr>
    <p:cSldViewPr snapToGrid="0">
      <p:cViewPr varScale="1">
        <p:scale>
          <a:sx n="36" d="100"/>
          <a:sy n="36" d="100"/>
        </p:scale>
        <p:origin x="72" y="5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nka Hasova" userId="ea5c8ace-893c-4ae9-95cf-0ff1299a7b7a" providerId="ADAL" clId="{4D72892D-969E-4EEC-A8E0-7FF1BDBAB563}"/>
    <pc:docChg chg="undo custSel addSld delSld modSld">
      <pc:chgData name="Lenka Hasova" userId="ea5c8ace-893c-4ae9-95cf-0ff1299a7b7a" providerId="ADAL" clId="{4D72892D-969E-4EEC-A8E0-7FF1BDBAB563}" dt="2021-03-29T15:34:13.290" v="526" actId="20577"/>
      <pc:docMkLst>
        <pc:docMk/>
      </pc:docMkLst>
      <pc:sldChg chg="addSp modSp new mod">
        <pc:chgData name="Lenka Hasova" userId="ea5c8ace-893c-4ae9-95cf-0ff1299a7b7a" providerId="ADAL" clId="{4D72892D-969E-4EEC-A8E0-7FF1BDBAB563}" dt="2021-03-29T15:32:51.830" v="492" actId="27636"/>
        <pc:sldMkLst>
          <pc:docMk/>
          <pc:sldMk cId="967238400" sldId="256"/>
        </pc:sldMkLst>
        <pc:spChg chg="mod">
          <ac:chgData name="Lenka Hasova" userId="ea5c8ace-893c-4ae9-95cf-0ff1299a7b7a" providerId="ADAL" clId="{4D72892D-969E-4EEC-A8E0-7FF1BDBAB563}" dt="2021-03-29T15:05:24.227" v="2" actId="27636"/>
          <ac:spMkLst>
            <pc:docMk/>
            <pc:sldMk cId="967238400" sldId="256"/>
            <ac:spMk id="2" creationId="{18D1B9A9-06B9-4553-90DF-8C64C0001097}"/>
          </ac:spMkLst>
        </pc:spChg>
        <pc:spChg chg="mod">
          <ac:chgData name="Lenka Hasova" userId="ea5c8ace-893c-4ae9-95cf-0ff1299a7b7a" providerId="ADAL" clId="{4D72892D-969E-4EEC-A8E0-7FF1BDBAB563}" dt="2021-03-29T15:32:51.830" v="492" actId="27636"/>
          <ac:spMkLst>
            <pc:docMk/>
            <pc:sldMk cId="967238400" sldId="256"/>
            <ac:spMk id="3" creationId="{01D1AB68-C327-42C9-B463-2D4B952D0BE5}"/>
          </ac:spMkLst>
        </pc:spChg>
        <pc:picChg chg="add mod">
          <ac:chgData name="Lenka Hasova" userId="ea5c8ace-893c-4ae9-95cf-0ff1299a7b7a" providerId="ADAL" clId="{4D72892D-969E-4EEC-A8E0-7FF1BDBAB563}" dt="2021-03-29T15:07:17.288" v="7" actId="1076"/>
          <ac:picMkLst>
            <pc:docMk/>
            <pc:sldMk cId="967238400" sldId="256"/>
            <ac:picMk id="5" creationId="{C2F22EBA-AA8B-451C-BB35-EDFAEF955DCE}"/>
          </ac:picMkLst>
        </pc:picChg>
      </pc:sldChg>
      <pc:sldChg chg="addSp delSp modSp new mod">
        <pc:chgData name="Lenka Hasova" userId="ea5c8ace-893c-4ae9-95cf-0ff1299a7b7a" providerId="ADAL" clId="{4D72892D-969E-4EEC-A8E0-7FF1BDBAB563}" dt="2021-03-29T15:09:11.472" v="38" actId="1076"/>
        <pc:sldMkLst>
          <pc:docMk/>
          <pc:sldMk cId="1367532511" sldId="257"/>
        </pc:sldMkLst>
        <pc:spChg chg="mod">
          <ac:chgData name="Lenka Hasova" userId="ea5c8ace-893c-4ae9-95cf-0ff1299a7b7a" providerId="ADAL" clId="{4D72892D-969E-4EEC-A8E0-7FF1BDBAB563}" dt="2021-03-29T15:08:00.385" v="17" actId="404"/>
          <ac:spMkLst>
            <pc:docMk/>
            <pc:sldMk cId="1367532511" sldId="257"/>
            <ac:spMk id="2" creationId="{529B9E87-0669-4B5F-9F8F-C7D3A456C01E}"/>
          </ac:spMkLst>
        </pc:spChg>
        <pc:spChg chg="del">
          <ac:chgData name="Lenka Hasova" userId="ea5c8ace-893c-4ae9-95cf-0ff1299a7b7a" providerId="ADAL" clId="{4D72892D-969E-4EEC-A8E0-7FF1BDBAB563}" dt="2021-03-29T15:08:06.060" v="18" actId="478"/>
          <ac:spMkLst>
            <pc:docMk/>
            <pc:sldMk cId="1367532511" sldId="257"/>
            <ac:spMk id="3" creationId="{F235FFB8-66E8-4567-B68D-5326A3738E59}"/>
          </ac:spMkLst>
        </pc:spChg>
        <pc:spChg chg="add mod">
          <ac:chgData name="Lenka Hasova" userId="ea5c8ace-893c-4ae9-95cf-0ff1299a7b7a" providerId="ADAL" clId="{4D72892D-969E-4EEC-A8E0-7FF1BDBAB563}" dt="2021-03-29T15:09:11.472" v="38" actId="1076"/>
          <ac:spMkLst>
            <pc:docMk/>
            <pc:sldMk cId="1367532511" sldId="257"/>
            <ac:spMk id="7" creationId="{802E9321-8466-431F-A594-8A9592A65A5C}"/>
          </ac:spMkLst>
        </pc:spChg>
        <pc:picChg chg="add mod">
          <ac:chgData name="Lenka Hasova" userId="ea5c8ace-893c-4ae9-95cf-0ff1299a7b7a" providerId="ADAL" clId="{4D72892D-969E-4EEC-A8E0-7FF1BDBAB563}" dt="2021-03-29T15:07:20.750" v="8"/>
          <ac:picMkLst>
            <pc:docMk/>
            <pc:sldMk cId="1367532511" sldId="257"/>
            <ac:picMk id="4" creationId="{8B175651-1D82-45E5-B2FF-2232E9153864}"/>
          </ac:picMkLst>
        </pc:picChg>
        <pc:picChg chg="add mod">
          <ac:chgData name="Lenka Hasova" userId="ea5c8ace-893c-4ae9-95cf-0ff1299a7b7a" providerId="ADAL" clId="{4D72892D-969E-4EEC-A8E0-7FF1BDBAB563}" dt="2021-03-29T15:08:59.774" v="34" actId="1076"/>
          <ac:picMkLst>
            <pc:docMk/>
            <pc:sldMk cId="1367532511" sldId="257"/>
            <ac:picMk id="5" creationId="{15AB2E7A-5237-48D5-A729-3D6DCB5A0DB3}"/>
          </ac:picMkLst>
        </pc:picChg>
      </pc:sldChg>
      <pc:sldChg chg="addSp delSp modSp add mod">
        <pc:chgData name="Lenka Hasova" userId="ea5c8ace-893c-4ae9-95cf-0ff1299a7b7a" providerId="ADAL" clId="{4D72892D-969E-4EEC-A8E0-7FF1BDBAB563}" dt="2021-03-29T15:09:25.192" v="43" actId="1076"/>
        <pc:sldMkLst>
          <pc:docMk/>
          <pc:sldMk cId="1085316138" sldId="258"/>
        </pc:sldMkLst>
        <pc:spChg chg="del">
          <ac:chgData name="Lenka Hasova" userId="ea5c8ace-893c-4ae9-95cf-0ff1299a7b7a" providerId="ADAL" clId="{4D72892D-969E-4EEC-A8E0-7FF1BDBAB563}" dt="2021-03-29T15:08:16.219" v="20" actId="478"/>
          <ac:spMkLst>
            <pc:docMk/>
            <pc:sldMk cId="1085316138" sldId="258"/>
            <ac:spMk id="2" creationId="{529B9E87-0669-4B5F-9F8F-C7D3A456C01E}"/>
          </ac:spMkLst>
        </pc:spChg>
        <pc:spChg chg="del">
          <ac:chgData name="Lenka Hasova" userId="ea5c8ace-893c-4ae9-95cf-0ff1299a7b7a" providerId="ADAL" clId="{4D72892D-969E-4EEC-A8E0-7FF1BDBAB563}" dt="2021-03-29T15:08:17.439" v="21" actId="478"/>
          <ac:spMkLst>
            <pc:docMk/>
            <pc:sldMk cId="1085316138" sldId="258"/>
            <ac:spMk id="3" creationId="{F235FFB8-66E8-4567-B68D-5326A3738E59}"/>
          </ac:spMkLst>
        </pc:spChg>
        <pc:spChg chg="add mod">
          <ac:chgData name="Lenka Hasova" userId="ea5c8ace-893c-4ae9-95cf-0ff1299a7b7a" providerId="ADAL" clId="{4D72892D-969E-4EEC-A8E0-7FF1BDBAB563}" dt="2021-03-29T15:08:11.222" v="19"/>
          <ac:spMkLst>
            <pc:docMk/>
            <pc:sldMk cId="1085316138" sldId="258"/>
            <ac:spMk id="5" creationId="{A67E2742-720E-4058-9990-101A9BAD5A2C}"/>
          </ac:spMkLst>
        </pc:spChg>
        <pc:spChg chg="add mod">
          <ac:chgData name="Lenka Hasova" userId="ea5c8ace-893c-4ae9-95cf-0ff1299a7b7a" providerId="ADAL" clId="{4D72892D-969E-4EEC-A8E0-7FF1BDBAB563}" dt="2021-03-29T15:09:25.192" v="43" actId="1076"/>
          <ac:spMkLst>
            <pc:docMk/>
            <pc:sldMk cId="1085316138" sldId="258"/>
            <ac:spMk id="9" creationId="{0052958D-35C4-4B29-83E7-B9CD9529CDDF}"/>
          </ac:spMkLst>
        </pc:spChg>
        <pc:picChg chg="add mod">
          <ac:chgData name="Lenka Hasova" userId="ea5c8ace-893c-4ae9-95cf-0ff1299a7b7a" providerId="ADAL" clId="{4D72892D-969E-4EEC-A8E0-7FF1BDBAB563}" dt="2021-03-29T15:08:56.560" v="33" actId="1076"/>
          <ac:picMkLst>
            <pc:docMk/>
            <pc:sldMk cId="1085316138" sldId="258"/>
            <ac:picMk id="7" creationId="{660E2832-AA04-4338-B120-C4C43C892ECE}"/>
          </ac:picMkLst>
        </pc:picChg>
      </pc:sldChg>
      <pc:sldChg chg="addSp delSp modSp add mod">
        <pc:chgData name="Lenka Hasova" userId="ea5c8ace-893c-4ae9-95cf-0ff1299a7b7a" providerId="ADAL" clId="{4D72892D-969E-4EEC-A8E0-7FF1BDBAB563}" dt="2021-03-29T15:10:49.232" v="67" actId="1076"/>
        <pc:sldMkLst>
          <pc:docMk/>
          <pc:sldMk cId="1014650097" sldId="259"/>
        </pc:sldMkLst>
        <pc:spChg chg="del">
          <ac:chgData name="Lenka Hasova" userId="ea5c8ace-893c-4ae9-95cf-0ff1299a7b7a" providerId="ADAL" clId="{4D72892D-969E-4EEC-A8E0-7FF1BDBAB563}" dt="2021-03-29T15:08:20.520" v="22" actId="478"/>
          <ac:spMkLst>
            <pc:docMk/>
            <pc:sldMk cId="1014650097" sldId="259"/>
            <ac:spMk id="2" creationId="{529B9E87-0669-4B5F-9F8F-C7D3A456C01E}"/>
          </ac:spMkLst>
        </pc:spChg>
        <pc:spChg chg="del">
          <ac:chgData name="Lenka Hasova" userId="ea5c8ace-893c-4ae9-95cf-0ff1299a7b7a" providerId="ADAL" clId="{4D72892D-969E-4EEC-A8E0-7FF1BDBAB563}" dt="2021-03-29T15:08:21.243" v="23" actId="478"/>
          <ac:spMkLst>
            <pc:docMk/>
            <pc:sldMk cId="1014650097" sldId="259"/>
            <ac:spMk id="3" creationId="{F235FFB8-66E8-4567-B68D-5326A3738E59}"/>
          </ac:spMkLst>
        </pc:spChg>
        <pc:spChg chg="add mod">
          <ac:chgData name="Lenka Hasova" userId="ea5c8ace-893c-4ae9-95cf-0ff1299a7b7a" providerId="ADAL" clId="{4D72892D-969E-4EEC-A8E0-7FF1BDBAB563}" dt="2021-03-29T15:09:52.560" v="49" actId="14100"/>
          <ac:spMkLst>
            <pc:docMk/>
            <pc:sldMk cId="1014650097" sldId="259"/>
            <ac:spMk id="5" creationId="{B8BB0F81-0432-4143-AA68-E7508A348865}"/>
          </ac:spMkLst>
        </pc:spChg>
        <pc:spChg chg="add mod">
          <ac:chgData name="Lenka Hasova" userId="ea5c8ace-893c-4ae9-95cf-0ff1299a7b7a" providerId="ADAL" clId="{4D72892D-969E-4EEC-A8E0-7FF1BDBAB563}" dt="2021-03-29T15:10:49.232" v="67" actId="1076"/>
          <ac:spMkLst>
            <pc:docMk/>
            <pc:sldMk cId="1014650097" sldId="259"/>
            <ac:spMk id="9" creationId="{98895CCD-AEB7-4815-A380-FDA5B4CF47FA}"/>
          </ac:spMkLst>
        </pc:spChg>
        <pc:picChg chg="add del mod">
          <ac:chgData name="Lenka Hasova" userId="ea5c8ace-893c-4ae9-95cf-0ff1299a7b7a" providerId="ADAL" clId="{4D72892D-969E-4EEC-A8E0-7FF1BDBAB563}" dt="2021-03-29T15:08:35.747" v="28" actId="21"/>
          <ac:picMkLst>
            <pc:docMk/>
            <pc:sldMk cId="1014650097" sldId="259"/>
            <ac:picMk id="7" creationId="{FE921181-E28D-42EA-A158-B3DDD6554651}"/>
          </ac:picMkLst>
        </pc:picChg>
        <pc:picChg chg="add mod">
          <ac:chgData name="Lenka Hasova" userId="ea5c8ace-893c-4ae9-95cf-0ff1299a7b7a" providerId="ADAL" clId="{4D72892D-969E-4EEC-A8E0-7FF1BDBAB563}" dt="2021-03-29T15:10:45.232" v="66" actId="14100"/>
          <ac:picMkLst>
            <pc:docMk/>
            <pc:sldMk cId="1014650097" sldId="259"/>
            <ac:picMk id="11" creationId="{A6DCE60F-3F9C-440B-8B4E-454F2156201C}"/>
          </ac:picMkLst>
        </pc:picChg>
      </pc:sldChg>
      <pc:sldChg chg="addSp delSp modSp add mod">
        <pc:chgData name="Lenka Hasova" userId="ea5c8ace-893c-4ae9-95cf-0ff1299a7b7a" providerId="ADAL" clId="{4D72892D-969E-4EEC-A8E0-7FF1BDBAB563}" dt="2021-03-29T15:14:47.063" v="146" actId="1076"/>
        <pc:sldMkLst>
          <pc:docMk/>
          <pc:sldMk cId="1050535090" sldId="260"/>
        </pc:sldMkLst>
        <pc:spChg chg="del">
          <ac:chgData name="Lenka Hasova" userId="ea5c8ace-893c-4ae9-95cf-0ff1299a7b7a" providerId="ADAL" clId="{4D72892D-969E-4EEC-A8E0-7FF1BDBAB563}" dt="2021-03-29T15:10:01.188" v="51" actId="478"/>
          <ac:spMkLst>
            <pc:docMk/>
            <pc:sldMk cId="1050535090" sldId="260"/>
            <ac:spMk id="2" creationId="{529B9E87-0669-4B5F-9F8F-C7D3A456C01E}"/>
          </ac:spMkLst>
        </pc:spChg>
        <pc:spChg chg="del">
          <ac:chgData name="Lenka Hasova" userId="ea5c8ace-893c-4ae9-95cf-0ff1299a7b7a" providerId="ADAL" clId="{4D72892D-969E-4EEC-A8E0-7FF1BDBAB563}" dt="2021-03-29T15:09:58.519" v="50" actId="478"/>
          <ac:spMkLst>
            <pc:docMk/>
            <pc:sldMk cId="1050535090" sldId="260"/>
            <ac:spMk id="3" creationId="{F235FFB8-66E8-4567-B68D-5326A3738E59}"/>
          </ac:spMkLst>
        </pc:spChg>
        <pc:spChg chg="add mod">
          <ac:chgData name="Lenka Hasova" userId="ea5c8ace-893c-4ae9-95cf-0ff1299a7b7a" providerId="ADAL" clId="{4D72892D-969E-4EEC-A8E0-7FF1BDBAB563}" dt="2021-03-29T15:10:02.212" v="52"/>
          <ac:spMkLst>
            <pc:docMk/>
            <pc:sldMk cId="1050535090" sldId="260"/>
            <ac:spMk id="5" creationId="{D0A19803-5EEC-48A1-94EB-CE1882529BAF}"/>
          </ac:spMkLst>
        </pc:spChg>
        <pc:spChg chg="add mod">
          <ac:chgData name="Lenka Hasova" userId="ea5c8ace-893c-4ae9-95cf-0ff1299a7b7a" providerId="ADAL" clId="{4D72892D-969E-4EEC-A8E0-7FF1BDBAB563}" dt="2021-03-29T15:12:32.854" v="104" actId="1076"/>
          <ac:spMkLst>
            <pc:docMk/>
            <pc:sldMk cId="1050535090" sldId="260"/>
            <ac:spMk id="13" creationId="{18ACBCD8-5675-4677-A90C-167C384A586D}"/>
          </ac:spMkLst>
        </pc:spChg>
        <pc:spChg chg="add mod">
          <ac:chgData name="Lenka Hasova" userId="ea5c8ace-893c-4ae9-95cf-0ff1299a7b7a" providerId="ADAL" clId="{4D72892D-969E-4EEC-A8E0-7FF1BDBAB563}" dt="2021-03-29T15:13:09.167" v="124" actId="1076"/>
          <ac:spMkLst>
            <pc:docMk/>
            <pc:sldMk cId="1050535090" sldId="260"/>
            <ac:spMk id="14" creationId="{9399C529-F2F3-44F6-8A67-DA822308C6B7}"/>
          </ac:spMkLst>
        </pc:spChg>
        <pc:spChg chg="add mod">
          <ac:chgData name="Lenka Hasova" userId="ea5c8ace-893c-4ae9-95cf-0ff1299a7b7a" providerId="ADAL" clId="{4D72892D-969E-4EEC-A8E0-7FF1BDBAB563}" dt="2021-03-29T15:14:47.063" v="146" actId="1076"/>
          <ac:spMkLst>
            <pc:docMk/>
            <pc:sldMk cId="1050535090" sldId="260"/>
            <ac:spMk id="15" creationId="{6538AE32-4736-4A68-BC5D-E23283D28A85}"/>
          </ac:spMkLst>
        </pc:spChg>
        <pc:picChg chg="add del mod">
          <ac:chgData name="Lenka Hasova" userId="ea5c8ace-893c-4ae9-95cf-0ff1299a7b7a" providerId="ADAL" clId="{4D72892D-969E-4EEC-A8E0-7FF1BDBAB563}" dt="2021-03-29T15:13:56.830" v="127" actId="478"/>
          <ac:picMkLst>
            <pc:docMk/>
            <pc:sldMk cId="1050535090" sldId="260"/>
            <ac:picMk id="7" creationId="{37FA4D8B-02C3-4541-BAAA-65FC6A8A231A}"/>
          </ac:picMkLst>
        </pc:picChg>
        <pc:picChg chg="add mod">
          <ac:chgData name="Lenka Hasova" userId="ea5c8ace-893c-4ae9-95cf-0ff1299a7b7a" providerId="ADAL" clId="{4D72892D-969E-4EEC-A8E0-7FF1BDBAB563}" dt="2021-03-29T15:14:34.783" v="137" actId="1076"/>
          <ac:picMkLst>
            <pc:docMk/>
            <pc:sldMk cId="1050535090" sldId="260"/>
            <ac:picMk id="9" creationId="{68C50AC7-77A5-4CEA-8ABE-DD07C7CFEE4F}"/>
          </ac:picMkLst>
        </pc:picChg>
        <pc:picChg chg="add mod modCrop">
          <ac:chgData name="Lenka Hasova" userId="ea5c8ace-893c-4ae9-95cf-0ff1299a7b7a" providerId="ADAL" clId="{4D72892D-969E-4EEC-A8E0-7FF1BDBAB563}" dt="2021-03-29T15:12:14.144" v="100" actId="1076"/>
          <ac:picMkLst>
            <pc:docMk/>
            <pc:sldMk cId="1050535090" sldId="260"/>
            <ac:picMk id="11" creationId="{59C53A58-E4CF-4CBC-BD87-BB58B516C4D8}"/>
          </ac:picMkLst>
        </pc:picChg>
        <pc:picChg chg="add mod ord">
          <ac:chgData name="Lenka Hasova" userId="ea5c8ace-893c-4ae9-95cf-0ff1299a7b7a" providerId="ADAL" clId="{4D72892D-969E-4EEC-A8E0-7FF1BDBAB563}" dt="2021-03-29T15:14:36.999" v="138" actId="1076"/>
          <ac:picMkLst>
            <pc:docMk/>
            <pc:sldMk cId="1050535090" sldId="260"/>
            <ac:picMk id="17" creationId="{2C24423D-5453-40E4-B290-F5AA63DC556D}"/>
          </ac:picMkLst>
        </pc:picChg>
      </pc:sldChg>
      <pc:sldChg chg="addSp modSp add mod">
        <pc:chgData name="Lenka Hasova" userId="ea5c8ace-893c-4ae9-95cf-0ff1299a7b7a" providerId="ADAL" clId="{4D72892D-969E-4EEC-A8E0-7FF1BDBAB563}" dt="2021-03-29T15:18:53.999" v="248" actId="1076"/>
        <pc:sldMkLst>
          <pc:docMk/>
          <pc:sldMk cId="1252748095" sldId="261"/>
        </pc:sldMkLst>
        <pc:spChg chg="add mod">
          <ac:chgData name="Lenka Hasova" userId="ea5c8ace-893c-4ae9-95cf-0ff1299a7b7a" providerId="ADAL" clId="{4D72892D-969E-4EEC-A8E0-7FF1BDBAB563}" dt="2021-03-29T15:17:04.894" v="181" actId="1076"/>
          <ac:spMkLst>
            <pc:docMk/>
            <pc:sldMk cId="1252748095" sldId="261"/>
            <ac:spMk id="11" creationId="{31E6C4D4-E968-42F1-B725-33CB16A9948D}"/>
          </ac:spMkLst>
        </pc:spChg>
        <pc:spChg chg="add mod">
          <ac:chgData name="Lenka Hasova" userId="ea5c8ace-893c-4ae9-95cf-0ff1299a7b7a" providerId="ADAL" clId="{4D72892D-969E-4EEC-A8E0-7FF1BDBAB563}" dt="2021-03-29T15:17:25.343" v="210" actId="1076"/>
          <ac:spMkLst>
            <pc:docMk/>
            <pc:sldMk cId="1252748095" sldId="261"/>
            <ac:spMk id="12" creationId="{181419EC-419D-4BF8-BF93-1124D973215E}"/>
          </ac:spMkLst>
        </pc:spChg>
        <pc:spChg chg="add mod">
          <ac:chgData name="Lenka Hasova" userId="ea5c8ace-893c-4ae9-95cf-0ff1299a7b7a" providerId="ADAL" clId="{4D72892D-969E-4EEC-A8E0-7FF1BDBAB563}" dt="2021-03-29T15:18:53.999" v="248" actId="1076"/>
          <ac:spMkLst>
            <pc:docMk/>
            <pc:sldMk cId="1252748095" sldId="261"/>
            <ac:spMk id="13" creationId="{89FFDDC5-4220-4862-8CC9-2FA18D059678}"/>
          </ac:spMkLst>
        </pc:spChg>
        <pc:spChg chg="add mod">
          <ac:chgData name="Lenka Hasova" userId="ea5c8ace-893c-4ae9-95cf-0ff1299a7b7a" providerId="ADAL" clId="{4D72892D-969E-4EEC-A8E0-7FF1BDBAB563}" dt="2021-03-29T15:18:52.016" v="247" actId="1076"/>
          <ac:spMkLst>
            <pc:docMk/>
            <pc:sldMk cId="1252748095" sldId="261"/>
            <ac:spMk id="14" creationId="{FF2A1CE5-D1AF-4D85-8AC8-BB09DF7B9953}"/>
          </ac:spMkLst>
        </pc:spChg>
        <pc:picChg chg="add mod">
          <ac:chgData name="Lenka Hasova" userId="ea5c8ace-893c-4ae9-95cf-0ff1299a7b7a" providerId="ADAL" clId="{4D72892D-969E-4EEC-A8E0-7FF1BDBAB563}" dt="2021-03-29T15:16:36.855" v="175" actId="14100"/>
          <ac:picMkLst>
            <pc:docMk/>
            <pc:sldMk cId="1252748095" sldId="261"/>
            <ac:picMk id="3" creationId="{93D45DE2-0D93-42B1-8597-DA401657F9B6}"/>
          </ac:picMkLst>
        </pc:picChg>
        <pc:picChg chg="add mod ord">
          <ac:chgData name="Lenka Hasova" userId="ea5c8ace-893c-4ae9-95cf-0ff1299a7b7a" providerId="ADAL" clId="{4D72892D-969E-4EEC-A8E0-7FF1BDBAB563}" dt="2021-03-29T15:17:56.206" v="216" actId="1076"/>
          <ac:picMkLst>
            <pc:docMk/>
            <pc:sldMk cId="1252748095" sldId="261"/>
            <ac:picMk id="7" creationId="{673FDB0B-A11E-49EF-A006-A4B834885C89}"/>
          </ac:picMkLst>
        </pc:picChg>
        <pc:picChg chg="add mod">
          <ac:chgData name="Lenka Hasova" userId="ea5c8ace-893c-4ae9-95cf-0ff1299a7b7a" providerId="ADAL" clId="{4D72892D-969E-4EEC-A8E0-7FF1BDBAB563}" dt="2021-03-29T15:17:47.694" v="214" actId="1076"/>
          <ac:picMkLst>
            <pc:docMk/>
            <pc:sldMk cId="1252748095" sldId="261"/>
            <ac:picMk id="9" creationId="{FC2406FF-D4E4-4761-9062-CAA497C8D5E3}"/>
          </ac:picMkLst>
        </pc:picChg>
      </pc:sldChg>
      <pc:sldChg chg="add del">
        <pc:chgData name="Lenka Hasova" userId="ea5c8ace-893c-4ae9-95cf-0ff1299a7b7a" providerId="ADAL" clId="{4D72892D-969E-4EEC-A8E0-7FF1BDBAB563}" dt="2021-03-29T15:10:04.586" v="53" actId="47"/>
        <pc:sldMkLst>
          <pc:docMk/>
          <pc:sldMk cId="3581891309" sldId="261"/>
        </pc:sldMkLst>
      </pc:sldChg>
      <pc:sldChg chg="addSp modSp add mod">
        <pc:chgData name="Lenka Hasova" userId="ea5c8ace-893c-4ae9-95cf-0ff1299a7b7a" providerId="ADAL" clId="{4D72892D-969E-4EEC-A8E0-7FF1BDBAB563}" dt="2021-03-29T15:19:49.679" v="263" actId="1076"/>
        <pc:sldMkLst>
          <pc:docMk/>
          <pc:sldMk cId="2305773835" sldId="262"/>
        </pc:sldMkLst>
        <pc:spChg chg="mod">
          <ac:chgData name="Lenka Hasova" userId="ea5c8ace-893c-4ae9-95cf-0ff1299a7b7a" providerId="ADAL" clId="{4D72892D-969E-4EEC-A8E0-7FF1BDBAB563}" dt="2021-03-29T15:19:06.428" v="251"/>
          <ac:spMkLst>
            <pc:docMk/>
            <pc:sldMk cId="2305773835" sldId="262"/>
            <ac:spMk id="5" creationId="{D0A19803-5EEC-48A1-94EB-CE1882529BAF}"/>
          </ac:spMkLst>
        </pc:spChg>
        <pc:spChg chg="add mod">
          <ac:chgData name="Lenka Hasova" userId="ea5c8ace-893c-4ae9-95cf-0ff1299a7b7a" providerId="ADAL" clId="{4D72892D-969E-4EEC-A8E0-7FF1BDBAB563}" dt="2021-03-29T15:19:32.775" v="257" actId="1076"/>
          <ac:spMkLst>
            <pc:docMk/>
            <pc:sldMk cId="2305773835" sldId="262"/>
            <ac:spMk id="6" creationId="{61F53569-3A37-40CF-9474-2BC9A459BF84}"/>
          </ac:spMkLst>
        </pc:spChg>
        <pc:picChg chg="add mod">
          <ac:chgData name="Lenka Hasova" userId="ea5c8ace-893c-4ae9-95cf-0ff1299a7b7a" providerId="ADAL" clId="{4D72892D-969E-4EEC-A8E0-7FF1BDBAB563}" dt="2021-03-29T15:19:49.679" v="263" actId="1076"/>
          <ac:picMkLst>
            <pc:docMk/>
            <pc:sldMk cId="2305773835" sldId="262"/>
            <ac:picMk id="7" creationId="{494BB0DE-37F3-4176-BB31-C17DF17CEEF7}"/>
          </ac:picMkLst>
        </pc:picChg>
      </pc:sldChg>
      <pc:sldChg chg="addSp modSp add mod">
        <pc:chgData name="Lenka Hasova" userId="ea5c8ace-893c-4ae9-95cf-0ff1299a7b7a" providerId="ADAL" clId="{4D72892D-969E-4EEC-A8E0-7FF1BDBAB563}" dt="2021-03-29T15:27:53.192" v="399" actId="1076"/>
        <pc:sldMkLst>
          <pc:docMk/>
          <pc:sldMk cId="3667673657" sldId="263"/>
        </pc:sldMkLst>
        <pc:spChg chg="add mod">
          <ac:chgData name="Lenka Hasova" userId="ea5c8ace-893c-4ae9-95cf-0ff1299a7b7a" providerId="ADAL" clId="{4D72892D-969E-4EEC-A8E0-7FF1BDBAB563}" dt="2021-03-29T15:20:39.230" v="283" actId="1076"/>
          <ac:spMkLst>
            <pc:docMk/>
            <pc:sldMk cId="3667673657" sldId="263"/>
            <ac:spMk id="6" creationId="{51D2470E-338A-4BF8-91F0-AE195DAA0AA6}"/>
          </ac:spMkLst>
        </pc:spChg>
        <pc:spChg chg="add mod">
          <ac:chgData name="Lenka Hasova" userId="ea5c8ace-893c-4ae9-95cf-0ff1299a7b7a" providerId="ADAL" clId="{4D72892D-969E-4EEC-A8E0-7FF1BDBAB563}" dt="2021-03-29T15:27:53.192" v="399" actId="1076"/>
          <ac:spMkLst>
            <pc:docMk/>
            <pc:sldMk cId="3667673657" sldId="263"/>
            <ac:spMk id="7" creationId="{D9B5B5F0-6CF8-439C-BD02-442A4D43E3E5}"/>
          </ac:spMkLst>
        </pc:spChg>
        <pc:spChg chg="add mod">
          <ac:chgData name="Lenka Hasova" userId="ea5c8ace-893c-4ae9-95cf-0ff1299a7b7a" providerId="ADAL" clId="{4D72892D-969E-4EEC-A8E0-7FF1BDBAB563}" dt="2021-03-29T15:27:44.527" v="398"/>
          <ac:spMkLst>
            <pc:docMk/>
            <pc:sldMk cId="3667673657" sldId="263"/>
            <ac:spMk id="8" creationId="{0C8912A2-6083-4478-9F21-F3685F68AEC9}"/>
          </ac:spMkLst>
        </pc:spChg>
        <pc:picChg chg="add mod">
          <ac:chgData name="Lenka Hasova" userId="ea5c8ace-893c-4ae9-95cf-0ff1299a7b7a" providerId="ADAL" clId="{4D72892D-969E-4EEC-A8E0-7FF1BDBAB563}" dt="2021-03-29T15:20:03.967" v="270" actId="14100"/>
          <ac:picMkLst>
            <pc:docMk/>
            <pc:sldMk cId="3667673657" sldId="263"/>
            <ac:picMk id="3" creationId="{714B05BF-693B-4586-BD2D-A8F63AAC6B36}"/>
          </ac:picMkLst>
        </pc:picChg>
      </pc:sldChg>
      <pc:sldChg chg="addSp delSp modSp add mod">
        <pc:chgData name="Lenka Hasova" userId="ea5c8ace-893c-4ae9-95cf-0ff1299a7b7a" providerId="ADAL" clId="{4D72892D-969E-4EEC-A8E0-7FF1BDBAB563}" dt="2021-03-29T15:20:58.778" v="286" actId="14100"/>
        <pc:sldMkLst>
          <pc:docMk/>
          <pc:sldMk cId="1571339427" sldId="264"/>
        </pc:sldMkLst>
        <pc:spChg chg="add del mod">
          <ac:chgData name="Lenka Hasova" userId="ea5c8ace-893c-4ae9-95cf-0ff1299a7b7a" providerId="ADAL" clId="{4D72892D-969E-4EEC-A8E0-7FF1BDBAB563}" dt="2021-03-29T15:20:30.419" v="279" actId="21"/>
          <ac:spMkLst>
            <pc:docMk/>
            <pc:sldMk cId="1571339427" sldId="264"/>
            <ac:spMk id="7" creationId="{A72C9C67-9284-4D72-A668-32682C338C10}"/>
          </ac:spMkLst>
        </pc:spChg>
        <pc:spChg chg="add mod">
          <ac:chgData name="Lenka Hasova" userId="ea5c8ace-893c-4ae9-95cf-0ff1299a7b7a" providerId="ADAL" clId="{4D72892D-969E-4EEC-A8E0-7FF1BDBAB563}" dt="2021-03-29T15:20:58.778" v="286" actId="14100"/>
          <ac:spMkLst>
            <pc:docMk/>
            <pc:sldMk cId="1571339427" sldId="264"/>
            <ac:spMk id="9" creationId="{BCA6AAE9-E1B7-47F4-83D4-393BA9CFE16C}"/>
          </ac:spMkLst>
        </pc:spChg>
        <pc:picChg chg="add mod">
          <ac:chgData name="Lenka Hasova" userId="ea5c8ace-893c-4ae9-95cf-0ff1299a7b7a" providerId="ADAL" clId="{4D72892D-969E-4EEC-A8E0-7FF1BDBAB563}" dt="2021-03-29T15:20:18.551" v="276" actId="1076"/>
          <ac:picMkLst>
            <pc:docMk/>
            <pc:sldMk cId="1571339427" sldId="264"/>
            <ac:picMk id="3" creationId="{49671D60-C350-45F2-BBD0-5A583E84AED8}"/>
          </ac:picMkLst>
        </pc:picChg>
      </pc:sldChg>
      <pc:sldChg chg="addSp modSp add mod">
        <pc:chgData name="Lenka Hasova" userId="ea5c8ace-893c-4ae9-95cf-0ff1299a7b7a" providerId="ADAL" clId="{4D72892D-969E-4EEC-A8E0-7FF1BDBAB563}" dt="2021-03-29T15:21:38" v="301" actId="1076"/>
        <pc:sldMkLst>
          <pc:docMk/>
          <pc:sldMk cId="2385758704" sldId="265"/>
        </pc:sldMkLst>
        <pc:spChg chg="mod">
          <ac:chgData name="Lenka Hasova" userId="ea5c8ace-893c-4ae9-95cf-0ff1299a7b7a" providerId="ADAL" clId="{4D72892D-969E-4EEC-A8E0-7FF1BDBAB563}" dt="2021-03-29T15:21:17.097" v="291"/>
          <ac:spMkLst>
            <pc:docMk/>
            <pc:sldMk cId="2385758704" sldId="265"/>
            <ac:spMk id="5" creationId="{D0A19803-5EEC-48A1-94EB-CE1882529BAF}"/>
          </ac:spMkLst>
        </pc:spChg>
        <pc:spChg chg="add mod">
          <ac:chgData name="Lenka Hasova" userId="ea5c8ace-893c-4ae9-95cf-0ff1299a7b7a" providerId="ADAL" clId="{4D72892D-969E-4EEC-A8E0-7FF1BDBAB563}" dt="2021-03-29T15:21:26.391" v="295" actId="1076"/>
          <ac:spMkLst>
            <pc:docMk/>
            <pc:sldMk cId="2385758704" sldId="265"/>
            <ac:spMk id="6" creationId="{BE4C531D-C652-4451-BBB6-E29EFD640D06}"/>
          </ac:spMkLst>
        </pc:spChg>
        <pc:picChg chg="add mod">
          <ac:chgData name="Lenka Hasova" userId="ea5c8ace-893c-4ae9-95cf-0ff1299a7b7a" providerId="ADAL" clId="{4D72892D-969E-4EEC-A8E0-7FF1BDBAB563}" dt="2021-03-29T15:21:38" v="301" actId="1076"/>
          <ac:picMkLst>
            <pc:docMk/>
            <pc:sldMk cId="2385758704" sldId="265"/>
            <ac:picMk id="7" creationId="{9B808D10-5ABC-40CE-91F5-303CE7640BC9}"/>
          </ac:picMkLst>
        </pc:picChg>
      </pc:sldChg>
      <pc:sldChg chg="addSp delSp modSp add mod">
        <pc:chgData name="Lenka Hasova" userId="ea5c8ace-893c-4ae9-95cf-0ff1299a7b7a" providerId="ADAL" clId="{4D72892D-969E-4EEC-A8E0-7FF1BDBAB563}" dt="2021-03-29T15:28:00.360" v="401" actId="1076"/>
        <pc:sldMkLst>
          <pc:docMk/>
          <pc:sldMk cId="161942925" sldId="266"/>
        </pc:sldMkLst>
        <pc:spChg chg="mod">
          <ac:chgData name="Lenka Hasova" userId="ea5c8ace-893c-4ae9-95cf-0ff1299a7b7a" providerId="ADAL" clId="{4D72892D-969E-4EEC-A8E0-7FF1BDBAB563}" dt="2021-03-29T15:23:51.951" v="328" actId="1076"/>
          <ac:spMkLst>
            <pc:docMk/>
            <pc:sldMk cId="161942925" sldId="266"/>
            <ac:spMk id="6" creationId="{BE4C531D-C652-4451-BBB6-E29EFD640D06}"/>
          </ac:spMkLst>
        </pc:spChg>
        <pc:spChg chg="add mod">
          <ac:chgData name="Lenka Hasova" userId="ea5c8ace-893c-4ae9-95cf-0ff1299a7b7a" providerId="ADAL" clId="{4D72892D-969E-4EEC-A8E0-7FF1BDBAB563}" dt="2021-03-29T15:28:00.360" v="401" actId="1076"/>
          <ac:spMkLst>
            <pc:docMk/>
            <pc:sldMk cId="161942925" sldId="266"/>
            <ac:spMk id="10" creationId="{316FB8DB-C4DD-4D47-B11B-A2B433C6A588}"/>
          </ac:spMkLst>
        </pc:spChg>
        <pc:spChg chg="add mod">
          <ac:chgData name="Lenka Hasova" userId="ea5c8ace-893c-4ae9-95cf-0ff1299a7b7a" providerId="ADAL" clId="{4D72892D-969E-4EEC-A8E0-7FF1BDBAB563}" dt="2021-03-29T15:28:00.360" v="401" actId="1076"/>
          <ac:spMkLst>
            <pc:docMk/>
            <pc:sldMk cId="161942925" sldId="266"/>
            <ac:spMk id="11" creationId="{7C731862-7AEB-4F0B-8254-574531172446}"/>
          </ac:spMkLst>
        </pc:spChg>
        <pc:picChg chg="add mod modCrop">
          <ac:chgData name="Lenka Hasova" userId="ea5c8ace-893c-4ae9-95cf-0ff1299a7b7a" providerId="ADAL" clId="{4D72892D-969E-4EEC-A8E0-7FF1BDBAB563}" dt="2021-03-29T15:23:34.982" v="326" actId="14100"/>
          <ac:picMkLst>
            <pc:docMk/>
            <pc:sldMk cId="161942925" sldId="266"/>
            <ac:picMk id="3" creationId="{6EF82B73-4D1B-4B20-8035-955639C7581C}"/>
          </ac:picMkLst>
        </pc:picChg>
        <pc:picChg chg="del">
          <ac:chgData name="Lenka Hasova" userId="ea5c8ace-893c-4ae9-95cf-0ff1299a7b7a" providerId="ADAL" clId="{4D72892D-969E-4EEC-A8E0-7FF1BDBAB563}" dt="2021-03-29T15:22:16.860" v="306" actId="478"/>
          <ac:picMkLst>
            <pc:docMk/>
            <pc:sldMk cId="161942925" sldId="266"/>
            <ac:picMk id="7" creationId="{9B808D10-5ABC-40CE-91F5-303CE7640BC9}"/>
          </ac:picMkLst>
        </pc:picChg>
        <pc:picChg chg="add mod">
          <ac:chgData name="Lenka Hasova" userId="ea5c8ace-893c-4ae9-95cf-0ff1299a7b7a" providerId="ADAL" clId="{4D72892D-969E-4EEC-A8E0-7FF1BDBAB563}" dt="2021-03-29T15:23:45.287" v="327" actId="1076"/>
          <ac:picMkLst>
            <pc:docMk/>
            <pc:sldMk cId="161942925" sldId="266"/>
            <ac:picMk id="9" creationId="{1CCF2F3F-A5F0-4A95-89DE-CEFC27A5617B}"/>
          </ac:picMkLst>
        </pc:picChg>
      </pc:sldChg>
      <pc:sldChg chg="addSp delSp modSp add mod setBg">
        <pc:chgData name="Lenka Hasova" userId="ea5c8ace-893c-4ae9-95cf-0ff1299a7b7a" providerId="ADAL" clId="{4D72892D-969E-4EEC-A8E0-7FF1BDBAB563}" dt="2021-03-29T15:25:14.183" v="349" actId="1076"/>
        <pc:sldMkLst>
          <pc:docMk/>
          <pc:sldMk cId="1502292900" sldId="267"/>
        </pc:sldMkLst>
        <pc:spChg chg="mod">
          <ac:chgData name="Lenka Hasova" userId="ea5c8ace-893c-4ae9-95cf-0ff1299a7b7a" providerId="ADAL" clId="{4D72892D-969E-4EEC-A8E0-7FF1BDBAB563}" dt="2021-03-29T15:25:06.257" v="345" actId="26606"/>
          <ac:spMkLst>
            <pc:docMk/>
            <pc:sldMk cId="1502292900" sldId="267"/>
            <ac:spMk id="5" creationId="{D0A19803-5EEC-48A1-94EB-CE1882529BAF}"/>
          </ac:spMkLst>
        </pc:spChg>
        <pc:spChg chg="mod">
          <ac:chgData name="Lenka Hasova" userId="ea5c8ace-893c-4ae9-95cf-0ff1299a7b7a" providerId="ADAL" clId="{4D72892D-969E-4EEC-A8E0-7FF1BDBAB563}" dt="2021-03-29T15:25:14.183" v="349" actId="1076"/>
          <ac:spMkLst>
            <pc:docMk/>
            <pc:sldMk cId="1502292900" sldId="267"/>
            <ac:spMk id="6" creationId="{BE4C531D-C652-4451-BBB6-E29EFD640D06}"/>
          </ac:spMkLst>
        </pc:spChg>
        <pc:spChg chg="add del">
          <ac:chgData name="Lenka Hasova" userId="ea5c8ace-893c-4ae9-95cf-0ff1299a7b7a" providerId="ADAL" clId="{4D72892D-969E-4EEC-A8E0-7FF1BDBAB563}" dt="2021-03-29T15:25:06.257" v="345" actId="26606"/>
          <ac:spMkLst>
            <pc:docMk/>
            <pc:sldMk cId="1502292900" sldId="267"/>
            <ac:spMk id="14" creationId="{73DE2CFE-42F2-48F0-8706-5264E012B10C}"/>
          </ac:spMkLst>
        </pc:spChg>
        <pc:picChg chg="add del mod">
          <ac:chgData name="Lenka Hasova" userId="ea5c8ace-893c-4ae9-95cf-0ff1299a7b7a" providerId="ADAL" clId="{4D72892D-969E-4EEC-A8E0-7FF1BDBAB563}" dt="2021-03-29T15:24:59.741" v="340" actId="478"/>
          <ac:picMkLst>
            <pc:docMk/>
            <pc:sldMk cId="1502292900" sldId="267"/>
            <ac:picMk id="3" creationId="{6B93673C-0A3A-4E6A-B46B-9B39C099CAFA}"/>
          </ac:picMkLst>
        </pc:picChg>
        <pc:picChg chg="ord">
          <ac:chgData name="Lenka Hasova" userId="ea5c8ace-893c-4ae9-95cf-0ff1299a7b7a" providerId="ADAL" clId="{4D72892D-969E-4EEC-A8E0-7FF1BDBAB563}" dt="2021-03-29T15:25:06.257" v="345" actId="26606"/>
          <ac:picMkLst>
            <pc:docMk/>
            <pc:sldMk cId="1502292900" sldId="267"/>
            <ac:picMk id="4" creationId="{8B175651-1D82-45E5-B2FF-2232E9153864}"/>
          </ac:picMkLst>
        </pc:picChg>
        <pc:picChg chg="del">
          <ac:chgData name="Lenka Hasova" userId="ea5c8ace-893c-4ae9-95cf-0ff1299a7b7a" providerId="ADAL" clId="{4D72892D-969E-4EEC-A8E0-7FF1BDBAB563}" dt="2021-03-29T15:24:06.643" v="329" actId="478"/>
          <ac:picMkLst>
            <pc:docMk/>
            <pc:sldMk cId="1502292900" sldId="267"/>
            <ac:picMk id="7" creationId="{9B808D10-5ABC-40CE-91F5-303CE7640BC9}"/>
          </ac:picMkLst>
        </pc:picChg>
        <pc:picChg chg="add mod">
          <ac:chgData name="Lenka Hasova" userId="ea5c8ace-893c-4ae9-95cf-0ff1299a7b7a" providerId="ADAL" clId="{4D72892D-969E-4EEC-A8E0-7FF1BDBAB563}" dt="2021-03-29T15:25:11.359" v="348" actId="1076"/>
          <ac:picMkLst>
            <pc:docMk/>
            <pc:sldMk cId="1502292900" sldId="267"/>
            <ac:picMk id="9" creationId="{616B5D3B-B8BB-4094-A781-0341D2AD1DFE}"/>
          </ac:picMkLst>
        </pc:picChg>
      </pc:sldChg>
      <pc:sldChg chg="addSp delSp modSp add mod">
        <pc:chgData name="Lenka Hasova" userId="ea5c8ace-893c-4ae9-95cf-0ff1299a7b7a" providerId="ADAL" clId="{4D72892D-969E-4EEC-A8E0-7FF1BDBAB563}" dt="2021-03-29T15:28:06.030" v="403" actId="1076"/>
        <pc:sldMkLst>
          <pc:docMk/>
          <pc:sldMk cId="1297417154" sldId="268"/>
        </pc:sldMkLst>
        <pc:spChg chg="add del mod">
          <ac:chgData name="Lenka Hasova" userId="ea5c8ace-893c-4ae9-95cf-0ff1299a7b7a" providerId="ADAL" clId="{4D72892D-969E-4EEC-A8E0-7FF1BDBAB563}" dt="2021-03-29T15:25:30.052" v="352" actId="478"/>
          <ac:spMkLst>
            <pc:docMk/>
            <pc:sldMk cId="1297417154" sldId="268"/>
            <ac:spMk id="3" creationId="{EE3093C4-217A-4DC2-BD56-26F335366DEB}"/>
          </ac:spMkLst>
        </pc:spChg>
        <pc:spChg chg="del">
          <ac:chgData name="Lenka Hasova" userId="ea5c8ace-893c-4ae9-95cf-0ff1299a7b7a" providerId="ADAL" clId="{4D72892D-969E-4EEC-A8E0-7FF1BDBAB563}" dt="2021-03-29T15:25:23.160" v="350" actId="478"/>
          <ac:spMkLst>
            <pc:docMk/>
            <pc:sldMk cId="1297417154" sldId="268"/>
            <ac:spMk id="5" creationId="{D0A19803-5EEC-48A1-94EB-CE1882529BAF}"/>
          </ac:spMkLst>
        </pc:spChg>
        <pc:spChg chg="del mod">
          <ac:chgData name="Lenka Hasova" userId="ea5c8ace-893c-4ae9-95cf-0ff1299a7b7a" providerId="ADAL" clId="{4D72892D-969E-4EEC-A8E0-7FF1BDBAB563}" dt="2021-03-29T15:26:54.878" v="374" actId="478"/>
          <ac:spMkLst>
            <pc:docMk/>
            <pc:sldMk cId="1297417154" sldId="268"/>
            <ac:spMk id="6" creationId="{BE4C531D-C652-4451-BBB6-E29EFD640D06}"/>
          </ac:spMkLst>
        </pc:spChg>
        <pc:spChg chg="add mod">
          <ac:chgData name="Lenka Hasova" userId="ea5c8ace-893c-4ae9-95cf-0ff1299a7b7a" providerId="ADAL" clId="{4D72892D-969E-4EEC-A8E0-7FF1BDBAB563}" dt="2021-03-29T15:25:24.869" v="351"/>
          <ac:spMkLst>
            <pc:docMk/>
            <pc:sldMk cId="1297417154" sldId="268"/>
            <ac:spMk id="8" creationId="{8C5AD952-2077-4DB3-B8D2-3FABBCF521C3}"/>
          </ac:spMkLst>
        </pc:spChg>
        <pc:spChg chg="add del mod">
          <ac:chgData name="Lenka Hasova" userId="ea5c8ace-893c-4ae9-95cf-0ff1299a7b7a" providerId="ADAL" clId="{4D72892D-969E-4EEC-A8E0-7FF1BDBAB563}" dt="2021-03-29T15:26:52.613" v="373"/>
          <ac:spMkLst>
            <pc:docMk/>
            <pc:sldMk cId="1297417154" sldId="268"/>
            <ac:spMk id="13" creationId="{E97A76C0-4735-47D2-BDD9-FFA864AE0B1F}"/>
          </ac:spMkLst>
        </pc:spChg>
        <pc:spChg chg="add del">
          <ac:chgData name="Lenka Hasova" userId="ea5c8ace-893c-4ae9-95cf-0ff1299a7b7a" providerId="ADAL" clId="{4D72892D-969E-4EEC-A8E0-7FF1BDBAB563}" dt="2021-03-29T15:26:58.576" v="376"/>
          <ac:spMkLst>
            <pc:docMk/>
            <pc:sldMk cId="1297417154" sldId="268"/>
            <ac:spMk id="14" creationId="{230C6D33-6B38-4FE7-8D07-A7A889B4CB04}"/>
          </ac:spMkLst>
        </pc:spChg>
        <pc:spChg chg="add mod">
          <ac:chgData name="Lenka Hasova" userId="ea5c8ace-893c-4ae9-95cf-0ff1299a7b7a" providerId="ADAL" clId="{4D72892D-969E-4EEC-A8E0-7FF1BDBAB563}" dt="2021-03-29T15:27:05.879" v="381" actId="1076"/>
          <ac:spMkLst>
            <pc:docMk/>
            <pc:sldMk cId="1297417154" sldId="268"/>
            <ac:spMk id="16" creationId="{8C7DE822-5E37-42A7-A908-EF97AF14F0A7}"/>
          </ac:spMkLst>
        </pc:spChg>
        <pc:spChg chg="add mod">
          <ac:chgData name="Lenka Hasova" userId="ea5c8ace-893c-4ae9-95cf-0ff1299a7b7a" providerId="ADAL" clId="{4D72892D-969E-4EEC-A8E0-7FF1BDBAB563}" dt="2021-03-29T15:28:06.030" v="403" actId="1076"/>
          <ac:spMkLst>
            <pc:docMk/>
            <pc:sldMk cId="1297417154" sldId="268"/>
            <ac:spMk id="17" creationId="{FF558BFF-6C70-4EB7-B84F-0819D6C69F2B}"/>
          </ac:spMkLst>
        </pc:spChg>
        <pc:spChg chg="add mod">
          <ac:chgData name="Lenka Hasova" userId="ea5c8ace-893c-4ae9-95cf-0ff1299a7b7a" providerId="ADAL" clId="{4D72892D-969E-4EEC-A8E0-7FF1BDBAB563}" dt="2021-03-29T15:28:06.030" v="403" actId="1076"/>
          <ac:spMkLst>
            <pc:docMk/>
            <pc:sldMk cId="1297417154" sldId="268"/>
            <ac:spMk id="18" creationId="{A6047E41-50A2-4B0C-9A37-67F5C6C6B355}"/>
          </ac:spMkLst>
        </pc:spChg>
        <pc:picChg chg="del">
          <ac:chgData name="Lenka Hasova" userId="ea5c8ace-893c-4ae9-95cf-0ff1299a7b7a" providerId="ADAL" clId="{4D72892D-969E-4EEC-A8E0-7FF1BDBAB563}" dt="2021-03-29T15:21:57.728" v="305" actId="478"/>
          <ac:picMkLst>
            <pc:docMk/>
            <pc:sldMk cId="1297417154" sldId="268"/>
            <ac:picMk id="7" creationId="{9B808D10-5ABC-40CE-91F5-303CE7640BC9}"/>
          </ac:picMkLst>
        </pc:picChg>
        <pc:picChg chg="add mod modCrop">
          <ac:chgData name="Lenka Hasova" userId="ea5c8ace-893c-4ae9-95cf-0ff1299a7b7a" providerId="ADAL" clId="{4D72892D-969E-4EEC-A8E0-7FF1BDBAB563}" dt="2021-03-29T15:26:27.814" v="368" actId="14100"/>
          <ac:picMkLst>
            <pc:docMk/>
            <pc:sldMk cId="1297417154" sldId="268"/>
            <ac:picMk id="10" creationId="{80D50066-A1F1-4B7F-B658-9BC595A2D70F}"/>
          </ac:picMkLst>
        </pc:picChg>
        <pc:picChg chg="add mod">
          <ac:chgData name="Lenka Hasova" userId="ea5c8ace-893c-4ae9-95cf-0ff1299a7b7a" providerId="ADAL" clId="{4D72892D-969E-4EEC-A8E0-7FF1BDBAB563}" dt="2021-03-29T15:26:30.863" v="369" actId="1076"/>
          <ac:picMkLst>
            <pc:docMk/>
            <pc:sldMk cId="1297417154" sldId="268"/>
            <ac:picMk id="12" creationId="{F172CE89-15E6-4F41-9AD2-65CA4E42BBE3}"/>
          </ac:picMkLst>
        </pc:picChg>
      </pc:sldChg>
      <pc:sldChg chg="addSp delSp modSp add mod">
        <pc:chgData name="Lenka Hasova" userId="ea5c8ace-893c-4ae9-95cf-0ff1299a7b7a" providerId="ADAL" clId="{4D72892D-969E-4EEC-A8E0-7FF1BDBAB563}" dt="2021-03-29T15:30:49.428" v="442"/>
        <pc:sldMkLst>
          <pc:docMk/>
          <pc:sldMk cId="3627828057" sldId="269"/>
        </pc:sldMkLst>
        <pc:spChg chg="add del">
          <ac:chgData name="Lenka Hasova" userId="ea5c8ace-893c-4ae9-95cf-0ff1299a7b7a" providerId="ADAL" clId="{4D72892D-969E-4EEC-A8E0-7FF1BDBAB563}" dt="2021-03-29T15:29:25.812" v="425"/>
          <ac:spMkLst>
            <pc:docMk/>
            <pc:sldMk cId="3627828057" sldId="269"/>
            <ac:spMk id="5" creationId="{E44EE35F-DD4B-4C0F-A1B7-93E8C62BA0A9}"/>
          </ac:spMkLst>
        </pc:spChg>
        <pc:spChg chg="add del mod">
          <ac:chgData name="Lenka Hasova" userId="ea5c8ace-893c-4ae9-95cf-0ff1299a7b7a" providerId="ADAL" clId="{4D72892D-969E-4EEC-A8E0-7FF1BDBAB563}" dt="2021-03-29T15:27:22.346" v="394" actId="20577"/>
          <ac:spMkLst>
            <pc:docMk/>
            <pc:sldMk cId="3627828057" sldId="269"/>
            <ac:spMk id="8" creationId="{8C5AD952-2077-4DB3-B8D2-3FABBCF521C3}"/>
          </ac:spMkLst>
        </pc:spChg>
        <pc:spChg chg="add mod">
          <ac:chgData name="Lenka Hasova" userId="ea5c8ace-893c-4ae9-95cf-0ff1299a7b7a" providerId="ADAL" clId="{4D72892D-969E-4EEC-A8E0-7FF1BDBAB563}" dt="2021-03-29T15:28:24.760" v="408" actId="20577"/>
          <ac:spMkLst>
            <pc:docMk/>
            <pc:sldMk cId="3627828057" sldId="269"/>
            <ac:spMk id="9" creationId="{7E2CEE3B-DC87-4258-B026-EC124DF8002F}"/>
          </ac:spMkLst>
        </pc:spChg>
        <pc:spChg chg="add mod">
          <ac:chgData name="Lenka Hasova" userId="ea5c8ace-893c-4ae9-95cf-0ff1299a7b7a" providerId="ADAL" clId="{4D72892D-969E-4EEC-A8E0-7FF1BDBAB563}" dt="2021-03-29T15:30:49.428" v="442"/>
          <ac:spMkLst>
            <pc:docMk/>
            <pc:sldMk cId="3627828057" sldId="269"/>
            <ac:spMk id="11" creationId="{D20DB916-D2B2-49F5-BA32-C1942BC27464}"/>
          </ac:spMkLst>
        </pc:spChg>
        <pc:spChg chg="del">
          <ac:chgData name="Lenka Hasova" userId="ea5c8ace-893c-4ae9-95cf-0ff1299a7b7a" providerId="ADAL" clId="{4D72892D-969E-4EEC-A8E0-7FF1BDBAB563}" dt="2021-03-29T15:27:25.745" v="395" actId="478"/>
          <ac:spMkLst>
            <pc:docMk/>
            <pc:sldMk cId="3627828057" sldId="269"/>
            <ac:spMk id="16" creationId="{8C7DE822-5E37-42A7-A908-EF97AF14F0A7}"/>
          </ac:spMkLst>
        </pc:spChg>
        <pc:picChg chg="del">
          <ac:chgData name="Lenka Hasova" userId="ea5c8ace-893c-4ae9-95cf-0ff1299a7b7a" providerId="ADAL" clId="{4D72892D-969E-4EEC-A8E0-7FF1BDBAB563}" dt="2021-03-29T15:27:27.989" v="397" actId="478"/>
          <ac:picMkLst>
            <pc:docMk/>
            <pc:sldMk cId="3627828057" sldId="269"/>
            <ac:picMk id="10" creationId="{80D50066-A1F1-4B7F-B658-9BC595A2D70F}"/>
          </ac:picMkLst>
        </pc:picChg>
        <pc:picChg chg="del">
          <ac:chgData name="Lenka Hasova" userId="ea5c8ace-893c-4ae9-95cf-0ff1299a7b7a" providerId="ADAL" clId="{4D72892D-969E-4EEC-A8E0-7FF1BDBAB563}" dt="2021-03-29T15:27:27.582" v="396" actId="478"/>
          <ac:picMkLst>
            <pc:docMk/>
            <pc:sldMk cId="3627828057" sldId="269"/>
            <ac:picMk id="12" creationId="{F172CE89-15E6-4F41-9AD2-65CA4E42BBE3}"/>
          </ac:picMkLst>
        </pc:picChg>
      </pc:sldChg>
      <pc:sldChg chg="delSp modSp add mod">
        <pc:chgData name="Lenka Hasova" userId="ea5c8ace-893c-4ae9-95cf-0ff1299a7b7a" providerId="ADAL" clId="{4D72892D-969E-4EEC-A8E0-7FF1BDBAB563}" dt="2021-03-29T15:34:13.290" v="526" actId="20577"/>
        <pc:sldMkLst>
          <pc:docMk/>
          <pc:sldMk cId="3592179636" sldId="270"/>
        </pc:sldMkLst>
        <pc:spChg chg="mod">
          <ac:chgData name="Lenka Hasova" userId="ea5c8ace-893c-4ae9-95cf-0ff1299a7b7a" providerId="ADAL" clId="{4D72892D-969E-4EEC-A8E0-7FF1BDBAB563}" dt="2021-03-29T15:33:39.777" v="519" actId="20577"/>
          <ac:spMkLst>
            <pc:docMk/>
            <pc:sldMk cId="3592179636" sldId="270"/>
            <ac:spMk id="8" creationId="{8C5AD952-2077-4DB3-B8D2-3FABBCF521C3}"/>
          </ac:spMkLst>
        </pc:spChg>
        <pc:spChg chg="mod">
          <ac:chgData name="Lenka Hasova" userId="ea5c8ace-893c-4ae9-95cf-0ff1299a7b7a" providerId="ADAL" clId="{4D72892D-969E-4EEC-A8E0-7FF1BDBAB563}" dt="2021-03-29T15:34:13.290" v="526" actId="20577"/>
          <ac:spMkLst>
            <pc:docMk/>
            <pc:sldMk cId="3592179636" sldId="270"/>
            <ac:spMk id="9" creationId="{7E2CEE3B-DC87-4258-B026-EC124DF8002F}"/>
          </ac:spMkLst>
        </pc:spChg>
        <pc:spChg chg="del">
          <ac:chgData name="Lenka Hasova" userId="ea5c8ace-893c-4ae9-95cf-0ff1299a7b7a" providerId="ADAL" clId="{4D72892D-969E-4EEC-A8E0-7FF1BDBAB563}" dt="2021-03-29T15:33:29.903" v="494" actId="478"/>
          <ac:spMkLst>
            <pc:docMk/>
            <pc:sldMk cId="3592179636" sldId="270"/>
            <ac:spMk id="11" creationId="{D20DB916-D2B2-49F5-BA32-C1942BC2746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16C1-F2A6-4C2F-A8C2-B02C6E921B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265FD14-8E66-4A91-9C77-76525A8096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F08CCE2-12B2-478C-BDDD-0AE6A9610CFF}"/>
              </a:ext>
            </a:extLst>
          </p:cNvPr>
          <p:cNvSpPr>
            <a:spLocks noGrp="1"/>
          </p:cNvSpPr>
          <p:nvPr>
            <p:ph type="dt" sz="half" idx="10"/>
          </p:nvPr>
        </p:nvSpPr>
        <p:spPr/>
        <p:txBody>
          <a:bodyPr/>
          <a:lstStyle/>
          <a:p>
            <a:fld id="{064E7B3E-F6E0-4A83-AA9C-AAE514FF0D17}" type="datetimeFigureOut">
              <a:rPr lang="en-GB" smtClean="0"/>
              <a:t>29/03/2021</a:t>
            </a:fld>
            <a:endParaRPr lang="en-GB"/>
          </a:p>
        </p:txBody>
      </p:sp>
      <p:sp>
        <p:nvSpPr>
          <p:cNvPr id="5" name="Footer Placeholder 4">
            <a:extLst>
              <a:ext uri="{FF2B5EF4-FFF2-40B4-BE49-F238E27FC236}">
                <a16:creationId xmlns:a16="http://schemas.microsoft.com/office/drawing/2014/main" id="{0FE6BA21-D84E-46A3-9A2E-7787C02B7A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11BE88-EC76-48A6-8023-EB22146FAF46}"/>
              </a:ext>
            </a:extLst>
          </p:cNvPr>
          <p:cNvSpPr>
            <a:spLocks noGrp="1"/>
          </p:cNvSpPr>
          <p:nvPr>
            <p:ph type="sldNum" sz="quarter" idx="12"/>
          </p:nvPr>
        </p:nvSpPr>
        <p:spPr/>
        <p:txBody>
          <a:bodyPr/>
          <a:lstStyle/>
          <a:p>
            <a:fld id="{8A513E58-B5F5-43A3-9F6C-B81A08BE4616}" type="slidenum">
              <a:rPr lang="en-GB" smtClean="0"/>
              <a:t>‹#›</a:t>
            </a:fld>
            <a:endParaRPr lang="en-GB"/>
          </a:p>
        </p:txBody>
      </p:sp>
    </p:spTree>
    <p:extLst>
      <p:ext uri="{BB962C8B-B14F-4D97-AF65-F5344CB8AC3E}">
        <p14:creationId xmlns:p14="http://schemas.microsoft.com/office/powerpoint/2010/main" val="1342642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DA002-9851-4BAA-988C-766463A1649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9A153EA-9EAA-4736-A285-B42F0E96FD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D6C9DF-3CCF-4591-BF06-19C5711B2BC8}"/>
              </a:ext>
            </a:extLst>
          </p:cNvPr>
          <p:cNvSpPr>
            <a:spLocks noGrp="1"/>
          </p:cNvSpPr>
          <p:nvPr>
            <p:ph type="dt" sz="half" idx="10"/>
          </p:nvPr>
        </p:nvSpPr>
        <p:spPr/>
        <p:txBody>
          <a:bodyPr/>
          <a:lstStyle/>
          <a:p>
            <a:fld id="{064E7B3E-F6E0-4A83-AA9C-AAE514FF0D17}" type="datetimeFigureOut">
              <a:rPr lang="en-GB" smtClean="0"/>
              <a:t>29/03/2021</a:t>
            </a:fld>
            <a:endParaRPr lang="en-GB"/>
          </a:p>
        </p:txBody>
      </p:sp>
      <p:sp>
        <p:nvSpPr>
          <p:cNvPr id="5" name="Footer Placeholder 4">
            <a:extLst>
              <a:ext uri="{FF2B5EF4-FFF2-40B4-BE49-F238E27FC236}">
                <a16:creationId xmlns:a16="http://schemas.microsoft.com/office/drawing/2014/main" id="{CA4AD4A4-998F-49EB-891C-6B57372400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8E2C792-4D39-4662-9583-4C7522F3E512}"/>
              </a:ext>
            </a:extLst>
          </p:cNvPr>
          <p:cNvSpPr>
            <a:spLocks noGrp="1"/>
          </p:cNvSpPr>
          <p:nvPr>
            <p:ph type="sldNum" sz="quarter" idx="12"/>
          </p:nvPr>
        </p:nvSpPr>
        <p:spPr/>
        <p:txBody>
          <a:bodyPr/>
          <a:lstStyle/>
          <a:p>
            <a:fld id="{8A513E58-B5F5-43A3-9F6C-B81A08BE4616}" type="slidenum">
              <a:rPr lang="en-GB" smtClean="0"/>
              <a:t>‹#›</a:t>
            </a:fld>
            <a:endParaRPr lang="en-GB"/>
          </a:p>
        </p:txBody>
      </p:sp>
    </p:spTree>
    <p:extLst>
      <p:ext uri="{BB962C8B-B14F-4D97-AF65-F5344CB8AC3E}">
        <p14:creationId xmlns:p14="http://schemas.microsoft.com/office/powerpoint/2010/main" val="3362940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CADCB-2F95-44FB-9DB2-9159427DEE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6352736-3392-4591-8A47-346CBE54D1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DFD44F-DB68-446D-8FF0-9D6AE17F3C8B}"/>
              </a:ext>
            </a:extLst>
          </p:cNvPr>
          <p:cNvSpPr>
            <a:spLocks noGrp="1"/>
          </p:cNvSpPr>
          <p:nvPr>
            <p:ph type="dt" sz="half" idx="10"/>
          </p:nvPr>
        </p:nvSpPr>
        <p:spPr/>
        <p:txBody>
          <a:bodyPr/>
          <a:lstStyle/>
          <a:p>
            <a:fld id="{064E7B3E-F6E0-4A83-AA9C-AAE514FF0D17}" type="datetimeFigureOut">
              <a:rPr lang="en-GB" smtClean="0"/>
              <a:t>29/03/2021</a:t>
            </a:fld>
            <a:endParaRPr lang="en-GB"/>
          </a:p>
        </p:txBody>
      </p:sp>
      <p:sp>
        <p:nvSpPr>
          <p:cNvPr id="5" name="Footer Placeholder 4">
            <a:extLst>
              <a:ext uri="{FF2B5EF4-FFF2-40B4-BE49-F238E27FC236}">
                <a16:creationId xmlns:a16="http://schemas.microsoft.com/office/drawing/2014/main" id="{F224C21C-AA13-433E-98BE-3A6B49B778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5990B9-C510-4B3F-B652-95400056D474}"/>
              </a:ext>
            </a:extLst>
          </p:cNvPr>
          <p:cNvSpPr>
            <a:spLocks noGrp="1"/>
          </p:cNvSpPr>
          <p:nvPr>
            <p:ph type="sldNum" sz="quarter" idx="12"/>
          </p:nvPr>
        </p:nvSpPr>
        <p:spPr/>
        <p:txBody>
          <a:bodyPr/>
          <a:lstStyle/>
          <a:p>
            <a:fld id="{8A513E58-B5F5-43A3-9F6C-B81A08BE4616}" type="slidenum">
              <a:rPr lang="en-GB" smtClean="0"/>
              <a:t>‹#›</a:t>
            </a:fld>
            <a:endParaRPr lang="en-GB"/>
          </a:p>
        </p:txBody>
      </p:sp>
    </p:spTree>
    <p:extLst>
      <p:ext uri="{BB962C8B-B14F-4D97-AF65-F5344CB8AC3E}">
        <p14:creationId xmlns:p14="http://schemas.microsoft.com/office/powerpoint/2010/main" val="1414439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D7CDD-1F73-4C02-B3D2-7E5DFAD96AA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4ED3528-9C17-4124-B1FB-531072D2BB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DBC1D5-4153-479E-8EDF-977BF6DB5EC9}"/>
              </a:ext>
            </a:extLst>
          </p:cNvPr>
          <p:cNvSpPr>
            <a:spLocks noGrp="1"/>
          </p:cNvSpPr>
          <p:nvPr>
            <p:ph type="dt" sz="half" idx="10"/>
          </p:nvPr>
        </p:nvSpPr>
        <p:spPr/>
        <p:txBody>
          <a:bodyPr/>
          <a:lstStyle/>
          <a:p>
            <a:fld id="{064E7B3E-F6E0-4A83-AA9C-AAE514FF0D17}" type="datetimeFigureOut">
              <a:rPr lang="en-GB" smtClean="0"/>
              <a:t>29/03/2021</a:t>
            </a:fld>
            <a:endParaRPr lang="en-GB"/>
          </a:p>
        </p:txBody>
      </p:sp>
      <p:sp>
        <p:nvSpPr>
          <p:cNvPr id="5" name="Footer Placeholder 4">
            <a:extLst>
              <a:ext uri="{FF2B5EF4-FFF2-40B4-BE49-F238E27FC236}">
                <a16:creationId xmlns:a16="http://schemas.microsoft.com/office/drawing/2014/main" id="{078E1EE3-964C-4E37-821F-F03D23DB65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E577AD-A514-447A-A6EE-8FE50E1B2F2E}"/>
              </a:ext>
            </a:extLst>
          </p:cNvPr>
          <p:cNvSpPr>
            <a:spLocks noGrp="1"/>
          </p:cNvSpPr>
          <p:nvPr>
            <p:ph type="sldNum" sz="quarter" idx="12"/>
          </p:nvPr>
        </p:nvSpPr>
        <p:spPr/>
        <p:txBody>
          <a:bodyPr/>
          <a:lstStyle/>
          <a:p>
            <a:fld id="{8A513E58-B5F5-43A3-9F6C-B81A08BE4616}" type="slidenum">
              <a:rPr lang="en-GB" smtClean="0"/>
              <a:t>‹#›</a:t>
            </a:fld>
            <a:endParaRPr lang="en-GB"/>
          </a:p>
        </p:txBody>
      </p:sp>
    </p:spTree>
    <p:extLst>
      <p:ext uri="{BB962C8B-B14F-4D97-AF65-F5344CB8AC3E}">
        <p14:creationId xmlns:p14="http://schemas.microsoft.com/office/powerpoint/2010/main" val="1672699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6B31D-677E-443D-B4DB-7DC48C98CD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723549D-D96F-4E6C-BC5B-EDFFFB0CAD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54B926-2E6D-4EFC-A8E9-E135363A91E2}"/>
              </a:ext>
            </a:extLst>
          </p:cNvPr>
          <p:cNvSpPr>
            <a:spLocks noGrp="1"/>
          </p:cNvSpPr>
          <p:nvPr>
            <p:ph type="dt" sz="half" idx="10"/>
          </p:nvPr>
        </p:nvSpPr>
        <p:spPr/>
        <p:txBody>
          <a:bodyPr/>
          <a:lstStyle/>
          <a:p>
            <a:fld id="{064E7B3E-F6E0-4A83-AA9C-AAE514FF0D17}" type="datetimeFigureOut">
              <a:rPr lang="en-GB" smtClean="0"/>
              <a:t>29/03/2021</a:t>
            </a:fld>
            <a:endParaRPr lang="en-GB"/>
          </a:p>
        </p:txBody>
      </p:sp>
      <p:sp>
        <p:nvSpPr>
          <p:cNvPr id="5" name="Footer Placeholder 4">
            <a:extLst>
              <a:ext uri="{FF2B5EF4-FFF2-40B4-BE49-F238E27FC236}">
                <a16:creationId xmlns:a16="http://schemas.microsoft.com/office/drawing/2014/main" id="{02AE0269-E645-468D-B3DE-A1C475052E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E1A1A6-F953-4364-9101-46D74E9A17E3}"/>
              </a:ext>
            </a:extLst>
          </p:cNvPr>
          <p:cNvSpPr>
            <a:spLocks noGrp="1"/>
          </p:cNvSpPr>
          <p:nvPr>
            <p:ph type="sldNum" sz="quarter" idx="12"/>
          </p:nvPr>
        </p:nvSpPr>
        <p:spPr/>
        <p:txBody>
          <a:bodyPr/>
          <a:lstStyle/>
          <a:p>
            <a:fld id="{8A513E58-B5F5-43A3-9F6C-B81A08BE4616}" type="slidenum">
              <a:rPr lang="en-GB" smtClean="0"/>
              <a:t>‹#›</a:t>
            </a:fld>
            <a:endParaRPr lang="en-GB"/>
          </a:p>
        </p:txBody>
      </p:sp>
    </p:spTree>
    <p:extLst>
      <p:ext uri="{BB962C8B-B14F-4D97-AF65-F5344CB8AC3E}">
        <p14:creationId xmlns:p14="http://schemas.microsoft.com/office/powerpoint/2010/main" val="454707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3348-2B98-4762-ADE1-3FF10D70960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DB85CBA-4379-4A80-9D85-53E1945582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DBDFCFC-A872-4D52-885E-EC5CFB0E62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B1967B2-2D33-4D2C-A80A-F0AEDAF3B383}"/>
              </a:ext>
            </a:extLst>
          </p:cNvPr>
          <p:cNvSpPr>
            <a:spLocks noGrp="1"/>
          </p:cNvSpPr>
          <p:nvPr>
            <p:ph type="dt" sz="half" idx="10"/>
          </p:nvPr>
        </p:nvSpPr>
        <p:spPr/>
        <p:txBody>
          <a:bodyPr/>
          <a:lstStyle/>
          <a:p>
            <a:fld id="{064E7B3E-F6E0-4A83-AA9C-AAE514FF0D17}" type="datetimeFigureOut">
              <a:rPr lang="en-GB" smtClean="0"/>
              <a:t>29/03/2021</a:t>
            </a:fld>
            <a:endParaRPr lang="en-GB"/>
          </a:p>
        </p:txBody>
      </p:sp>
      <p:sp>
        <p:nvSpPr>
          <p:cNvPr id="6" name="Footer Placeholder 5">
            <a:extLst>
              <a:ext uri="{FF2B5EF4-FFF2-40B4-BE49-F238E27FC236}">
                <a16:creationId xmlns:a16="http://schemas.microsoft.com/office/drawing/2014/main" id="{3CC0FEF4-EA95-412C-A776-4AF7C98462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0323C69-CD0C-4C24-A509-4E6ECE2E874A}"/>
              </a:ext>
            </a:extLst>
          </p:cNvPr>
          <p:cNvSpPr>
            <a:spLocks noGrp="1"/>
          </p:cNvSpPr>
          <p:nvPr>
            <p:ph type="sldNum" sz="quarter" idx="12"/>
          </p:nvPr>
        </p:nvSpPr>
        <p:spPr/>
        <p:txBody>
          <a:bodyPr/>
          <a:lstStyle/>
          <a:p>
            <a:fld id="{8A513E58-B5F5-43A3-9F6C-B81A08BE4616}" type="slidenum">
              <a:rPr lang="en-GB" smtClean="0"/>
              <a:t>‹#›</a:t>
            </a:fld>
            <a:endParaRPr lang="en-GB"/>
          </a:p>
        </p:txBody>
      </p:sp>
    </p:spTree>
    <p:extLst>
      <p:ext uri="{BB962C8B-B14F-4D97-AF65-F5344CB8AC3E}">
        <p14:creationId xmlns:p14="http://schemas.microsoft.com/office/powerpoint/2010/main" val="679704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DB2D-5B5E-4B98-B5CF-20ED48CD06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460C39D-9CDA-4A1B-A490-7ECD78D083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EAEA9D-7F6C-405D-86F7-B326468947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A8C2486-936B-42FF-863D-75BD0152F5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8D8115-C9F5-42EF-B23F-0AE24BE284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E867AE9-9C1E-4283-A86D-666519198E66}"/>
              </a:ext>
            </a:extLst>
          </p:cNvPr>
          <p:cNvSpPr>
            <a:spLocks noGrp="1"/>
          </p:cNvSpPr>
          <p:nvPr>
            <p:ph type="dt" sz="half" idx="10"/>
          </p:nvPr>
        </p:nvSpPr>
        <p:spPr/>
        <p:txBody>
          <a:bodyPr/>
          <a:lstStyle/>
          <a:p>
            <a:fld id="{064E7B3E-F6E0-4A83-AA9C-AAE514FF0D17}" type="datetimeFigureOut">
              <a:rPr lang="en-GB" smtClean="0"/>
              <a:t>29/03/2021</a:t>
            </a:fld>
            <a:endParaRPr lang="en-GB"/>
          </a:p>
        </p:txBody>
      </p:sp>
      <p:sp>
        <p:nvSpPr>
          <p:cNvPr id="8" name="Footer Placeholder 7">
            <a:extLst>
              <a:ext uri="{FF2B5EF4-FFF2-40B4-BE49-F238E27FC236}">
                <a16:creationId xmlns:a16="http://schemas.microsoft.com/office/drawing/2014/main" id="{307F3173-DC1A-44A0-AE3C-36EAFFC6625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7601358-B356-4A8F-B0B5-E83DFB3477AD}"/>
              </a:ext>
            </a:extLst>
          </p:cNvPr>
          <p:cNvSpPr>
            <a:spLocks noGrp="1"/>
          </p:cNvSpPr>
          <p:nvPr>
            <p:ph type="sldNum" sz="quarter" idx="12"/>
          </p:nvPr>
        </p:nvSpPr>
        <p:spPr/>
        <p:txBody>
          <a:bodyPr/>
          <a:lstStyle/>
          <a:p>
            <a:fld id="{8A513E58-B5F5-43A3-9F6C-B81A08BE4616}" type="slidenum">
              <a:rPr lang="en-GB" smtClean="0"/>
              <a:t>‹#›</a:t>
            </a:fld>
            <a:endParaRPr lang="en-GB"/>
          </a:p>
        </p:txBody>
      </p:sp>
    </p:spTree>
    <p:extLst>
      <p:ext uri="{BB962C8B-B14F-4D97-AF65-F5344CB8AC3E}">
        <p14:creationId xmlns:p14="http://schemas.microsoft.com/office/powerpoint/2010/main" val="2476386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83CE9-3B09-483D-A641-9B4A3A95DB2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6E091C7-7279-4584-968B-CEC88B3C4028}"/>
              </a:ext>
            </a:extLst>
          </p:cNvPr>
          <p:cNvSpPr>
            <a:spLocks noGrp="1"/>
          </p:cNvSpPr>
          <p:nvPr>
            <p:ph type="dt" sz="half" idx="10"/>
          </p:nvPr>
        </p:nvSpPr>
        <p:spPr/>
        <p:txBody>
          <a:bodyPr/>
          <a:lstStyle/>
          <a:p>
            <a:fld id="{064E7B3E-F6E0-4A83-AA9C-AAE514FF0D17}" type="datetimeFigureOut">
              <a:rPr lang="en-GB" smtClean="0"/>
              <a:t>29/03/2021</a:t>
            </a:fld>
            <a:endParaRPr lang="en-GB"/>
          </a:p>
        </p:txBody>
      </p:sp>
      <p:sp>
        <p:nvSpPr>
          <p:cNvPr id="4" name="Footer Placeholder 3">
            <a:extLst>
              <a:ext uri="{FF2B5EF4-FFF2-40B4-BE49-F238E27FC236}">
                <a16:creationId xmlns:a16="http://schemas.microsoft.com/office/drawing/2014/main" id="{0DD5D5CC-8B75-42C6-9401-903FEAD7717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23A0DCF-429F-48A7-A736-1CA8F895927C}"/>
              </a:ext>
            </a:extLst>
          </p:cNvPr>
          <p:cNvSpPr>
            <a:spLocks noGrp="1"/>
          </p:cNvSpPr>
          <p:nvPr>
            <p:ph type="sldNum" sz="quarter" idx="12"/>
          </p:nvPr>
        </p:nvSpPr>
        <p:spPr/>
        <p:txBody>
          <a:bodyPr/>
          <a:lstStyle/>
          <a:p>
            <a:fld id="{8A513E58-B5F5-43A3-9F6C-B81A08BE4616}" type="slidenum">
              <a:rPr lang="en-GB" smtClean="0"/>
              <a:t>‹#›</a:t>
            </a:fld>
            <a:endParaRPr lang="en-GB"/>
          </a:p>
        </p:txBody>
      </p:sp>
    </p:spTree>
    <p:extLst>
      <p:ext uri="{BB962C8B-B14F-4D97-AF65-F5344CB8AC3E}">
        <p14:creationId xmlns:p14="http://schemas.microsoft.com/office/powerpoint/2010/main" val="3224469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EE297F-658D-4917-9E4D-843962A58B9C}"/>
              </a:ext>
            </a:extLst>
          </p:cNvPr>
          <p:cNvSpPr>
            <a:spLocks noGrp="1"/>
          </p:cNvSpPr>
          <p:nvPr>
            <p:ph type="dt" sz="half" idx="10"/>
          </p:nvPr>
        </p:nvSpPr>
        <p:spPr/>
        <p:txBody>
          <a:bodyPr/>
          <a:lstStyle/>
          <a:p>
            <a:fld id="{064E7B3E-F6E0-4A83-AA9C-AAE514FF0D17}" type="datetimeFigureOut">
              <a:rPr lang="en-GB" smtClean="0"/>
              <a:t>29/03/2021</a:t>
            </a:fld>
            <a:endParaRPr lang="en-GB"/>
          </a:p>
        </p:txBody>
      </p:sp>
      <p:sp>
        <p:nvSpPr>
          <p:cNvPr id="3" name="Footer Placeholder 2">
            <a:extLst>
              <a:ext uri="{FF2B5EF4-FFF2-40B4-BE49-F238E27FC236}">
                <a16:creationId xmlns:a16="http://schemas.microsoft.com/office/drawing/2014/main" id="{CC1821A3-6F22-47C8-8524-4CCC9ADCFDA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A8C41EA-59FB-482D-8FE2-4229EDB4C7CD}"/>
              </a:ext>
            </a:extLst>
          </p:cNvPr>
          <p:cNvSpPr>
            <a:spLocks noGrp="1"/>
          </p:cNvSpPr>
          <p:nvPr>
            <p:ph type="sldNum" sz="quarter" idx="12"/>
          </p:nvPr>
        </p:nvSpPr>
        <p:spPr/>
        <p:txBody>
          <a:bodyPr/>
          <a:lstStyle/>
          <a:p>
            <a:fld id="{8A513E58-B5F5-43A3-9F6C-B81A08BE4616}" type="slidenum">
              <a:rPr lang="en-GB" smtClean="0"/>
              <a:t>‹#›</a:t>
            </a:fld>
            <a:endParaRPr lang="en-GB"/>
          </a:p>
        </p:txBody>
      </p:sp>
    </p:spTree>
    <p:extLst>
      <p:ext uri="{BB962C8B-B14F-4D97-AF65-F5344CB8AC3E}">
        <p14:creationId xmlns:p14="http://schemas.microsoft.com/office/powerpoint/2010/main" val="1494001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B8E81-9648-411F-A20F-172982AD3C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E536985-D5EF-49D6-8165-ED96D14F0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37AE780-2BBE-4269-842D-B8364433CE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5CAB91-99B7-4D25-B5C5-AFBE459C000D}"/>
              </a:ext>
            </a:extLst>
          </p:cNvPr>
          <p:cNvSpPr>
            <a:spLocks noGrp="1"/>
          </p:cNvSpPr>
          <p:nvPr>
            <p:ph type="dt" sz="half" idx="10"/>
          </p:nvPr>
        </p:nvSpPr>
        <p:spPr/>
        <p:txBody>
          <a:bodyPr/>
          <a:lstStyle/>
          <a:p>
            <a:fld id="{064E7B3E-F6E0-4A83-AA9C-AAE514FF0D17}" type="datetimeFigureOut">
              <a:rPr lang="en-GB" smtClean="0"/>
              <a:t>29/03/2021</a:t>
            </a:fld>
            <a:endParaRPr lang="en-GB"/>
          </a:p>
        </p:txBody>
      </p:sp>
      <p:sp>
        <p:nvSpPr>
          <p:cNvPr id="6" name="Footer Placeholder 5">
            <a:extLst>
              <a:ext uri="{FF2B5EF4-FFF2-40B4-BE49-F238E27FC236}">
                <a16:creationId xmlns:a16="http://schemas.microsoft.com/office/drawing/2014/main" id="{26EA20A3-BDD6-4FE8-A389-7E73BCE353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BA4A4E-8E1D-40B6-97D8-E28187480320}"/>
              </a:ext>
            </a:extLst>
          </p:cNvPr>
          <p:cNvSpPr>
            <a:spLocks noGrp="1"/>
          </p:cNvSpPr>
          <p:nvPr>
            <p:ph type="sldNum" sz="quarter" idx="12"/>
          </p:nvPr>
        </p:nvSpPr>
        <p:spPr/>
        <p:txBody>
          <a:bodyPr/>
          <a:lstStyle/>
          <a:p>
            <a:fld id="{8A513E58-B5F5-43A3-9F6C-B81A08BE4616}" type="slidenum">
              <a:rPr lang="en-GB" smtClean="0"/>
              <a:t>‹#›</a:t>
            </a:fld>
            <a:endParaRPr lang="en-GB"/>
          </a:p>
        </p:txBody>
      </p:sp>
    </p:spTree>
    <p:extLst>
      <p:ext uri="{BB962C8B-B14F-4D97-AF65-F5344CB8AC3E}">
        <p14:creationId xmlns:p14="http://schemas.microsoft.com/office/powerpoint/2010/main" val="3378334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9F4BA-C4E5-4473-851D-8C707F9A1E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5279436-3F5D-4755-9A87-05B3998E16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C521D61-277D-4A71-BF60-2DB930C79F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BD31D1-1C55-4334-BC35-1F49C93F1030}"/>
              </a:ext>
            </a:extLst>
          </p:cNvPr>
          <p:cNvSpPr>
            <a:spLocks noGrp="1"/>
          </p:cNvSpPr>
          <p:nvPr>
            <p:ph type="dt" sz="half" idx="10"/>
          </p:nvPr>
        </p:nvSpPr>
        <p:spPr/>
        <p:txBody>
          <a:bodyPr/>
          <a:lstStyle/>
          <a:p>
            <a:fld id="{064E7B3E-F6E0-4A83-AA9C-AAE514FF0D17}" type="datetimeFigureOut">
              <a:rPr lang="en-GB" smtClean="0"/>
              <a:t>29/03/2021</a:t>
            </a:fld>
            <a:endParaRPr lang="en-GB"/>
          </a:p>
        </p:txBody>
      </p:sp>
      <p:sp>
        <p:nvSpPr>
          <p:cNvPr id="6" name="Footer Placeholder 5">
            <a:extLst>
              <a:ext uri="{FF2B5EF4-FFF2-40B4-BE49-F238E27FC236}">
                <a16:creationId xmlns:a16="http://schemas.microsoft.com/office/drawing/2014/main" id="{22084AA6-ED97-4816-9E83-53695C115E9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A03F0D-5F63-4240-929B-4796560FF13F}"/>
              </a:ext>
            </a:extLst>
          </p:cNvPr>
          <p:cNvSpPr>
            <a:spLocks noGrp="1"/>
          </p:cNvSpPr>
          <p:nvPr>
            <p:ph type="sldNum" sz="quarter" idx="12"/>
          </p:nvPr>
        </p:nvSpPr>
        <p:spPr/>
        <p:txBody>
          <a:bodyPr/>
          <a:lstStyle/>
          <a:p>
            <a:fld id="{8A513E58-B5F5-43A3-9F6C-B81A08BE4616}" type="slidenum">
              <a:rPr lang="en-GB" smtClean="0"/>
              <a:t>‹#›</a:t>
            </a:fld>
            <a:endParaRPr lang="en-GB"/>
          </a:p>
        </p:txBody>
      </p:sp>
    </p:spTree>
    <p:extLst>
      <p:ext uri="{BB962C8B-B14F-4D97-AF65-F5344CB8AC3E}">
        <p14:creationId xmlns:p14="http://schemas.microsoft.com/office/powerpoint/2010/main" val="2243591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589A03-D95D-4421-99E3-8036B8ED66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66A1DB4-71E5-4AE5-B14C-8C0BF58F74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E54E64-CE40-459A-A179-C3E54D7471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4E7B3E-F6E0-4A83-AA9C-AAE514FF0D17}" type="datetimeFigureOut">
              <a:rPr lang="en-GB" smtClean="0"/>
              <a:t>29/03/2021</a:t>
            </a:fld>
            <a:endParaRPr lang="en-GB"/>
          </a:p>
        </p:txBody>
      </p:sp>
      <p:sp>
        <p:nvSpPr>
          <p:cNvPr id="5" name="Footer Placeholder 4">
            <a:extLst>
              <a:ext uri="{FF2B5EF4-FFF2-40B4-BE49-F238E27FC236}">
                <a16:creationId xmlns:a16="http://schemas.microsoft.com/office/drawing/2014/main" id="{E2841736-4354-4D69-90E8-D254837886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9C4E036-E72A-494C-B131-8A0003090E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513E58-B5F5-43A3-9F6C-B81A08BE4616}" type="slidenum">
              <a:rPr lang="en-GB" smtClean="0"/>
              <a:t>‹#›</a:t>
            </a:fld>
            <a:endParaRPr lang="en-GB"/>
          </a:p>
        </p:txBody>
      </p:sp>
    </p:spTree>
    <p:extLst>
      <p:ext uri="{BB962C8B-B14F-4D97-AF65-F5344CB8AC3E}">
        <p14:creationId xmlns:p14="http://schemas.microsoft.com/office/powerpoint/2010/main" val="249931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lenkahas/RandR" TargetMode="External"/><Relationship Id="rId2" Type="http://schemas.openxmlformats.org/officeDocument/2006/relationships/hyperlink" Target="mailto:lenka.hasova@bristol.ac.uk"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111/gean.12221"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papers.ssrn.com/sol3/papers.cfm?abstract_id=3602409" TargetMode="External"/><Relationship Id="rId5" Type="http://schemas.openxmlformats.org/officeDocument/2006/relationships/hyperlink" Target="http://www.stat.columbia.edu/~gelman/research/unpublished/p_hacking.pdf" TargetMode="External"/><Relationship Id="rId4" Type="http://schemas.openxmlformats.org/officeDocument/2006/relationships/hyperlink" Target="https://www.tandfonline.com/doi/pdf/10.1080/24694452.2020.180603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1B9A9-06B9-4553-90DF-8C64C0001097}"/>
              </a:ext>
            </a:extLst>
          </p:cNvPr>
          <p:cNvSpPr>
            <a:spLocks noGrp="1"/>
          </p:cNvSpPr>
          <p:nvPr>
            <p:ph type="ctrTitle"/>
          </p:nvPr>
        </p:nvSpPr>
        <p:spPr/>
        <p:txBody>
          <a:bodyPr>
            <a:normAutofit fontScale="90000"/>
          </a:bodyPr>
          <a:lstStyle/>
          <a:p>
            <a:r>
              <a:rPr lang="en-GB" b="1" i="0" dirty="0">
                <a:solidFill>
                  <a:srgbClr val="24292E"/>
                </a:solidFill>
                <a:effectLst/>
                <a:latin typeface="-apple-system"/>
              </a:rPr>
              <a:t>Reproducibility &amp; Replicability survey 2021</a:t>
            </a:r>
            <a:br>
              <a:rPr lang="en-GB" b="1" i="0" dirty="0">
                <a:solidFill>
                  <a:srgbClr val="24292E"/>
                </a:solidFill>
                <a:effectLst/>
                <a:latin typeface="-apple-system"/>
              </a:rPr>
            </a:br>
            <a:endParaRPr lang="en-GB" dirty="0"/>
          </a:p>
        </p:txBody>
      </p:sp>
      <p:sp>
        <p:nvSpPr>
          <p:cNvPr id="3" name="Subtitle 2">
            <a:extLst>
              <a:ext uri="{FF2B5EF4-FFF2-40B4-BE49-F238E27FC236}">
                <a16:creationId xmlns:a16="http://schemas.microsoft.com/office/drawing/2014/main" id="{01D1AB68-C327-42C9-B463-2D4B952D0BE5}"/>
              </a:ext>
            </a:extLst>
          </p:cNvPr>
          <p:cNvSpPr>
            <a:spLocks noGrp="1"/>
          </p:cNvSpPr>
          <p:nvPr>
            <p:ph type="subTitle" idx="1"/>
          </p:nvPr>
        </p:nvSpPr>
        <p:spPr/>
        <p:txBody>
          <a:bodyPr>
            <a:normAutofit/>
          </a:bodyPr>
          <a:lstStyle/>
          <a:p>
            <a:pPr algn="l"/>
            <a:r>
              <a:rPr lang="en-GB" b="0" i="0" dirty="0">
                <a:solidFill>
                  <a:srgbClr val="24292E"/>
                </a:solidFill>
                <a:effectLst/>
                <a:latin typeface="-apple-system"/>
              </a:rPr>
              <a:t>School of Geographical sciences, University of Bristol</a:t>
            </a:r>
          </a:p>
          <a:p>
            <a:pPr algn="l"/>
            <a:r>
              <a:rPr lang="en-GB" b="0" i="0" dirty="0">
                <a:solidFill>
                  <a:srgbClr val="24292E"/>
                </a:solidFill>
                <a:effectLst/>
                <a:latin typeface="-apple-system"/>
              </a:rPr>
              <a:t>Contact email: </a:t>
            </a:r>
            <a:r>
              <a:rPr lang="en-GB" b="0" i="0" u="none" strike="noStrike" dirty="0">
                <a:solidFill>
                  <a:srgbClr val="24292E"/>
                </a:solidFill>
                <a:effectLst/>
                <a:latin typeface="-apple-system"/>
                <a:hlinkClick r:id="rId2"/>
              </a:rPr>
              <a:t>lenka.hasova@bristol.ac.uk</a:t>
            </a:r>
            <a:endParaRPr lang="en-GB" b="0" i="0" dirty="0">
              <a:solidFill>
                <a:srgbClr val="24292E"/>
              </a:solidFill>
              <a:effectLst/>
              <a:latin typeface="-apple-system"/>
            </a:endParaRPr>
          </a:p>
          <a:p>
            <a:pPr algn="l"/>
            <a:r>
              <a:rPr lang="en-GB" b="0" i="0" dirty="0">
                <a:solidFill>
                  <a:srgbClr val="24292E"/>
                </a:solidFill>
                <a:effectLst/>
                <a:latin typeface="-apple-system"/>
              </a:rPr>
              <a:t>Link to data, graphs and code: </a:t>
            </a:r>
            <a:r>
              <a:rPr lang="en-GB" dirty="0">
                <a:solidFill>
                  <a:srgbClr val="24292E"/>
                </a:solidFill>
                <a:latin typeface="-apple-system"/>
                <a:hlinkClick r:id="rId3"/>
              </a:rPr>
              <a:t>Reproducibility Survey Results on </a:t>
            </a:r>
            <a:r>
              <a:rPr lang="en-GB" dirty="0" err="1">
                <a:solidFill>
                  <a:srgbClr val="24292E"/>
                </a:solidFill>
                <a:latin typeface="-apple-system"/>
                <a:hlinkClick r:id="rId3"/>
              </a:rPr>
              <a:t>Github</a:t>
            </a:r>
            <a:endParaRPr lang="en-GB" b="0" i="0" dirty="0">
              <a:solidFill>
                <a:srgbClr val="24292E"/>
              </a:solidFill>
              <a:effectLst/>
              <a:latin typeface="-apple-system"/>
            </a:endParaRPr>
          </a:p>
          <a:p>
            <a:endParaRPr lang="en-GB" dirty="0"/>
          </a:p>
        </p:txBody>
      </p:sp>
      <p:pic>
        <p:nvPicPr>
          <p:cNvPr id="5" name="Picture 4">
            <a:extLst>
              <a:ext uri="{FF2B5EF4-FFF2-40B4-BE49-F238E27FC236}">
                <a16:creationId xmlns:a16="http://schemas.microsoft.com/office/drawing/2014/main" id="{C2F22EBA-AA8B-451C-BB35-EDFAEF955DCE}"/>
              </a:ext>
            </a:extLst>
          </p:cNvPr>
          <p:cNvPicPr>
            <a:picLocks noChangeAspect="1"/>
          </p:cNvPicPr>
          <p:nvPr/>
        </p:nvPicPr>
        <p:blipFill>
          <a:blip r:embed="rId4"/>
          <a:stretch>
            <a:fillRect/>
          </a:stretch>
        </p:blipFill>
        <p:spPr>
          <a:xfrm>
            <a:off x="11306175" y="0"/>
            <a:ext cx="885825" cy="828675"/>
          </a:xfrm>
          <a:prstGeom prst="rect">
            <a:avLst/>
          </a:prstGeom>
        </p:spPr>
      </p:pic>
    </p:spTree>
    <p:extLst>
      <p:ext uri="{BB962C8B-B14F-4D97-AF65-F5344CB8AC3E}">
        <p14:creationId xmlns:p14="http://schemas.microsoft.com/office/powerpoint/2010/main" val="967238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175651-1D82-45E5-B2FF-2232E9153864}"/>
              </a:ext>
            </a:extLst>
          </p:cNvPr>
          <p:cNvPicPr>
            <a:picLocks noChangeAspect="1"/>
          </p:cNvPicPr>
          <p:nvPr/>
        </p:nvPicPr>
        <p:blipFill>
          <a:blip r:embed="rId2"/>
          <a:stretch>
            <a:fillRect/>
          </a:stretch>
        </p:blipFill>
        <p:spPr>
          <a:xfrm>
            <a:off x="11306175" y="0"/>
            <a:ext cx="885825" cy="828675"/>
          </a:xfrm>
          <a:prstGeom prst="rect">
            <a:avLst/>
          </a:prstGeom>
        </p:spPr>
      </p:pic>
      <p:sp>
        <p:nvSpPr>
          <p:cNvPr id="5" name="Title 1">
            <a:extLst>
              <a:ext uri="{FF2B5EF4-FFF2-40B4-BE49-F238E27FC236}">
                <a16:creationId xmlns:a16="http://schemas.microsoft.com/office/drawing/2014/main" id="{D0A19803-5EEC-48A1-94EB-CE1882529BAF}"/>
              </a:ext>
            </a:extLst>
          </p:cNvPr>
          <p:cNvSpPr>
            <a:spLocks noGrp="1"/>
          </p:cNvSpPr>
          <p:nvPr>
            <p:ph type="title"/>
          </p:nvPr>
        </p:nvSpPr>
        <p:spPr>
          <a:xfrm>
            <a:off x="522514" y="365125"/>
            <a:ext cx="11315700" cy="828675"/>
          </a:xfrm>
        </p:spPr>
        <p:txBody>
          <a:bodyPr>
            <a:noAutofit/>
          </a:bodyPr>
          <a:lstStyle/>
          <a:p>
            <a:r>
              <a:rPr lang="en-GB" sz="3200" b="1" i="0" dirty="0">
                <a:solidFill>
                  <a:srgbClr val="24292E"/>
                </a:solidFill>
                <a:effectLst/>
                <a:latin typeface="-apple-system"/>
              </a:rPr>
              <a:t>Do you publish your code/data/reproducible examples of your research?</a:t>
            </a:r>
            <a:endParaRPr lang="en-GB" sz="3200" dirty="0"/>
          </a:p>
        </p:txBody>
      </p:sp>
      <p:sp>
        <p:nvSpPr>
          <p:cNvPr id="6" name="TextBox 5">
            <a:extLst>
              <a:ext uri="{FF2B5EF4-FFF2-40B4-BE49-F238E27FC236}">
                <a16:creationId xmlns:a16="http://schemas.microsoft.com/office/drawing/2014/main" id="{BE4C531D-C652-4451-BBB6-E29EFD640D06}"/>
              </a:ext>
            </a:extLst>
          </p:cNvPr>
          <p:cNvSpPr txBox="1"/>
          <p:nvPr/>
        </p:nvSpPr>
        <p:spPr>
          <a:xfrm>
            <a:off x="766136" y="1235759"/>
            <a:ext cx="11072078" cy="646331"/>
          </a:xfrm>
          <a:prstGeom prst="rect">
            <a:avLst/>
          </a:prstGeom>
          <a:noFill/>
        </p:spPr>
        <p:txBody>
          <a:bodyPr wrap="square">
            <a:spAutoFit/>
          </a:bodyPr>
          <a:lstStyle/>
          <a:p>
            <a:r>
              <a:rPr lang="en-GB" b="0" i="0" dirty="0">
                <a:solidFill>
                  <a:srgbClr val="24292E"/>
                </a:solidFill>
                <a:effectLst/>
                <a:latin typeface="-apple-system"/>
              </a:rPr>
              <a:t>Although there is a big proportion of people who publish their codes, data or preprints, There are quite a few people (34% of all respondents) who does not include open-source practices in their research.</a:t>
            </a:r>
            <a:endParaRPr lang="en-GB" dirty="0"/>
          </a:p>
        </p:txBody>
      </p:sp>
      <p:pic>
        <p:nvPicPr>
          <p:cNvPr id="7" name="Picture 6" descr="Chart, bar chart&#10;&#10;Description automatically generated">
            <a:extLst>
              <a:ext uri="{FF2B5EF4-FFF2-40B4-BE49-F238E27FC236}">
                <a16:creationId xmlns:a16="http://schemas.microsoft.com/office/drawing/2014/main" id="{9B808D10-5ABC-40CE-91F5-303CE7640B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096" y="2125353"/>
            <a:ext cx="11072079" cy="4586343"/>
          </a:xfrm>
          <a:prstGeom prst="rect">
            <a:avLst/>
          </a:prstGeom>
        </p:spPr>
      </p:pic>
    </p:spTree>
    <p:extLst>
      <p:ext uri="{BB962C8B-B14F-4D97-AF65-F5344CB8AC3E}">
        <p14:creationId xmlns:p14="http://schemas.microsoft.com/office/powerpoint/2010/main" val="2385758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175651-1D82-45E5-B2FF-2232E9153864}"/>
              </a:ext>
            </a:extLst>
          </p:cNvPr>
          <p:cNvPicPr>
            <a:picLocks noChangeAspect="1"/>
          </p:cNvPicPr>
          <p:nvPr/>
        </p:nvPicPr>
        <p:blipFill>
          <a:blip r:embed="rId2"/>
          <a:stretch>
            <a:fillRect/>
          </a:stretch>
        </p:blipFill>
        <p:spPr>
          <a:xfrm>
            <a:off x="11306175" y="0"/>
            <a:ext cx="885825" cy="828675"/>
          </a:xfrm>
          <a:prstGeom prst="rect">
            <a:avLst/>
          </a:prstGeom>
        </p:spPr>
      </p:pic>
      <p:sp>
        <p:nvSpPr>
          <p:cNvPr id="5" name="Title 1">
            <a:extLst>
              <a:ext uri="{FF2B5EF4-FFF2-40B4-BE49-F238E27FC236}">
                <a16:creationId xmlns:a16="http://schemas.microsoft.com/office/drawing/2014/main" id="{D0A19803-5EEC-48A1-94EB-CE1882529BAF}"/>
              </a:ext>
            </a:extLst>
          </p:cNvPr>
          <p:cNvSpPr>
            <a:spLocks noGrp="1"/>
          </p:cNvSpPr>
          <p:nvPr>
            <p:ph type="title"/>
          </p:nvPr>
        </p:nvSpPr>
        <p:spPr>
          <a:xfrm>
            <a:off x="522514" y="365125"/>
            <a:ext cx="11315700" cy="828675"/>
          </a:xfrm>
        </p:spPr>
        <p:txBody>
          <a:bodyPr>
            <a:noAutofit/>
          </a:bodyPr>
          <a:lstStyle/>
          <a:p>
            <a:r>
              <a:rPr lang="en-GB" sz="3200" b="1" i="0" dirty="0">
                <a:solidFill>
                  <a:srgbClr val="24292E"/>
                </a:solidFill>
                <a:effectLst/>
                <a:latin typeface="-apple-system"/>
              </a:rPr>
              <a:t>Do you publish your code/data/reproducible examples of your research?</a:t>
            </a:r>
            <a:endParaRPr lang="en-GB" sz="3200" dirty="0"/>
          </a:p>
        </p:txBody>
      </p:sp>
      <p:sp>
        <p:nvSpPr>
          <p:cNvPr id="6" name="TextBox 5">
            <a:extLst>
              <a:ext uri="{FF2B5EF4-FFF2-40B4-BE49-F238E27FC236}">
                <a16:creationId xmlns:a16="http://schemas.microsoft.com/office/drawing/2014/main" id="{BE4C531D-C652-4451-BBB6-E29EFD640D06}"/>
              </a:ext>
            </a:extLst>
          </p:cNvPr>
          <p:cNvSpPr txBox="1"/>
          <p:nvPr/>
        </p:nvSpPr>
        <p:spPr>
          <a:xfrm>
            <a:off x="766136" y="1689474"/>
            <a:ext cx="11072078" cy="923330"/>
          </a:xfrm>
          <a:prstGeom prst="rect">
            <a:avLst/>
          </a:prstGeom>
          <a:noFill/>
        </p:spPr>
        <p:txBody>
          <a:bodyPr wrap="square">
            <a:spAutoFit/>
          </a:bodyPr>
          <a:lstStyle/>
          <a:p>
            <a:r>
              <a:rPr lang="en-GB" b="0" i="0" dirty="0">
                <a:solidFill>
                  <a:srgbClr val="24292E"/>
                </a:solidFill>
                <a:effectLst/>
                <a:latin typeface="-apple-system"/>
              </a:rPr>
              <a:t>This proportion of respondents that don't include the open-source practices in their research is visibly greater in Human Geography. The general open source publishing practices are much more present within the Physical Geographers.</a:t>
            </a:r>
            <a:endParaRPr lang="en-GB" dirty="0"/>
          </a:p>
        </p:txBody>
      </p:sp>
      <p:pic>
        <p:nvPicPr>
          <p:cNvPr id="3" name="Picture 2" descr="Chart, bar chart&#10;&#10;Description automatically generated">
            <a:extLst>
              <a:ext uri="{FF2B5EF4-FFF2-40B4-BE49-F238E27FC236}">
                <a16:creationId xmlns:a16="http://schemas.microsoft.com/office/drawing/2014/main" id="{6EF82B73-4D1B-4B20-8035-955639C7581C}"/>
              </a:ext>
            </a:extLst>
          </p:cNvPr>
          <p:cNvPicPr>
            <a:picLocks noChangeAspect="1"/>
          </p:cNvPicPr>
          <p:nvPr/>
        </p:nvPicPr>
        <p:blipFill rotWithShape="1">
          <a:blip r:embed="rId3">
            <a:extLst>
              <a:ext uri="{28A0092B-C50C-407E-A947-70E740481C1C}">
                <a14:useLocalDpi xmlns:a14="http://schemas.microsoft.com/office/drawing/2010/main" val="0"/>
              </a:ext>
            </a:extLst>
          </a:blip>
          <a:srcRect l="24509"/>
          <a:stretch/>
        </p:blipFill>
        <p:spPr>
          <a:xfrm>
            <a:off x="7105880" y="3108479"/>
            <a:ext cx="5086120" cy="3749521"/>
          </a:xfrm>
          <a:prstGeom prst="rect">
            <a:avLst/>
          </a:prstGeom>
        </p:spPr>
      </p:pic>
      <p:pic>
        <p:nvPicPr>
          <p:cNvPr id="9" name="Picture 8" descr="Chart, bar chart&#10;&#10;Description automatically generated">
            <a:extLst>
              <a:ext uri="{FF2B5EF4-FFF2-40B4-BE49-F238E27FC236}">
                <a16:creationId xmlns:a16="http://schemas.microsoft.com/office/drawing/2014/main" id="{1CCF2F3F-A5F0-4A95-89DE-CEFC27A561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362" y="3108478"/>
            <a:ext cx="6583366" cy="3749521"/>
          </a:xfrm>
          <a:prstGeom prst="rect">
            <a:avLst/>
          </a:prstGeom>
        </p:spPr>
      </p:pic>
      <p:sp>
        <p:nvSpPr>
          <p:cNvPr id="10" name="TextBox 9">
            <a:extLst>
              <a:ext uri="{FF2B5EF4-FFF2-40B4-BE49-F238E27FC236}">
                <a16:creationId xmlns:a16="http://schemas.microsoft.com/office/drawing/2014/main" id="{316FB8DB-C4DD-4D47-B11B-A2B433C6A588}"/>
              </a:ext>
            </a:extLst>
          </p:cNvPr>
          <p:cNvSpPr txBox="1"/>
          <p:nvPr/>
        </p:nvSpPr>
        <p:spPr>
          <a:xfrm>
            <a:off x="8266799" y="2729753"/>
            <a:ext cx="1999522" cy="369332"/>
          </a:xfrm>
          <a:prstGeom prst="rect">
            <a:avLst/>
          </a:prstGeom>
          <a:noFill/>
        </p:spPr>
        <p:txBody>
          <a:bodyPr wrap="none" rtlCol="0">
            <a:spAutoFit/>
          </a:bodyPr>
          <a:lstStyle/>
          <a:p>
            <a:r>
              <a:rPr lang="en-GB" dirty="0"/>
              <a:t>Physical Geography</a:t>
            </a:r>
          </a:p>
        </p:txBody>
      </p:sp>
      <p:sp>
        <p:nvSpPr>
          <p:cNvPr id="11" name="TextBox 10">
            <a:extLst>
              <a:ext uri="{FF2B5EF4-FFF2-40B4-BE49-F238E27FC236}">
                <a16:creationId xmlns:a16="http://schemas.microsoft.com/office/drawing/2014/main" id="{7C731862-7AEB-4F0B-8254-574531172446}"/>
              </a:ext>
            </a:extLst>
          </p:cNvPr>
          <p:cNvSpPr txBox="1"/>
          <p:nvPr/>
        </p:nvSpPr>
        <p:spPr>
          <a:xfrm>
            <a:off x="2720527" y="2739146"/>
            <a:ext cx="1942135" cy="369332"/>
          </a:xfrm>
          <a:prstGeom prst="rect">
            <a:avLst/>
          </a:prstGeom>
          <a:noFill/>
        </p:spPr>
        <p:txBody>
          <a:bodyPr wrap="none" rtlCol="0">
            <a:spAutoFit/>
          </a:bodyPr>
          <a:lstStyle/>
          <a:p>
            <a:r>
              <a:rPr lang="en-GB" dirty="0"/>
              <a:t>Human Geography</a:t>
            </a:r>
          </a:p>
        </p:txBody>
      </p:sp>
    </p:spTree>
    <p:extLst>
      <p:ext uri="{BB962C8B-B14F-4D97-AF65-F5344CB8AC3E}">
        <p14:creationId xmlns:p14="http://schemas.microsoft.com/office/powerpoint/2010/main" val="161942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175651-1D82-45E5-B2FF-2232E9153864}"/>
              </a:ext>
            </a:extLst>
          </p:cNvPr>
          <p:cNvPicPr>
            <a:picLocks noChangeAspect="1"/>
          </p:cNvPicPr>
          <p:nvPr/>
        </p:nvPicPr>
        <p:blipFill>
          <a:blip r:embed="rId2"/>
          <a:stretch>
            <a:fillRect/>
          </a:stretch>
        </p:blipFill>
        <p:spPr>
          <a:xfrm>
            <a:off x="11306175" y="0"/>
            <a:ext cx="885825" cy="828675"/>
          </a:xfrm>
          <a:prstGeom prst="rect">
            <a:avLst/>
          </a:prstGeom>
        </p:spPr>
      </p:pic>
      <p:sp>
        <p:nvSpPr>
          <p:cNvPr id="5" name="Title 1">
            <a:extLst>
              <a:ext uri="{FF2B5EF4-FFF2-40B4-BE49-F238E27FC236}">
                <a16:creationId xmlns:a16="http://schemas.microsoft.com/office/drawing/2014/main" id="{D0A19803-5EEC-48A1-94EB-CE1882529BAF}"/>
              </a:ext>
            </a:extLst>
          </p:cNvPr>
          <p:cNvSpPr>
            <a:spLocks noGrp="1"/>
          </p:cNvSpPr>
          <p:nvPr>
            <p:ph type="title"/>
          </p:nvPr>
        </p:nvSpPr>
        <p:spPr>
          <a:xfrm>
            <a:off x="522514" y="365125"/>
            <a:ext cx="11315700" cy="828675"/>
          </a:xfrm>
        </p:spPr>
        <p:txBody>
          <a:bodyPr>
            <a:noAutofit/>
          </a:bodyPr>
          <a:lstStyle/>
          <a:p>
            <a:r>
              <a:rPr lang="en-GB" sz="3200" b="1" i="0" dirty="0">
                <a:solidFill>
                  <a:srgbClr val="24292E"/>
                </a:solidFill>
                <a:effectLst/>
                <a:latin typeface="-apple-system"/>
              </a:rPr>
              <a:t>Please tell us what restricts you from publishing your code/data/reproducible examples of your research?</a:t>
            </a:r>
            <a:endParaRPr lang="en-GB" sz="3200" dirty="0"/>
          </a:p>
        </p:txBody>
      </p:sp>
      <p:sp>
        <p:nvSpPr>
          <p:cNvPr id="6" name="TextBox 5">
            <a:extLst>
              <a:ext uri="{FF2B5EF4-FFF2-40B4-BE49-F238E27FC236}">
                <a16:creationId xmlns:a16="http://schemas.microsoft.com/office/drawing/2014/main" id="{BE4C531D-C652-4451-BBB6-E29EFD640D06}"/>
              </a:ext>
            </a:extLst>
          </p:cNvPr>
          <p:cNvSpPr txBox="1"/>
          <p:nvPr/>
        </p:nvSpPr>
        <p:spPr>
          <a:xfrm>
            <a:off x="766136" y="1342784"/>
            <a:ext cx="11072078" cy="646331"/>
          </a:xfrm>
          <a:prstGeom prst="rect">
            <a:avLst/>
          </a:prstGeom>
          <a:noFill/>
        </p:spPr>
        <p:txBody>
          <a:bodyPr wrap="square">
            <a:spAutoFit/>
          </a:bodyPr>
          <a:lstStyle/>
          <a:p>
            <a:r>
              <a:rPr lang="en-GB" b="0" i="0" dirty="0">
                <a:solidFill>
                  <a:srgbClr val="24292E"/>
                </a:solidFill>
                <a:effectLst/>
                <a:latin typeface="-apple-system"/>
              </a:rPr>
              <a:t>The respondents identified, in general, lack of skills, tools or knowledge and not having enough time as the biggest blockers when it comes to publishing their research.</a:t>
            </a:r>
            <a:endParaRPr lang="en-GB" dirty="0"/>
          </a:p>
        </p:txBody>
      </p:sp>
      <p:pic>
        <p:nvPicPr>
          <p:cNvPr id="9" name="Picture 8">
            <a:extLst>
              <a:ext uri="{FF2B5EF4-FFF2-40B4-BE49-F238E27FC236}">
                <a16:creationId xmlns:a16="http://schemas.microsoft.com/office/drawing/2014/main" id="{616B5D3B-B8BB-4094-A781-0341D2AD1D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390" y="2138100"/>
            <a:ext cx="10077948" cy="4354775"/>
          </a:xfrm>
          <a:prstGeom prst="rect">
            <a:avLst/>
          </a:prstGeom>
        </p:spPr>
      </p:pic>
    </p:spTree>
    <p:extLst>
      <p:ext uri="{BB962C8B-B14F-4D97-AF65-F5344CB8AC3E}">
        <p14:creationId xmlns:p14="http://schemas.microsoft.com/office/powerpoint/2010/main" val="1502292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175651-1D82-45E5-B2FF-2232E9153864}"/>
              </a:ext>
            </a:extLst>
          </p:cNvPr>
          <p:cNvPicPr>
            <a:picLocks noChangeAspect="1"/>
          </p:cNvPicPr>
          <p:nvPr/>
        </p:nvPicPr>
        <p:blipFill>
          <a:blip r:embed="rId2"/>
          <a:stretch>
            <a:fillRect/>
          </a:stretch>
        </p:blipFill>
        <p:spPr>
          <a:xfrm>
            <a:off x="11306175" y="0"/>
            <a:ext cx="885825" cy="828675"/>
          </a:xfrm>
          <a:prstGeom prst="rect">
            <a:avLst/>
          </a:prstGeom>
        </p:spPr>
      </p:pic>
      <p:sp>
        <p:nvSpPr>
          <p:cNvPr id="8" name="Title 1">
            <a:extLst>
              <a:ext uri="{FF2B5EF4-FFF2-40B4-BE49-F238E27FC236}">
                <a16:creationId xmlns:a16="http://schemas.microsoft.com/office/drawing/2014/main" id="{8C5AD952-2077-4DB3-B8D2-3FABBCF521C3}"/>
              </a:ext>
            </a:extLst>
          </p:cNvPr>
          <p:cNvSpPr txBox="1">
            <a:spLocks/>
          </p:cNvSpPr>
          <p:nvPr/>
        </p:nvSpPr>
        <p:spPr>
          <a:xfrm>
            <a:off x="522514" y="365125"/>
            <a:ext cx="11315700" cy="8286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rgbClr val="24292E"/>
                </a:solidFill>
                <a:latin typeface="-apple-system"/>
              </a:rPr>
              <a:t>Please tell us what restricts you from publishing your code/data/reproducible examples of your research?</a:t>
            </a:r>
            <a:endParaRPr lang="en-GB" sz="3200" dirty="0"/>
          </a:p>
        </p:txBody>
      </p:sp>
      <p:pic>
        <p:nvPicPr>
          <p:cNvPr id="10" name="Picture 9" descr="Chart, bar chart&#10;&#10;Description automatically generated">
            <a:extLst>
              <a:ext uri="{FF2B5EF4-FFF2-40B4-BE49-F238E27FC236}">
                <a16:creationId xmlns:a16="http://schemas.microsoft.com/office/drawing/2014/main" id="{80D50066-A1F1-4B7F-B658-9BC595A2D70F}"/>
              </a:ext>
            </a:extLst>
          </p:cNvPr>
          <p:cNvPicPr>
            <a:picLocks noChangeAspect="1"/>
          </p:cNvPicPr>
          <p:nvPr/>
        </p:nvPicPr>
        <p:blipFill rotWithShape="1">
          <a:blip r:embed="rId3">
            <a:extLst>
              <a:ext uri="{28A0092B-C50C-407E-A947-70E740481C1C}">
                <a14:useLocalDpi xmlns:a14="http://schemas.microsoft.com/office/drawing/2010/main" val="0"/>
              </a:ext>
            </a:extLst>
          </a:blip>
          <a:srcRect l="25850"/>
          <a:stretch/>
        </p:blipFill>
        <p:spPr>
          <a:xfrm>
            <a:off x="6830458" y="3294552"/>
            <a:ext cx="5361542" cy="3575337"/>
          </a:xfrm>
          <a:prstGeom prst="rect">
            <a:avLst/>
          </a:prstGeom>
        </p:spPr>
      </p:pic>
      <p:pic>
        <p:nvPicPr>
          <p:cNvPr id="12" name="Picture 11" descr="Chart, bar chart&#10;&#10;Description automatically generated">
            <a:extLst>
              <a:ext uri="{FF2B5EF4-FFF2-40B4-BE49-F238E27FC236}">
                <a16:creationId xmlns:a16="http://schemas.microsoft.com/office/drawing/2014/main" id="{F172CE89-15E6-4F41-9AD2-65CA4E42BB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155" y="3270636"/>
            <a:ext cx="6542791" cy="3623167"/>
          </a:xfrm>
          <a:prstGeom prst="rect">
            <a:avLst/>
          </a:prstGeom>
        </p:spPr>
      </p:pic>
      <p:sp>
        <p:nvSpPr>
          <p:cNvPr id="16" name="TextBox 15">
            <a:extLst>
              <a:ext uri="{FF2B5EF4-FFF2-40B4-BE49-F238E27FC236}">
                <a16:creationId xmlns:a16="http://schemas.microsoft.com/office/drawing/2014/main" id="{8C7DE822-5E37-42A7-A908-EF97AF14F0A7}"/>
              </a:ext>
            </a:extLst>
          </p:cNvPr>
          <p:cNvSpPr txBox="1"/>
          <p:nvPr/>
        </p:nvSpPr>
        <p:spPr>
          <a:xfrm>
            <a:off x="824754" y="1865674"/>
            <a:ext cx="10685928" cy="923330"/>
          </a:xfrm>
          <a:prstGeom prst="rect">
            <a:avLst/>
          </a:prstGeom>
          <a:noFill/>
        </p:spPr>
        <p:txBody>
          <a:bodyPr wrap="square">
            <a:spAutoFit/>
          </a:bodyPr>
          <a:lstStyle/>
          <a:p>
            <a:r>
              <a:rPr lang="en-GB" dirty="0"/>
              <a:t>For Human Geographers, however, is also a major problem sensitive data or research. In comparison, Physical Geographers identified 'No time' as a stronger factor than any other.</a:t>
            </a:r>
          </a:p>
          <a:p>
            <a:endParaRPr lang="en-GB" dirty="0"/>
          </a:p>
        </p:txBody>
      </p:sp>
      <p:sp>
        <p:nvSpPr>
          <p:cNvPr id="17" name="TextBox 16">
            <a:extLst>
              <a:ext uri="{FF2B5EF4-FFF2-40B4-BE49-F238E27FC236}">
                <a16:creationId xmlns:a16="http://schemas.microsoft.com/office/drawing/2014/main" id="{FF558BFF-6C70-4EB7-B84F-0819D6C69F2B}"/>
              </a:ext>
            </a:extLst>
          </p:cNvPr>
          <p:cNvSpPr txBox="1"/>
          <p:nvPr/>
        </p:nvSpPr>
        <p:spPr>
          <a:xfrm>
            <a:off x="8266799" y="2779611"/>
            <a:ext cx="1999522" cy="369332"/>
          </a:xfrm>
          <a:prstGeom prst="rect">
            <a:avLst/>
          </a:prstGeom>
          <a:noFill/>
        </p:spPr>
        <p:txBody>
          <a:bodyPr wrap="none" rtlCol="0">
            <a:spAutoFit/>
          </a:bodyPr>
          <a:lstStyle/>
          <a:p>
            <a:r>
              <a:rPr lang="en-GB" dirty="0"/>
              <a:t>Physical Geography</a:t>
            </a:r>
          </a:p>
        </p:txBody>
      </p:sp>
      <p:sp>
        <p:nvSpPr>
          <p:cNvPr id="18" name="TextBox 17">
            <a:extLst>
              <a:ext uri="{FF2B5EF4-FFF2-40B4-BE49-F238E27FC236}">
                <a16:creationId xmlns:a16="http://schemas.microsoft.com/office/drawing/2014/main" id="{A6047E41-50A2-4B0C-9A37-67F5C6C6B355}"/>
              </a:ext>
            </a:extLst>
          </p:cNvPr>
          <p:cNvSpPr txBox="1"/>
          <p:nvPr/>
        </p:nvSpPr>
        <p:spPr>
          <a:xfrm>
            <a:off x="2720527" y="2789004"/>
            <a:ext cx="1942135" cy="369332"/>
          </a:xfrm>
          <a:prstGeom prst="rect">
            <a:avLst/>
          </a:prstGeom>
          <a:noFill/>
        </p:spPr>
        <p:txBody>
          <a:bodyPr wrap="none" rtlCol="0">
            <a:spAutoFit/>
          </a:bodyPr>
          <a:lstStyle/>
          <a:p>
            <a:r>
              <a:rPr lang="en-GB" dirty="0"/>
              <a:t>Human Geography</a:t>
            </a:r>
          </a:p>
        </p:txBody>
      </p:sp>
    </p:spTree>
    <p:extLst>
      <p:ext uri="{BB962C8B-B14F-4D97-AF65-F5344CB8AC3E}">
        <p14:creationId xmlns:p14="http://schemas.microsoft.com/office/powerpoint/2010/main" val="1297417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175651-1D82-45E5-B2FF-2232E9153864}"/>
              </a:ext>
            </a:extLst>
          </p:cNvPr>
          <p:cNvPicPr>
            <a:picLocks noChangeAspect="1"/>
          </p:cNvPicPr>
          <p:nvPr/>
        </p:nvPicPr>
        <p:blipFill>
          <a:blip r:embed="rId2"/>
          <a:stretch>
            <a:fillRect/>
          </a:stretch>
        </p:blipFill>
        <p:spPr>
          <a:xfrm>
            <a:off x="11306175" y="0"/>
            <a:ext cx="885825" cy="828675"/>
          </a:xfrm>
          <a:prstGeom prst="rect">
            <a:avLst/>
          </a:prstGeom>
        </p:spPr>
      </p:pic>
      <p:sp>
        <p:nvSpPr>
          <p:cNvPr id="8" name="Title 1">
            <a:extLst>
              <a:ext uri="{FF2B5EF4-FFF2-40B4-BE49-F238E27FC236}">
                <a16:creationId xmlns:a16="http://schemas.microsoft.com/office/drawing/2014/main" id="{8C5AD952-2077-4DB3-B8D2-3FABBCF521C3}"/>
              </a:ext>
            </a:extLst>
          </p:cNvPr>
          <p:cNvSpPr txBox="1">
            <a:spLocks/>
          </p:cNvSpPr>
          <p:nvPr/>
        </p:nvSpPr>
        <p:spPr>
          <a:xfrm>
            <a:off x="522514" y="365125"/>
            <a:ext cx="11315700" cy="8286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rgbClr val="24292E"/>
                </a:solidFill>
                <a:latin typeface="-apple-system"/>
              </a:rPr>
              <a:t>Comments</a:t>
            </a:r>
            <a:endParaRPr lang="en-GB" sz="3200" dirty="0"/>
          </a:p>
        </p:txBody>
      </p:sp>
      <p:sp>
        <p:nvSpPr>
          <p:cNvPr id="9" name="TextBox 8">
            <a:extLst>
              <a:ext uri="{FF2B5EF4-FFF2-40B4-BE49-F238E27FC236}">
                <a16:creationId xmlns:a16="http://schemas.microsoft.com/office/drawing/2014/main" id="{7E2CEE3B-DC87-4258-B026-EC124DF8002F}"/>
              </a:ext>
            </a:extLst>
          </p:cNvPr>
          <p:cNvSpPr txBox="1"/>
          <p:nvPr/>
        </p:nvSpPr>
        <p:spPr>
          <a:xfrm>
            <a:off x="522515" y="1193800"/>
            <a:ext cx="11315699" cy="1754326"/>
          </a:xfrm>
          <a:prstGeom prst="rect">
            <a:avLst/>
          </a:prstGeom>
          <a:noFill/>
        </p:spPr>
        <p:txBody>
          <a:bodyPr wrap="square">
            <a:spAutoFit/>
          </a:bodyPr>
          <a:lstStyle/>
          <a:p>
            <a:pPr algn="l"/>
            <a:r>
              <a:rPr lang="en-GB" b="0" i="0" dirty="0">
                <a:solidFill>
                  <a:srgbClr val="24292E"/>
                </a:solidFill>
                <a:effectLst/>
                <a:latin typeface="-apple-system"/>
              </a:rPr>
              <a:t>22 respondents commented on this issue. From those, roughly 72% is expressing the importance of R&amp;R and would be happy to attend any courses, seminar or department-wide discussions aiming to increase our knowledge of this topic. Nevertheless, Roughly 20% of respondents that provided comments feel that R&amp;R is not relevant to their research, there is no need for it or it is simply not suitable for some research designs.</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Example of some of the comments:</a:t>
            </a:r>
          </a:p>
        </p:txBody>
      </p:sp>
      <p:sp>
        <p:nvSpPr>
          <p:cNvPr id="11" name="TextBox 10">
            <a:extLst>
              <a:ext uri="{FF2B5EF4-FFF2-40B4-BE49-F238E27FC236}">
                <a16:creationId xmlns:a16="http://schemas.microsoft.com/office/drawing/2014/main" id="{D20DB916-D2B2-49F5-BA32-C1942BC27464}"/>
              </a:ext>
            </a:extLst>
          </p:cNvPr>
          <p:cNvSpPr txBox="1"/>
          <p:nvPr/>
        </p:nvSpPr>
        <p:spPr>
          <a:xfrm>
            <a:off x="522514" y="3110316"/>
            <a:ext cx="11315698" cy="3539430"/>
          </a:xfrm>
          <a:prstGeom prst="rect">
            <a:avLst/>
          </a:prstGeom>
          <a:noFill/>
        </p:spPr>
        <p:txBody>
          <a:bodyPr wrap="square">
            <a:spAutoFit/>
          </a:bodyPr>
          <a:lstStyle/>
          <a:p>
            <a:pPr marL="285750" indent="-285750">
              <a:buFont typeface="Arial" panose="020B0604020202020204" pitchFamily="34" charset="0"/>
              <a:buChar char="•"/>
            </a:pPr>
            <a:r>
              <a:rPr lang="en-GB" sz="1400" b="0" i="1" dirty="0">
                <a:effectLst/>
                <a:latin typeface="-apple-system"/>
              </a:rPr>
              <a:t>Training on how to do this and what the different options are is needed</a:t>
            </a:r>
          </a:p>
          <a:p>
            <a:pPr marL="285750" indent="-285750">
              <a:buFont typeface="Arial" panose="020B0604020202020204" pitchFamily="34" charset="0"/>
              <a:buChar char="•"/>
            </a:pPr>
            <a:r>
              <a:rPr lang="en-GB" sz="1400" b="0" i="1" dirty="0">
                <a:effectLst/>
                <a:latin typeface="-apple-system"/>
              </a:rPr>
              <a:t>Never thought about it in these terms before now and don't deem it of significance to what I research or teach. I can see how it might be relevant to some.</a:t>
            </a:r>
            <a:endParaRPr lang="en-GB" sz="1400" i="1" dirty="0">
              <a:latin typeface="-apple-system"/>
            </a:endParaRPr>
          </a:p>
          <a:p>
            <a:pPr marL="285750" indent="-285750">
              <a:buFont typeface="Arial" panose="020B0604020202020204" pitchFamily="34" charset="0"/>
              <a:buChar char="•"/>
            </a:pPr>
            <a:r>
              <a:rPr lang="en-GB" sz="1400" b="0" i="1" dirty="0">
                <a:effectLst/>
                <a:latin typeface="-apple-system"/>
              </a:rPr>
              <a:t>I would be very interested in attending R&amp;R workshops. I don't have much experience of how things are done at Bristol, but I have benefited in the past from established data management infrastructure/staff. This has massively helped in collating and publishing data and the organisation of samples.</a:t>
            </a:r>
          </a:p>
          <a:p>
            <a:pPr marL="285750" indent="-285750">
              <a:buFont typeface="Arial" panose="020B0604020202020204" pitchFamily="34" charset="0"/>
              <a:buChar char="•"/>
            </a:pPr>
            <a:r>
              <a:rPr lang="en-GB" sz="1400" b="0" i="1" dirty="0">
                <a:effectLst/>
                <a:latin typeface="-apple-system"/>
              </a:rPr>
              <a:t>I have to say it's the first I've come across the terminology. It seems important, even if greased towards more scientific modes of research. I think human geographers could have a fruitful discussion about what it means for them.</a:t>
            </a:r>
            <a:endParaRPr lang="en-GB" sz="1400" i="1" dirty="0">
              <a:latin typeface="-apple-system"/>
            </a:endParaRPr>
          </a:p>
          <a:p>
            <a:pPr marL="285750" indent="-285750">
              <a:buFont typeface="Arial" panose="020B0604020202020204" pitchFamily="34" charset="0"/>
              <a:buChar char="•"/>
            </a:pPr>
            <a:r>
              <a:rPr lang="en-GB" sz="1400" b="0" i="1" dirty="0">
                <a:effectLst/>
                <a:latin typeface="-apple-system"/>
              </a:rPr>
              <a:t>Would be good to have a training course. So far everything has been very learning by doing and trial and error with R&amp;R.</a:t>
            </a:r>
          </a:p>
          <a:p>
            <a:pPr marL="285750" indent="-285750">
              <a:buFont typeface="Arial" panose="020B0604020202020204" pitchFamily="34" charset="0"/>
              <a:buChar char="•"/>
            </a:pPr>
            <a:r>
              <a:rPr lang="en-GB" sz="1400" b="0" i="1" dirty="0">
                <a:effectLst/>
                <a:latin typeface="-apple-system"/>
              </a:rPr>
              <a:t>R&amp;R is essential, but seems low on the list of many researchers' and institutions' priorities. There are still many analyses that lack a standardised, scientifically-verified best practice procedure, meaning that it can be difficult to even compare results from different field seasons.\n\</a:t>
            </a:r>
            <a:r>
              <a:rPr lang="en-GB" sz="1400" b="0" i="1" dirty="0" err="1">
                <a:effectLst/>
                <a:latin typeface="-apple-system"/>
              </a:rPr>
              <a:t>nImproving</a:t>
            </a:r>
            <a:r>
              <a:rPr lang="en-GB" sz="1400" b="0" i="1" dirty="0">
                <a:effectLst/>
                <a:latin typeface="-apple-system"/>
              </a:rPr>
              <a:t> the conditions of the laboratories (e.g. for the instruments to work more reliably) would help to flatten the baseline of analyses, making it easier to trust in technical replicates. It would also make it more logistically feasible to run multiple analyses and hence to verify conclusions through independent methods. Similarly, buying some communal field equipment (e.g. peristaltic pumps) would make it easier to increase sample size in the field, making it easier to trust in-field replicates.</a:t>
            </a:r>
          </a:p>
          <a:p>
            <a:pPr marL="285750" indent="-285750">
              <a:buFont typeface="Arial" panose="020B0604020202020204" pitchFamily="34" charset="0"/>
              <a:buChar char="•"/>
            </a:pPr>
            <a:r>
              <a:rPr lang="en-GB" sz="1400" i="1" dirty="0"/>
              <a:t>Never thought about it in these terms before now and don't deem it of significance to what I research or teach. I can see how it might be relevant to some.</a:t>
            </a:r>
          </a:p>
        </p:txBody>
      </p:sp>
    </p:spTree>
    <p:extLst>
      <p:ext uri="{BB962C8B-B14F-4D97-AF65-F5344CB8AC3E}">
        <p14:creationId xmlns:p14="http://schemas.microsoft.com/office/powerpoint/2010/main" val="3627828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175651-1D82-45E5-B2FF-2232E9153864}"/>
              </a:ext>
            </a:extLst>
          </p:cNvPr>
          <p:cNvPicPr>
            <a:picLocks noChangeAspect="1"/>
          </p:cNvPicPr>
          <p:nvPr/>
        </p:nvPicPr>
        <p:blipFill>
          <a:blip r:embed="rId2"/>
          <a:stretch>
            <a:fillRect/>
          </a:stretch>
        </p:blipFill>
        <p:spPr>
          <a:xfrm>
            <a:off x="11306175" y="0"/>
            <a:ext cx="885825" cy="828675"/>
          </a:xfrm>
          <a:prstGeom prst="rect">
            <a:avLst/>
          </a:prstGeom>
        </p:spPr>
      </p:pic>
      <p:sp>
        <p:nvSpPr>
          <p:cNvPr id="8" name="Title 1">
            <a:extLst>
              <a:ext uri="{FF2B5EF4-FFF2-40B4-BE49-F238E27FC236}">
                <a16:creationId xmlns:a16="http://schemas.microsoft.com/office/drawing/2014/main" id="{8C5AD952-2077-4DB3-B8D2-3FABBCF521C3}"/>
              </a:ext>
            </a:extLst>
          </p:cNvPr>
          <p:cNvSpPr txBox="1">
            <a:spLocks/>
          </p:cNvSpPr>
          <p:nvPr/>
        </p:nvSpPr>
        <p:spPr>
          <a:xfrm>
            <a:off x="522514" y="365125"/>
            <a:ext cx="11315700" cy="8286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rgbClr val="24292E"/>
                </a:solidFill>
                <a:latin typeface="-apple-system"/>
              </a:rPr>
              <a:t>Relevant literature</a:t>
            </a:r>
            <a:endParaRPr lang="en-GB" sz="3200" dirty="0"/>
          </a:p>
        </p:txBody>
      </p:sp>
      <p:sp>
        <p:nvSpPr>
          <p:cNvPr id="9" name="TextBox 8">
            <a:extLst>
              <a:ext uri="{FF2B5EF4-FFF2-40B4-BE49-F238E27FC236}">
                <a16:creationId xmlns:a16="http://schemas.microsoft.com/office/drawing/2014/main" id="{7E2CEE3B-DC87-4258-B026-EC124DF8002F}"/>
              </a:ext>
            </a:extLst>
          </p:cNvPr>
          <p:cNvSpPr txBox="1"/>
          <p:nvPr/>
        </p:nvSpPr>
        <p:spPr>
          <a:xfrm>
            <a:off x="522515" y="1720840"/>
            <a:ext cx="11315699" cy="4247317"/>
          </a:xfrm>
          <a:prstGeom prst="rect">
            <a:avLst/>
          </a:prstGeom>
          <a:noFill/>
        </p:spPr>
        <p:txBody>
          <a:bodyPr wrap="square">
            <a:spAutoFit/>
          </a:bodyPr>
          <a:lstStyle/>
          <a:p>
            <a:pPr marL="285750" indent="-285750" algn="l">
              <a:buFont typeface="Arial" panose="020B0604020202020204" pitchFamily="34" charset="0"/>
              <a:buChar char="•"/>
            </a:pPr>
            <a:r>
              <a:rPr lang="en-GB" b="0" i="0" dirty="0">
                <a:solidFill>
                  <a:srgbClr val="24292E"/>
                </a:solidFill>
                <a:effectLst/>
                <a:latin typeface="-apple-system"/>
              </a:rPr>
              <a:t>Kedron, P., Frazier, A.E., </a:t>
            </a:r>
            <a:r>
              <a:rPr lang="en-GB" b="0" i="0" dirty="0" err="1">
                <a:solidFill>
                  <a:srgbClr val="24292E"/>
                </a:solidFill>
                <a:effectLst/>
                <a:latin typeface="-apple-system"/>
              </a:rPr>
              <a:t>Trgovac</a:t>
            </a:r>
            <a:r>
              <a:rPr lang="en-GB" b="0" i="0" dirty="0">
                <a:solidFill>
                  <a:srgbClr val="24292E"/>
                </a:solidFill>
                <a:effectLst/>
                <a:latin typeface="-apple-system"/>
              </a:rPr>
              <a:t>, A.B., Nelson, T. and Fotheringham, A.S. (2021), </a:t>
            </a:r>
            <a:r>
              <a:rPr lang="en-GB" b="1" i="0" dirty="0">
                <a:solidFill>
                  <a:srgbClr val="24292E"/>
                </a:solidFill>
                <a:effectLst/>
                <a:latin typeface="-apple-system"/>
              </a:rPr>
              <a:t>Reproducibility and Replicability in Geographical Analysis</a:t>
            </a:r>
            <a:r>
              <a:rPr lang="en-GB" b="0" i="0" dirty="0">
                <a:solidFill>
                  <a:srgbClr val="24292E"/>
                </a:solidFill>
                <a:effectLst/>
                <a:latin typeface="-apple-system"/>
              </a:rPr>
              <a:t>. </a:t>
            </a:r>
            <a:r>
              <a:rPr lang="en-GB" b="0" i="0" dirty="0" err="1">
                <a:solidFill>
                  <a:srgbClr val="24292E"/>
                </a:solidFill>
                <a:effectLst/>
                <a:latin typeface="-apple-system"/>
              </a:rPr>
              <a:t>Geogr</a:t>
            </a:r>
            <a:r>
              <a:rPr lang="en-GB" b="0" i="0" dirty="0">
                <a:solidFill>
                  <a:srgbClr val="24292E"/>
                </a:solidFill>
                <a:effectLst/>
                <a:latin typeface="-apple-system"/>
              </a:rPr>
              <a:t>. Anal., 53: 135-147. </a:t>
            </a:r>
            <a:r>
              <a:rPr lang="en-GB" b="0" i="0" u="none" strike="noStrike" dirty="0" err="1">
                <a:solidFill>
                  <a:srgbClr val="24292E"/>
                </a:solidFill>
                <a:effectLst/>
                <a:latin typeface="-apple-system"/>
                <a:hlinkClick r:id="rId3"/>
              </a:rPr>
              <a:t>Availiable</a:t>
            </a:r>
            <a:r>
              <a:rPr lang="en-GB" b="0" i="0" u="none" strike="noStrike" dirty="0">
                <a:solidFill>
                  <a:srgbClr val="24292E"/>
                </a:solidFill>
                <a:effectLst/>
                <a:latin typeface="-apple-system"/>
                <a:hlinkClick r:id="rId3"/>
              </a:rPr>
              <a:t> here</a:t>
            </a:r>
            <a:endParaRPr lang="en-GB" b="0" i="0" u="none" strike="noStrike" dirty="0">
              <a:solidFill>
                <a:srgbClr val="24292E"/>
              </a:solidFill>
              <a:effectLst/>
              <a:latin typeface="-apple-system"/>
            </a:endParaRPr>
          </a:p>
          <a:p>
            <a:pPr marL="285750" indent="-285750" algn="l">
              <a:buFont typeface="Arial" panose="020B0604020202020204" pitchFamily="34" charset="0"/>
              <a:buChar char="•"/>
            </a:pPr>
            <a:endParaRPr lang="en-GB" b="0" i="0" dirty="0">
              <a:solidFill>
                <a:srgbClr val="24292E"/>
              </a:solidFill>
              <a:effectLst/>
              <a:latin typeface="-apple-system"/>
            </a:endParaRPr>
          </a:p>
          <a:p>
            <a:pPr marL="285750" indent="-285750" algn="l">
              <a:buFont typeface="Arial" panose="020B0604020202020204" pitchFamily="34" charset="0"/>
              <a:buChar char="•"/>
            </a:pPr>
            <a:r>
              <a:rPr lang="en-GB" b="0" i="0" dirty="0">
                <a:solidFill>
                  <a:srgbClr val="24292E"/>
                </a:solidFill>
                <a:effectLst/>
                <a:latin typeface="-apple-system"/>
              </a:rPr>
              <a:t>Michael F. Goodchild, A. Stewart Fotheringham, Peter Kedron &amp; </a:t>
            </a:r>
            <a:r>
              <a:rPr lang="en-GB" b="0" i="0" dirty="0" err="1">
                <a:solidFill>
                  <a:srgbClr val="24292E"/>
                </a:solidFill>
                <a:effectLst/>
                <a:latin typeface="-apple-system"/>
              </a:rPr>
              <a:t>Wenwen</a:t>
            </a:r>
            <a:r>
              <a:rPr lang="en-GB" b="0" i="0" dirty="0">
                <a:solidFill>
                  <a:srgbClr val="24292E"/>
                </a:solidFill>
                <a:effectLst/>
                <a:latin typeface="-apple-system"/>
              </a:rPr>
              <a:t> Li (2020), </a:t>
            </a:r>
            <a:r>
              <a:rPr lang="en-GB" b="1" i="0" dirty="0">
                <a:solidFill>
                  <a:srgbClr val="24292E"/>
                </a:solidFill>
                <a:effectLst/>
                <a:latin typeface="-apple-system"/>
              </a:rPr>
              <a:t>Forum on Reproducibility and Replicability in Geography</a:t>
            </a:r>
            <a:r>
              <a:rPr lang="en-GB" b="0" i="0" dirty="0">
                <a:solidFill>
                  <a:srgbClr val="24292E"/>
                </a:solidFill>
                <a:effectLst/>
                <a:latin typeface="-apple-system"/>
              </a:rPr>
              <a:t>, Annals of the American Association of Geographers, DOI: 10.1080/24694452.2020.1806030, </a:t>
            </a:r>
            <a:r>
              <a:rPr lang="en-GB" b="0" i="0" u="none" strike="noStrike" dirty="0" err="1">
                <a:solidFill>
                  <a:srgbClr val="24292E"/>
                </a:solidFill>
                <a:effectLst/>
                <a:latin typeface="-apple-system"/>
                <a:hlinkClick r:id="rId4"/>
              </a:rPr>
              <a:t>Availiable</a:t>
            </a:r>
            <a:r>
              <a:rPr lang="en-GB" b="0" i="0" u="none" strike="noStrike" dirty="0">
                <a:solidFill>
                  <a:srgbClr val="24292E"/>
                </a:solidFill>
                <a:effectLst/>
                <a:latin typeface="-apple-system"/>
                <a:hlinkClick r:id="rId4"/>
              </a:rPr>
              <a:t> here</a:t>
            </a:r>
            <a:endParaRPr lang="en-GB" b="0" i="0" u="none" strike="noStrike" dirty="0">
              <a:solidFill>
                <a:srgbClr val="24292E"/>
              </a:solidFill>
              <a:effectLst/>
              <a:latin typeface="-apple-system"/>
            </a:endParaRPr>
          </a:p>
          <a:p>
            <a:pPr marL="285750" indent="-285750" algn="l">
              <a:buFont typeface="Arial" panose="020B0604020202020204" pitchFamily="34" charset="0"/>
              <a:buChar char="•"/>
            </a:pPr>
            <a:endParaRPr lang="en-GB" b="0" i="0" dirty="0">
              <a:solidFill>
                <a:srgbClr val="24292E"/>
              </a:solidFill>
              <a:effectLst/>
              <a:latin typeface="-apple-system"/>
            </a:endParaRPr>
          </a:p>
          <a:p>
            <a:pPr marL="285750" indent="-285750" algn="l">
              <a:buFont typeface="Arial" panose="020B0604020202020204" pitchFamily="34" charset="0"/>
              <a:buChar char="•"/>
            </a:pPr>
            <a:r>
              <a:rPr lang="en-GB" b="0" i="0" dirty="0">
                <a:solidFill>
                  <a:srgbClr val="24292E"/>
                </a:solidFill>
                <a:effectLst/>
                <a:latin typeface="-apple-system"/>
              </a:rPr>
              <a:t>Gelman, A. and Eric </a:t>
            </a:r>
            <a:r>
              <a:rPr lang="en-GB" b="0" i="0" dirty="0" err="1">
                <a:solidFill>
                  <a:srgbClr val="24292E"/>
                </a:solidFill>
                <a:effectLst/>
                <a:latin typeface="-apple-system"/>
              </a:rPr>
              <a:t>Loken</a:t>
            </a:r>
            <a:r>
              <a:rPr lang="en-GB" b="0" i="0" dirty="0">
                <a:solidFill>
                  <a:srgbClr val="24292E"/>
                </a:solidFill>
                <a:effectLst/>
                <a:latin typeface="-apple-system"/>
              </a:rPr>
              <a:t>. </a:t>
            </a:r>
            <a:r>
              <a:rPr lang="en-GB" b="1" i="0" dirty="0">
                <a:solidFill>
                  <a:srgbClr val="24292E"/>
                </a:solidFill>
                <a:effectLst/>
                <a:latin typeface="-apple-system"/>
              </a:rPr>
              <a:t>“The garden of forking paths : Why multiple comparisons can be a problem , even when there is no “ fishing expedition ” or “ p-hacking ” and the research hypothesis was posited ahead of time ∗.”</a:t>
            </a:r>
            <a:r>
              <a:rPr lang="en-GB" b="0" i="0" dirty="0">
                <a:solidFill>
                  <a:srgbClr val="24292E"/>
                </a:solidFill>
                <a:effectLst/>
                <a:latin typeface="-apple-system"/>
              </a:rPr>
              <a:t> (2019). </a:t>
            </a:r>
            <a:r>
              <a:rPr lang="en-GB" b="0" i="0" u="none" strike="noStrike" dirty="0" err="1">
                <a:solidFill>
                  <a:srgbClr val="24292E"/>
                </a:solidFill>
                <a:effectLst/>
                <a:latin typeface="-apple-system"/>
                <a:hlinkClick r:id="rId5"/>
              </a:rPr>
              <a:t>Availiable</a:t>
            </a:r>
            <a:r>
              <a:rPr lang="en-GB" b="0" i="0" u="none" strike="noStrike" dirty="0">
                <a:solidFill>
                  <a:srgbClr val="24292E"/>
                </a:solidFill>
                <a:effectLst/>
                <a:latin typeface="-apple-system"/>
                <a:hlinkClick r:id="rId5"/>
              </a:rPr>
              <a:t> here</a:t>
            </a:r>
            <a:endParaRPr lang="en-GB" b="0" i="0" u="none" strike="noStrike" dirty="0">
              <a:solidFill>
                <a:srgbClr val="24292E"/>
              </a:solidFill>
              <a:effectLst/>
              <a:latin typeface="-apple-system"/>
            </a:endParaRPr>
          </a:p>
          <a:p>
            <a:pPr marL="285750" indent="-285750" algn="l">
              <a:buFont typeface="Arial" panose="020B0604020202020204" pitchFamily="34" charset="0"/>
              <a:buChar char="•"/>
            </a:pPr>
            <a:endParaRPr lang="en-GB" b="0" i="0" dirty="0">
              <a:solidFill>
                <a:srgbClr val="24292E"/>
              </a:solidFill>
              <a:effectLst/>
              <a:latin typeface="-apple-system"/>
            </a:endParaRPr>
          </a:p>
          <a:p>
            <a:pPr marL="285750" indent="-285750" algn="l">
              <a:buFont typeface="Arial" panose="020B0604020202020204" pitchFamily="34" charset="0"/>
              <a:buChar char="•"/>
            </a:pPr>
            <a:r>
              <a:rPr lang="en-GB" b="0" i="0" dirty="0">
                <a:solidFill>
                  <a:srgbClr val="24292E"/>
                </a:solidFill>
                <a:effectLst/>
                <a:latin typeface="-apple-system"/>
              </a:rPr>
              <a:t>Huntington-Klein, Nick and Arenas, Andreu and Beam, Emily and </a:t>
            </a:r>
            <a:r>
              <a:rPr lang="en-GB" b="0" i="0" dirty="0" err="1">
                <a:solidFill>
                  <a:srgbClr val="24292E"/>
                </a:solidFill>
                <a:effectLst/>
                <a:latin typeface="-apple-system"/>
              </a:rPr>
              <a:t>Bertoni</a:t>
            </a:r>
            <a:r>
              <a:rPr lang="en-GB" b="0" i="0" dirty="0">
                <a:solidFill>
                  <a:srgbClr val="24292E"/>
                </a:solidFill>
                <a:effectLst/>
                <a:latin typeface="-apple-system"/>
              </a:rPr>
              <a:t>, Marco and </a:t>
            </a:r>
            <a:r>
              <a:rPr lang="en-GB" b="0" i="0" dirty="0" err="1">
                <a:solidFill>
                  <a:srgbClr val="24292E"/>
                </a:solidFill>
                <a:effectLst/>
                <a:latin typeface="-apple-system"/>
              </a:rPr>
              <a:t>Bloem</a:t>
            </a:r>
            <a:r>
              <a:rPr lang="en-GB" b="0" i="0" dirty="0">
                <a:solidFill>
                  <a:srgbClr val="24292E"/>
                </a:solidFill>
                <a:effectLst/>
                <a:latin typeface="-apple-system"/>
              </a:rPr>
              <a:t>, Jeffrey and </a:t>
            </a:r>
            <a:r>
              <a:rPr lang="en-GB" b="0" i="0" dirty="0" err="1">
                <a:solidFill>
                  <a:srgbClr val="24292E"/>
                </a:solidFill>
                <a:effectLst/>
                <a:latin typeface="-apple-system"/>
              </a:rPr>
              <a:t>Burli</a:t>
            </a:r>
            <a:r>
              <a:rPr lang="en-GB" b="0" i="0" dirty="0">
                <a:solidFill>
                  <a:srgbClr val="24292E"/>
                </a:solidFill>
                <a:effectLst/>
                <a:latin typeface="-apple-system"/>
              </a:rPr>
              <a:t>, </a:t>
            </a:r>
            <a:r>
              <a:rPr lang="en-GB" b="0" i="0" dirty="0" err="1">
                <a:solidFill>
                  <a:srgbClr val="24292E"/>
                </a:solidFill>
                <a:effectLst/>
                <a:latin typeface="-apple-system"/>
              </a:rPr>
              <a:t>Pralhad</a:t>
            </a:r>
            <a:r>
              <a:rPr lang="en-GB" b="0" i="0" dirty="0">
                <a:solidFill>
                  <a:srgbClr val="24292E"/>
                </a:solidFill>
                <a:effectLst/>
                <a:latin typeface="-apple-system"/>
              </a:rPr>
              <a:t> H and Chen, </a:t>
            </a:r>
            <a:r>
              <a:rPr lang="en-GB" b="0" i="0" dirty="0" err="1">
                <a:solidFill>
                  <a:srgbClr val="24292E"/>
                </a:solidFill>
                <a:effectLst/>
                <a:latin typeface="-apple-system"/>
              </a:rPr>
              <a:t>Naibin</a:t>
            </a:r>
            <a:r>
              <a:rPr lang="en-GB" b="0" i="0" dirty="0">
                <a:solidFill>
                  <a:srgbClr val="24292E"/>
                </a:solidFill>
                <a:effectLst/>
                <a:latin typeface="-apple-system"/>
              </a:rPr>
              <a:t> and </a:t>
            </a:r>
            <a:r>
              <a:rPr lang="en-GB" b="0" i="0" dirty="0" err="1">
                <a:solidFill>
                  <a:srgbClr val="24292E"/>
                </a:solidFill>
                <a:effectLst/>
                <a:latin typeface="-apple-system"/>
              </a:rPr>
              <a:t>Grieco</a:t>
            </a:r>
            <a:r>
              <a:rPr lang="en-GB" b="0" i="0" dirty="0">
                <a:solidFill>
                  <a:srgbClr val="24292E"/>
                </a:solidFill>
                <a:effectLst/>
                <a:latin typeface="-apple-system"/>
              </a:rPr>
              <a:t>, Paul L.E. and Ekpe, Godwin and </a:t>
            </a:r>
            <a:r>
              <a:rPr lang="en-GB" b="0" i="0" dirty="0" err="1">
                <a:solidFill>
                  <a:srgbClr val="24292E"/>
                </a:solidFill>
                <a:effectLst/>
                <a:latin typeface="-apple-system"/>
              </a:rPr>
              <a:t>Pugatch</a:t>
            </a:r>
            <a:r>
              <a:rPr lang="en-GB" b="0" i="0" dirty="0">
                <a:solidFill>
                  <a:srgbClr val="24292E"/>
                </a:solidFill>
                <a:effectLst/>
                <a:latin typeface="-apple-system"/>
              </a:rPr>
              <a:t>, Todd and Saavedra, Martin Hugo and </a:t>
            </a:r>
            <a:r>
              <a:rPr lang="en-GB" b="0" i="0" dirty="0" err="1">
                <a:solidFill>
                  <a:srgbClr val="24292E"/>
                </a:solidFill>
                <a:effectLst/>
                <a:latin typeface="-apple-system"/>
              </a:rPr>
              <a:t>Stopnitzky</a:t>
            </a:r>
            <a:r>
              <a:rPr lang="en-GB" b="0" i="0" dirty="0">
                <a:solidFill>
                  <a:srgbClr val="24292E"/>
                </a:solidFill>
                <a:effectLst/>
                <a:latin typeface="-apple-system"/>
              </a:rPr>
              <a:t>, Yaniv, </a:t>
            </a:r>
            <a:r>
              <a:rPr lang="en-GB" b="1" i="0" dirty="0">
                <a:solidFill>
                  <a:srgbClr val="24292E"/>
                </a:solidFill>
                <a:effectLst/>
                <a:latin typeface="-apple-system"/>
              </a:rPr>
              <a:t>The Influence of Hidden Researcher Decisions in Applied Microeconomics.</a:t>
            </a:r>
            <a:r>
              <a:rPr lang="en-GB" b="0" i="0" dirty="0">
                <a:solidFill>
                  <a:srgbClr val="24292E"/>
                </a:solidFill>
                <a:effectLst/>
                <a:latin typeface="-apple-system"/>
              </a:rPr>
              <a:t> IZA Discussion Paper No. 13233, </a:t>
            </a:r>
            <a:r>
              <a:rPr lang="en-GB" b="0" i="0" u="none" strike="noStrike" dirty="0">
                <a:solidFill>
                  <a:srgbClr val="24292E"/>
                </a:solidFill>
                <a:effectLst/>
                <a:latin typeface="-apple-system"/>
                <a:hlinkClick r:id="rId6"/>
              </a:rPr>
              <a:t>Available at SSRN</a:t>
            </a:r>
            <a:endParaRPr lang="en-GB" b="0" i="0" dirty="0">
              <a:solidFill>
                <a:srgbClr val="24292E"/>
              </a:solidFill>
              <a:effectLst/>
              <a:latin typeface="-apple-system"/>
            </a:endParaRPr>
          </a:p>
        </p:txBody>
      </p:sp>
    </p:spTree>
    <p:extLst>
      <p:ext uri="{BB962C8B-B14F-4D97-AF65-F5344CB8AC3E}">
        <p14:creationId xmlns:p14="http://schemas.microsoft.com/office/powerpoint/2010/main" val="3592179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B9E87-0669-4B5F-9F8F-C7D3A456C01E}"/>
              </a:ext>
            </a:extLst>
          </p:cNvPr>
          <p:cNvSpPr>
            <a:spLocks noGrp="1"/>
          </p:cNvSpPr>
          <p:nvPr>
            <p:ph type="title"/>
          </p:nvPr>
        </p:nvSpPr>
        <p:spPr>
          <a:xfrm>
            <a:off x="838200" y="365125"/>
            <a:ext cx="11000014" cy="828675"/>
          </a:xfrm>
        </p:spPr>
        <p:txBody>
          <a:bodyPr>
            <a:noAutofit/>
          </a:bodyPr>
          <a:lstStyle/>
          <a:p>
            <a:r>
              <a:rPr lang="en-GB" sz="3200" b="1" i="0" dirty="0">
                <a:solidFill>
                  <a:srgbClr val="24292E"/>
                </a:solidFill>
                <a:effectLst/>
                <a:latin typeface="-apple-system"/>
              </a:rPr>
              <a:t>Tell us which Geography Branch do you identify with.</a:t>
            </a:r>
            <a:endParaRPr lang="en-GB" sz="3200" dirty="0"/>
          </a:p>
        </p:txBody>
      </p:sp>
      <p:pic>
        <p:nvPicPr>
          <p:cNvPr id="4" name="Picture 3">
            <a:extLst>
              <a:ext uri="{FF2B5EF4-FFF2-40B4-BE49-F238E27FC236}">
                <a16:creationId xmlns:a16="http://schemas.microsoft.com/office/drawing/2014/main" id="{8B175651-1D82-45E5-B2FF-2232E9153864}"/>
              </a:ext>
            </a:extLst>
          </p:cNvPr>
          <p:cNvPicPr>
            <a:picLocks noChangeAspect="1"/>
          </p:cNvPicPr>
          <p:nvPr/>
        </p:nvPicPr>
        <p:blipFill>
          <a:blip r:embed="rId2"/>
          <a:stretch>
            <a:fillRect/>
          </a:stretch>
        </p:blipFill>
        <p:spPr>
          <a:xfrm>
            <a:off x="11306175" y="0"/>
            <a:ext cx="885825" cy="828675"/>
          </a:xfrm>
          <a:prstGeom prst="rect">
            <a:avLst/>
          </a:prstGeom>
        </p:spPr>
      </p:pic>
      <p:pic>
        <p:nvPicPr>
          <p:cNvPr id="5" name="Picture 4" descr="A picture containing icon&#10;&#10;Description automatically generated">
            <a:extLst>
              <a:ext uri="{FF2B5EF4-FFF2-40B4-BE49-F238E27FC236}">
                <a16:creationId xmlns:a16="http://schemas.microsoft.com/office/drawing/2014/main" id="{15AB2E7A-5237-48D5-A729-3D6DCB5A0D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49675"/>
            <a:ext cx="12192000" cy="3043200"/>
          </a:xfrm>
          <a:prstGeom prst="rect">
            <a:avLst/>
          </a:prstGeom>
        </p:spPr>
      </p:pic>
      <p:sp>
        <p:nvSpPr>
          <p:cNvPr id="7" name="TextBox 6">
            <a:extLst>
              <a:ext uri="{FF2B5EF4-FFF2-40B4-BE49-F238E27FC236}">
                <a16:creationId xmlns:a16="http://schemas.microsoft.com/office/drawing/2014/main" id="{802E9321-8466-431F-A594-8A9592A65A5C}"/>
              </a:ext>
            </a:extLst>
          </p:cNvPr>
          <p:cNvSpPr txBox="1"/>
          <p:nvPr/>
        </p:nvSpPr>
        <p:spPr>
          <a:xfrm>
            <a:off x="838200" y="1785921"/>
            <a:ext cx="10467975" cy="646331"/>
          </a:xfrm>
          <a:prstGeom prst="rect">
            <a:avLst/>
          </a:prstGeom>
          <a:noFill/>
        </p:spPr>
        <p:txBody>
          <a:bodyPr wrap="square">
            <a:spAutoFit/>
          </a:bodyPr>
          <a:lstStyle/>
          <a:p>
            <a:r>
              <a:rPr lang="en-GB" b="0" i="0" dirty="0">
                <a:solidFill>
                  <a:srgbClr val="24292E"/>
                </a:solidFill>
                <a:effectLst/>
                <a:latin typeface="-apple-system"/>
              </a:rPr>
              <a:t>We have collected 70 responses within the school of Geographical sciences. Almost 36% of respondents identify as Human Geographers and 64% as Physical Geographers.</a:t>
            </a:r>
            <a:endParaRPr lang="en-GB" dirty="0"/>
          </a:p>
        </p:txBody>
      </p:sp>
    </p:spTree>
    <p:extLst>
      <p:ext uri="{BB962C8B-B14F-4D97-AF65-F5344CB8AC3E}">
        <p14:creationId xmlns:p14="http://schemas.microsoft.com/office/powerpoint/2010/main" val="1367532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175651-1D82-45E5-B2FF-2232E9153864}"/>
              </a:ext>
            </a:extLst>
          </p:cNvPr>
          <p:cNvPicPr>
            <a:picLocks noChangeAspect="1"/>
          </p:cNvPicPr>
          <p:nvPr/>
        </p:nvPicPr>
        <p:blipFill>
          <a:blip r:embed="rId2"/>
          <a:stretch>
            <a:fillRect/>
          </a:stretch>
        </p:blipFill>
        <p:spPr>
          <a:xfrm>
            <a:off x="11306175" y="0"/>
            <a:ext cx="885825" cy="828675"/>
          </a:xfrm>
          <a:prstGeom prst="rect">
            <a:avLst/>
          </a:prstGeom>
        </p:spPr>
      </p:pic>
      <p:sp>
        <p:nvSpPr>
          <p:cNvPr id="5" name="Title 1">
            <a:extLst>
              <a:ext uri="{FF2B5EF4-FFF2-40B4-BE49-F238E27FC236}">
                <a16:creationId xmlns:a16="http://schemas.microsoft.com/office/drawing/2014/main" id="{A67E2742-720E-4058-9990-101A9BAD5A2C}"/>
              </a:ext>
            </a:extLst>
          </p:cNvPr>
          <p:cNvSpPr txBox="1">
            <a:spLocks/>
          </p:cNvSpPr>
          <p:nvPr/>
        </p:nvSpPr>
        <p:spPr>
          <a:xfrm>
            <a:off x="838200" y="365125"/>
            <a:ext cx="11000014" cy="8286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a:solidFill>
                  <a:srgbClr val="24292E"/>
                </a:solidFill>
                <a:latin typeface="-apple-system"/>
              </a:rPr>
              <a:t>Tell us which Geography Branch do you identify with.</a:t>
            </a:r>
            <a:endParaRPr lang="en-GB" sz="3200" dirty="0"/>
          </a:p>
        </p:txBody>
      </p:sp>
      <p:pic>
        <p:nvPicPr>
          <p:cNvPr id="7" name="Picture 6" descr="Chart, bar chart&#10;&#10;Description automatically generated">
            <a:extLst>
              <a:ext uri="{FF2B5EF4-FFF2-40B4-BE49-F238E27FC236}">
                <a16:creationId xmlns:a16="http://schemas.microsoft.com/office/drawing/2014/main" id="{660E2832-AA04-4338-B120-C4C43C892E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88281"/>
            <a:ext cx="12192000" cy="2704594"/>
          </a:xfrm>
          <a:prstGeom prst="rect">
            <a:avLst/>
          </a:prstGeom>
        </p:spPr>
      </p:pic>
      <p:sp>
        <p:nvSpPr>
          <p:cNvPr id="9" name="TextBox 8">
            <a:extLst>
              <a:ext uri="{FF2B5EF4-FFF2-40B4-BE49-F238E27FC236}">
                <a16:creationId xmlns:a16="http://schemas.microsoft.com/office/drawing/2014/main" id="{0052958D-35C4-4B29-83E7-B9CD9529CDDF}"/>
              </a:ext>
            </a:extLst>
          </p:cNvPr>
          <p:cNvSpPr txBox="1"/>
          <p:nvPr/>
        </p:nvSpPr>
        <p:spPr>
          <a:xfrm>
            <a:off x="838200" y="1752376"/>
            <a:ext cx="10167257" cy="1477328"/>
          </a:xfrm>
          <a:prstGeom prst="rect">
            <a:avLst/>
          </a:prstGeom>
          <a:noFill/>
        </p:spPr>
        <p:txBody>
          <a:bodyPr wrap="square">
            <a:spAutoFit/>
          </a:bodyPr>
          <a:lstStyle/>
          <a:p>
            <a:pPr algn="l"/>
            <a:r>
              <a:rPr lang="en-GB" b="0" i="0" dirty="0">
                <a:solidFill>
                  <a:srgbClr val="24292E"/>
                </a:solidFill>
                <a:effectLst/>
                <a:latin typeface="-apple-system"/>
              </a:rPr>
              <a:t>Almost 25% of respondents do not identify themselves with a particular research group or don't want to disclose this information. The rest of the respondents identify predominantly with Glaciology Centre (20%) or Research Initiative for the Dynamic Global Environment (23%).</a:t>
            </a:r>
          </a:p>
          <a:p>
            <a:br>
              <a:rPr lang="en-GB" dirty="0"/>
            </a:br>
            <a:endParaRPr lang="en-GB" dirty="0"/>
          </a:p>
        </p:txBody>
      </p:sp>
    </p:spTree>
    <p:extLst>
      <p:ext uri="{BB962C8B-B14F-4D97-AF65-F5344CB8AC3E}">
        <p14:creationId xmlns:p14="http://schemas.microsoft.com/office/powerpoint/2010/main" val="1085316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175651-1D82-45E5-B2FF-2232E9153864}"/>
              </a:ext>
            </a:extLst>
          </p:cNvPr>
          <p:cNvPicPr>
            <a:picLocks noChangeAspect="1"/>
          </p:cNvPicPr>
          <p:nvPr/>
        </p:nvPicPr>
        <p:blipFill>
          <a:blip r:embed="rId2"/>
          <a:stretch>
            <a:fillRect/>
          </a:stretch>
        </p:blipFill>
        <p:spPr>
          <a:xfrm>
            <a:off x="11306175" y="0"/>
            <a:ext cx="885825" cy="828675"/>
          </a:xfrm>
          <a:prstGeom prst="rect">
            <a:avLst/>
          </a:prstGeom>
        </p:spPr>
      </p:pic>
      <p:sp>
        <p:nvSpPr>
          <p:cNvPr id="5" name="Title 1">
            <a:extLst>
              <a:ext uri="{FF2B5EF4-FFF2-40B4-BE49-F238E27FC236}">
                <a16:creationId xmlns:a16="http://schemas.microsoft.com/office/drawing/2014/main" id="{B8BB0F81-0432-4143-AA68-E7508A348865}"/>
              </a:ext>
            </a:extLst>
          </p:cNvPr>
          <p:cNvSpPr>
            <a:spLocks noGrp="1"/>
          </p:cNvSpPr>
          <p:nvPr>
            <p:ph type="title"/>
          </p:nvPr>
        </p:nvSpPr>
        <p:spPr>
          <a:xfrm>
            <a:off x="522514" y="365125"/>
            <a:ext cx="11315700" cy="828675"/>
          </a:xfrm>
        </p:spPr>
        <p:txBody>
          <a:bodyPr>
            <a:noAutofit/>
          </a:bodyPr>
          <a:lstStyle/>
          <a:p>
            <a:r>
              <a:rPr lang="en-GB" sz="3200" b="1" i="0" dirty="0">
                <a:solidFill>
                  <a:srgbClr val="24292E"/>
                </a:solidFill>
                <a:effectLst/>
                <a:latin typeface="-apple-system"/>
              </a:rPr>
              <a:t>According to you, how important is the Reproducibility and Replicability of Geographical research to ...</a:t>
            </a:r>
            <a:endParaRPr lang="en-GB" sz="3200" dirty="0"/>
          </a:p>
        </p:txBody>
      </p:sp>
      <p:sp>
        <p:nvSpPr>
          <p:cNvPr id="9" name="TextBox 8">
            <a:extLst>
              <a:ext uri="{FF2B5EF4-FFF2-40B4-BE49-F238E27FC236}">
                <a16:creationId xmlns:a16="http://schemas.microsoft.com/office/drawing/2014/main" id="{98895CCD-AEB7-4815-A380-FDA5B4CF47FA}"/>
              </a:ext>
            </a:extLst>
          </p:cNvPr>
          <p:cNvSpPr txBox="1"/>
          <p:nvPr/>
        </p:nvSpPr>
        <p:spPr>
          <a:xfrm>
            <a:off x="597354" y="1558925"/>
            <a:ext cx="10571389" cy="646331"/>
          </a:xfrm>
          <a:prstGeom prst="rect">
            <a:avLst/>
          </a:prstGeom>
          <a:noFill/>
        </p:spPr>
        <p:txBody>
          <a:bodyPr wrap="square">
            <a:spAutoFit/>
          </a:bodyPr>
          <a:lstStyle/>
          <a:p>
            <a:r>
              <a:rPr lang="en-GB" b="0" i="0" dirty="0">
                <a:solidFill>
                  <a:srgbClr val="24292E"/>
                </a:solidFill>
                <a:effectLst/>
                <a:latin typeface="-apple-system"/>
              </a:rPr>
              <a:t>In general, respondents feel that this topic is very important to their research as well as to our department and the future of geographical analysis.</a:t>
            </a:r>
            <a:endParaRPr lang="en-GB" dirty="0"/>
          </a:p>
        </p:txBody>
      </p:sp>
      <p:pic>
        <p:nvPicPr>
          <p:cNvPr id="11" name="Picture 10" descr="Chart, histogram&#10;&#10;Description automatically generated">
            <a:extLst>
              <a:ext uri="{FF2B5EF4-FFF2-40B4-BE49-F238E27FC236}">
                <a16:creationId xmlns:a16="http://schemas.microsoft.com/office/drawing/2014/main" id="{A6DCE60F-3F9C-440B-8B4E-454F215620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2368609"/>
            <a:ext cx="9111343" cy="4489391"/>
          </a:xfrm>
          <a:prstGeom prst="rect">
            <a:avLst/>
          </a:prstGeom>
        </p:spPr>
      </p:pic>
    </p:spTree>
    <p:extLst>
      <p:ext uri="{BB962C8B-B14F-4D97-AF65-F5344CB8AC3E}">
        <p14:creationId xmlns:p14="http://schemas.microsoft.com/office/powerpoint/2010/main" val="1014650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Chart&#10;&#10;Description automatically generated">
            <a:extLst>
              <a:ext uri="{FF2B5EF4-FFF2-40B4-BE49-F238E27FC236}">
                <a16:creationId xmlns:a16="http://schemas.microsoft.com/office/drawing/2014/main" id="{2C24423D-5453-40E4-B290-F5AA63DC55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514" y="3302661"/>
            <a:ext cx="7435471" cy="3714130"/>
          </a:xfrm>
          <a:prstGeom prst="rect">
            <a:avLst/>
          </a:prstGeom>
        </p:spPr>
      </p:pic>
      <p:pic>
        <p:nvPicPr>
          <p:cNvPr id="4" name="Picture 3">
            <a:extLst>
              <a:ext uri="{FF2B5EF4-FFF2-40B4-BE49-F238E27FC236}">
                <a16:creationId xmlns:a16="http://schemas.microsoft.com/office/drawing/2014/main" id="{8B175651-1D82-45E5-B2FF-2232E9153864}"/>
              </a:ext>
            </a:extLst>
          </p:cNvPr>
          <p:cNvPicPr>
            <a:picLocks noChangeAspect="1"/>
          </p:cNvPicPr>
          <p:nvPr/>
        </p:nvPicPr>
        <p:blipFill>
          <a:blip r:embed="rId3"/>
          <a:stretch>
            <a:fillRect/>
          </a:stretch>
        </p:blipFill>
        <p:spPr>
          <a:xfrm>
            <a:off x="11306175" y="0"/>
            <a:ext cx="885825" cy="828675"/>
          </a:xfrm>
          <a:prstGeom prst="rect">
            <a:avLst/>
          </a:prstGeom>
        </p:spPr>
      </p:pic>
      <p:sp>
        <p:nvSpPr>
          <p:cNvPr id="5" name="Title 1">
            <a:extLst>
              <a:ext uri="{FF2B5EF4-FFF2-40B4-BE49-F238E27FC236}">
                <a16:creationId xmlns:a16="http://schemas.microsoft.com/office/drawing/2014/main" id="{D0A19803-5EEC-48A1-94EB-CE1882529BAF}"/>
              </a:ext>
            </a:extLst>
          </p:cNvPr>
          <p:cNvSpPr>
            <a:spLocks noGrp="1"/>
          </p:cNvSpPr>
          <p:nvPr>
            <p:ph type="title"/>
          </p:nvPr>
        </p:nvSpPr>
        <p:spPr>
          <a:xfrm>
            <a:off x="522514" y="365125"/>
            <a:ext cx="11315700" cy="828675"/>
          </a:xfrm>
        </p:spPr>
        <p:txBody>
          <a:bodyPr>
            <a:noAutofit/>
          </a:bodyPr>
          <a:lstStyle/>
          <a:p>
            <a:r>
              <a:rPr lang="en-GB" sz="3200" b="1" i="0" dirty="0">
                <a:solidFill>
                  <a:srgbClr val="24292E"/>
                </a:solidFill>
                <a:effectLst/>
                <a:latin typeface="-apple-system"/>
              </a:rPr>
              <a:t>According to you, how important is the Reproducibility and Replicability of Geographical research to ...</a:t>
            </a:r>
            <a:endParaRPr lang="en-GB" sz="3200" dirty="0"/>
          </a:p>
        </p:txBody>
      </p:sp>
      <p:pic>
        <p:nvPicPr>
          <p:cNvPr id="9" name="Picture 8" descr="Chart, histogram&#10;&#10;Description automatically generated">
            <a:extLst>
              <a:ext uri="{FF2B5EF4-FFF2-40B4-BE49-F238E27FC236}">
                <a16:creationId xmlns:a16="http://schemas.microsoft.com/office/drawing/2014/main" id="{68C50AC7-77A5-4CEA-8ABE-DD07C7CFEE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025054"/>
            <a:ext cx="8101341" cy="3991737"/>
          </a:xfrm>
          <a:prstGeom prst="rect">
            <a:avLst/>
          </a:prstGeom>
        </p:spPr>
      </p:pic>
      <p:pic>
        <p:nvPicPr>
          <p:cNvPr id="11" name="Picture 10" descr="Chart, histogram&#10;&#10;Description automatically generated">
            <a:extLst>
              <a:ext uri="{FF2B5EF4-FFF2-40B4-BE49-F238E27FC236}">
                <a16:creationId xmlns:a16="http://schemas.microsoft.com/office/drawing/2014/main" id="{59C53A58-E4CF-4CBC-BD87-BB58B516C4D8}"/>
              </a:ext>
            </a:extLst>
          </p:cNvPr>
          <p:cNvPicPr>
            <a:picLocks noChangeAspect="1"/>
          </p:cNvPicPr>
          <p:nvPr/>
        </p:nvPicPr>
        <p:blipFill rotWithShape="1">
          <a:blip r:embed="rId4">
            <a:extLst>
              <a:ext uri="{28A0092B-C50C-407E-A947-70E740481C1C}">
                <a14:useLocalDpi xmlns:a14="http://schemas.microsoft.com/office/drawing/2010/main" val="0"/>
              </a:ext>
            </a:extLst>
          </a:blip>
          <a:srcRect l="84608" t="39359" r="-1036" b="37585"/>
          <a:stretch/>
        </p:blipFill>
        <p:spPr>
          <a:xfrm>
            <a:off x="10134821" y="1375395"/>
            <a:ext cx="2002971" cy="1385041"/>
          </a:xfrm>
          <a:prstGeom prst="rect">
            <a:avLst/>
          </a:prstGeom>
        </p:spPr>
      </p:pic>
      <p:sp>
        <p:nvSpPr>
          <p:cNvPr id="13" name="TextBox 12">
            <a:extLst>
              <a:ext uri="{FF2B5EF4-FFF2-40B4-BE49-F238E27FC236}">
                <a16:creationId xmlns:a16="http://schemas.microsoft.com/office/drawing/2014/main" id="{18ACBCD8-5675-4677-A90C-167C384A586D}"/>
              </a:ext>
            </a:extLst>
          </p:cNvPr>
          <p:cNvSpPr txBox="1"/>
          <p:nvPr/>
        </p:nvSpPr>
        <p:spPr>
          <a:xfrm>
            <a:off x="569441" y="1437377"/>
            <a:ext cx="9454243" cy="923330"/>
          </a:xfrm>
          <a:prstGeom prst="rect">
            <a:avLst/>
          </a:prstGeom>
          <a:noFill/>
        </p:spPr>
        <p:txBody>
          <a:bodyPr wrap="square">
            <a:spAutoFit/>
          </a:bodyPr>
          <a:lstStyle/>
          <a:p>
            <a:r>
              <a:rPr lang="en-GB" b="0" i="0" dirty="0">
                <a:solidFill>
                  <a:srgbClr val="24292E"/>
                </a:solidFill>
                <a:effectLst/>
                <a:latin typeface="-apple-system"/>
              </a:rPr>
              <a:t>However, there is a clear distinction between Human geographers, who feel that R&amp;R is not as important or moderately important for their own research, and Physical geographers, who feel that R&amp;R is much more important for their own research.</a:t>
            </a:r>
            <a:endParaRPr lang="en-GB" dirty="0"/>
          </a:p>
        </p:txBody>
      </p:sp>
      <p:sp>
        <p:nvSpPr>
          <p:cNvPr id="14" name="TextBox 13">
            <a:extLst>
              <a:ext uri="{FF2B5EF4-FFF2-40B4-BE49-F238E27FC236}">
                <a16:creationId xmlns:a16="http://schemas.microsoft.com/office/drawing/2014/main" id="{9399C529-F2F3-44F6-8A67-DA822308C6B7}"/>
              </a:ext>
            </a:extLst>
          </p:cNvPr>
          <p:cNvSpPr txBox="1"/>
          <p:nvPr/>
        </p:nvSpPr>
        <p:spPr>
          <a:xfrm>
            <a:off x="8266799" y="2840388"/>
            <a:ext cx="1999522" cy="369332"/>
          </a:xfrm>
          <a:prstGeom prst="rect">
            <a:avLst/>
          </a:prstGeom>
          <a:noFill/>
        </p:spPr>
        <p:txBody>
          <a:bodyPr wrap="none" rtlCol="0">
            <a:spAutoFit/>
          </a:bodyPr>
          <a:lstStyle/>
          <a:p>
            <a:r>
              <a:rPr lang="en-GB" dirty="0"/>
              <a:t>Physical Geography</a:t>
            </a:r>
          </a:p>
        </p:txBody>
      </p:sp>
      <p:sp>
        <p:nvSpPr>
          <p:cNvPr id="15" name="TextBox 14">
            <a:extLst>
              <a:ext uri="{FF2B5EF4-FFF2-40B4-BE49-F238E27FC236}">
                <a16:creationId xmlns:a16="http://schemas.microsoft.com/office/drawing/2014/main" id="{6538AE32-4736-4A68-BC5D-E23283D28A85}"/>
              </a:ext>
            </a:extLst>
          </p:cNvPr>
          <p:cNvSpPr txBox="1"/>
          <p:nvPr/>
        </p:nvSpPr>
        <p:spPr>
          <a:xfrm>
            <a:off x="2720527" y="2849781"/>
            <a:ext cx="1942135" cy="369332"/>
          </a:xfrm>
          <a:prstGeom prst="rect">
            <a:avLst/>
          </a:prstGeom>
          <a:noFill/>
        </p:spPr>
        <p:txBody>
          <a:bodyPr wrap="none" rtlCol="0">
            <a:spAutoFit/>
          </a:bodyPr>
          <a:lstStyle/>
          <a:p>
            <a:r>
              <a:rPr lang="en-GB" dirty="0"/>
              <a:t>Human Geography</a:t>
            </a:r>
          </a:p>
        </p:txBody>
      </p:sp>
    </p:spTree>
    <p:extLst>
      <p:ext uri="{BB962C8B-B14F-4D97-AF65-F5344CB8AC3E}">
        <p14:creationId xmlns:p14="http://schemas.microsoft.com/office/powerpoint/2010/main" val="105053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175651-1D82-45E5-B2FF-2232E9153864}"/>
              </a:ext>
            </a:extLst>
          </p:cNvPr>
          <p:cNvPicPr>
            <a:picLocks noChangeAspect="1"/>
          </p:cNvPicPr>
          <p:nvPr/>
        </p:nvPicPr>
        <p:blipFill>
          <a:blip r:embed="rId2"/>
          <a:stretch>
            <a:fillRect/>
          </a:stretch>
        </p:blipFill>
        <p:spPr>
          <a:xfrm>
            <a:off x="11306175" y="0"/>
            <a:ext cx="885825" cy="828675"/>
          </a:xfrm>
          <a:prstGeom prst="rect">
            <a:avLst/>
          </a:prstGeom>
        </p:spPr>
      </p:pic>
      <p:sp>
        <p:nvSpPr>
          <p:cNvPr id="5" name="Title 1">
            <a:extLst>
              <a:ext uri="{FF2B5EF4-FFF2-40B4-BE49-F238E27FC236}">
                <a16:creationId xmlns:a16="http://schemas.microsoft.com/office/drawing/2014/main" id="{D0A19803-5EEC-48A1-94EB-CE1882529BAF}"/>
              </a:ext>
            </a:extLst>
          </p:cNvPr>
          <p:cNvSpPr>
            <a:spLocks noGrp="1"/>
          </p:cNvSpPr>
          <p:nvPr>
            <p:ph type="title"/>
          </p:nvPr>
        </p:nvSpPr>
        <p:spPr>
          <a:xfrm>
            <a:off x="522514" y="365125"/>
            <a:ext cx="11315700" cy="828675"/>
          </a:xfrm>
        </p:spPr>
        <p:txBody>
          <a:bodyPr>
            <a:noAutofit/>
          </a:bodyPr>
          <a:lstStyle/>
          <a:p>
            <a:r>
              <a:rPr lang="en-GB" sz="3200" b="1" i="0" dirty="0">
                <a:solidFill>
                  <a:srgbClr val="24292E"/>
                </a:solidFill>
                <a:effectLst/>
                <a:latin typeface="-apple-system"/>
              </a:rPr>
              <a:t>According to you, how important is the Reproducibility and Replicability of Geographical research to ...</a:t>
            </a:r>
            <a:endParaRPr lang="en-GB" sz="3200" dirty="0"/>
          </a:p>
        </p:txBody>
      </p:sp>
      <p:pic>
        <p:nvPicPr>
          <p:cNvPr id="3" name="Picture 2" descr="Chart, box and whisker chart&#10;&#10;Description automatically generated">
            <a:extLst>
              <a:ext uri="{FF2B5EF4-FFF2-40B4-BE49-F238E27FC236}">
                <a16:creationId xmlns:a16="http://schemas.microsoft.com/office/drawing/2014/main" id="{93D45DE2-0D93-42B1-8597-DA401657F9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036" y="3081378"/>
            <a:ext cx="5597112" cy="3776622"/>
          </a:xfrm>
          <a:prstGeom prst="rect">
            <a:avLst/>
          </a:prstGeom>
        </p:spPr>
      </p:pic>
      <p:pic>
        <p:nvPicPr>
          <p:cNvPr id="9" name="Picture 8" descr="Chart, box and whisker chart&#10;&#10;Description automatically generated">
            <a:extLst>
              <a:ext uri="{FF2B5EF4-FFF2-40B4-BE49-F238E27FC236}">
                <a16:creationId xmlns:a16="http://schemas.microsoft.com/office/drawing/2014/main" id="{FC2406FF-D4E4-4761-9062-CAA497C8D5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6650" y="3081378"/>
            <a:ext cx="5487428" cy="3776623"/>
          </a:xfrm>
          <a:prstGeom prst="rect">
            <a:avLst/>
          </a:prstGeom>
        </p:spPr>
      </p:pic>
      <p:sp>
        <p:nvSpPr>
          <p:cNvPr id="11" name="TextBox 10">
            <a:extLst>
              <a:ext uri="{FF2B5EF4-FFF2-40B4-BE49-F238E27FC236}">
                <a16:creationId xmlns:a16="http://schemas.microsoft.com/office/drawing/2014/main" id="{31E6C4D4-E968-42F1-B725-33CB16A9948D}"/>
              </a:ext>
            </a:extLst>
          </p:cNvPr>
          <p:cNvSpPr txBox="1"/>
          <p:nvPr/>
        </p:nvSpPr>
        <p:spPr>
          <a:xfrm>
            <a:off x="0" y="1439842"/>
            <a:ext cx="11892926" cy="1200329"/>
          </a:xfrm>
          <a:prstGeom prst="rect">
            <a:avLst/>
          </a:prstGeom>
          <a:noFill/>
        </p:spPr>
        <p:txBody>
          <a:bodyPr wrap="square">
            <a:spAutoFit/>
          </a:bodyPr>
          <a:lstStyle/>
          <a:p>
            <a:r>
              <a:rPr lang="en-GB" b="0" i="0" dirty="0">
                <a:solidFill>
                  <a:srgbClr val="24292E"/>
                </a:solidFill>
                <a:effectLst/>
                <a:latin typeface="-apple-system"/>
              </a:rPr>
              <a:t>Here we can clearly see the differences by each Research Group. While Quantitative Spatial Science and Research Initiative for the Dynamic Global Environment provided more stable answer, where all the domains are important for them, the Historical and Cultural Research Group is the most varied in its responses. For them, the R&amp;R is more important for our department than for their own research.</a:t>
            </a:r>
            <a:endParaRPr lang="en-GB" dirty="0"/>
          </a:p>
        </p:txBody>
      </p:sp>
      <p:sp>
        <p:nvSpPr>
          <p:cNvPr id="12" name="TextBox 11">
            <a:extLst>
              <a:ext uri="{FF2B5EF4-FFF2-40B4-BE49-F238E27FC236}">
                <a16:creationId xmlns:a16="http://schemas.microsoft.com/office/drawing/2014/main" id="{181419EC-419D-4BF8-BF93-1124D973215E}"/>
              </a:ext>
            </a:extLst>
          </p:cNvPr>
          <p:cNvSpPr txBox="1"/>
          <p:nvPr/>
        </p:nvSpPr>
        <p:spPr>
          <a:xfrm>
            <a:off x="3147502" y="2798554"/>
            <a:ext cx="1965666" cy="369332"/>
          </a:xfrm>
          <a:prstGeom prst="rect">
            <a:avLst/>
          </a:prstGeom>
          <a:noFill/>
        </p:spPr>
        <p:txBody>
          <a:bodyPr wrap="none" rtlCol="0">
            <a:spAutoFit/>
          </a:bodyPr>
          <a:lstStyle/>
          <a:p>
            <a:r>
              <a:rPr lang="en-GB" dirty="0"/>
              <a:t>Your own Research</a:t>
            </a:r>
          </a:p>
        </p:txBody>
      </p:sp>
      <p:pic>
        <p:nvPicPr>
          <p:cNvPr id="7" name="Picture 6" descr="Chart, box and whisker chart&#10;&#10;Description automatically generated">
            <a:extLst>
              <a:ext uri="{FF2B5EF4-FFF2-40B4-BE49-F238E27FC236}">
                <a16:creationId xmlns:a16="http://schemas.microsoft.com/office/drawing/2014/main" id="{673FDB0B-A11E-49EF-A006-A4B834885C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580" y="3251338"/>
            <a:ext cx="5569721" cy="3603605"/>
          </a:xfrm>
          <a:prstGeom prst="rect">
            <a:avLst/>
          </a:prstGeom>
        </p:spPr>
      </p:pic>
      <p:sp>
        <p:nvSpPr>
          <p:cNvPr id="13" name="TextBox 12">
            <a:extLst>
              <a:ext uri="{FF2B5EF4-FFF2-40B4-BE49-F238E27FC236}">
                <a16:creationId xmlns:a16="http://schemas.microsoft.com/office/drawing/2014/main" id="{89FFDDC5-4220-4862-8CC9-2FA18D059678}"/>
              </a:ext>
            </a:extLst>
          </p:cNvPr>
          <p:cNvSpPr txBox="1"/>
          <p:nvPr/>
        </p:nvSpPr>
        <p:spPr>
          <a:xfrm>
            <a:off x="6123612" y="2676108"/>
            <a:ext cx="2002279" cy="369332"/>
          </a:xfrm>
          <a:prstGeom prst="rect">
            <a:avLst/>
          </a:prstGeom>
          <a:noFill/>
        </p:spPr>
        <p:txBody>
          <a:bodyPr wrap="none" rtlCol="0">
            <a:spAutoFit/>
          </a:bodyPr>
          <a:lstStyle/>
          <a:p>
            <a:r>
              <a:rPr lang="en-GB" dirty="0"/>
              <a:t>To Our Department</a:t>
            </a:r>
          </a:p>
        </p:txBody>
      </p:sp>
      <p:sp>
        <p:nvSpPr>
          <p:cNvPr id="14" name="TextBox 13">
            <a:extLst>
              <a:ext uri="{FF2B5EF4-FFF2-40B4-BE49-F238E27FC236}">
                <a16:creationId xmlns:a16="http://schemas.microsoft.com/office/drawing/2014/main" id="{FF2A1CE5-D1AF-4D85-8AC8-BB09DF7B9953}"/>
              </a:ext>
            </a:extLst>
          </p:cNvPr>
          <p:cNvSpPr txBox="1"/>
          <p:nvPr/>
        </p:nvSpPr>
        <p:spPr>
          <a:xfrm>
            <a:off x="8819217" y="2712045"/>
            <a:ext cx="3372783" cy="369332"/>
          </a:xfrm>
          <a:prstGeom prst="rect">
            <a:avLst/>
          </a:prstGeom>
          <a:noFill/>
        </p:spPr>
        <p:txBody>
          <a:bodyPr wrap="none" rtlCol="0">
            <a:spAutoFit/>
          </a:bodyPr>
          <a:lstStyle/>
          <a:p>
            <a:r>
              <a:rPr lang="en-GB" dirty="0"/>
              <a:t>To future of Geographical Analysis</a:t>
            </a:r>
          </a:p>
        </p:txBody>
      </p:sp>
    </p:spTree>
    <p:extLst>
      <p:ext uri="{BB962C8B-B14F-4D97-AF65-F5344CB8AC3E}">
        <p14:creationId xmlns:p14="http://schemas.microsoft.com/office/powerpoint/2010/main" val="1252748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175651-1D82-45E5-B2FF-2232E9153864}"/>
              </a:ext>
            </a:extLst>
          </p:cNvPr>
          <p:cNvPicPr>
            <a:picLocks noChangeAspect="1"/>
          </p:cNvPicPr>
          <p:nvPr/>
        </p:nvPicPr>
        <p:blipFill>
          <a:blip r:embed="rId2"/>
          <a:stretch>
            <a:fillRect/>
          </a:stretch>
        </p:blipFill>
        <p:spPr>
          <a:xfrm>
            <a:off x="11306175" y="0"/>
            <a:ext cx="885825" cy="828675"/>
          </a:xfrm>
          <a:prstGeom prst="rect">
            <a:avLst/>
          </a:prstGeom>
        </p:spPr>
      </p:pic>
      <p:sp>
        <p:nvSpPr>
          <p:cNvPr id="5" name="Title 1">
            <a:extLst>
              <a:ext uri="{FF2B5EF4-FFF2-40B4-BE49-F238E27FC236}">
                <a16:creationId xmlns:a16="http://schemas.microsoft.com/office/drawing/2014/main" id="{D0A19803-5EEC-48A1-94EB-CE1882529BAF}"/>
              </a:ext>
            </a:extLst>
          </p:cNvPr>
          <p:cNvSpPr>
            <a:spLocks noGrp="1"/>
          </p:cNvSpPr>
          <p:nvPr>
            <p:ph type="title"/>
          </p:nvPr>
        </p:nvSpPr>
        <p:spPr>
          <a:xfrm>
            <a:off x="522514" y="365125"/>
            <a:ext cx="11315700" cy="828675"/>
          </a:xfrm>
        </p:spPr>
        <p:txBody>
          <a:bodyPr>
            <a:noAutofit/>
          </a:bodyPr>
          <a:lstStyle/>
          <a:p>
            <a:r>
              <a:rPr lang="en-GB" sz="3200" b="1" i="0" dirty="0">
                <a:solidFill>
                  <a:srgbClr val="24292E"/>
                </a:solidFill>
                <a:effectLst/>
                <a:latin typeface="-apple-system"/>
              </a:rPr>
              <a:t>How much do you consider Reproducibility and Replicability in your own research?</a:t>
            </a:r>
            <a:endParaRPr lang="en-GB" sz="3200" dirty="0"/>
          </a:p>
        </p:txBody>
      </p:sp>
      <p:sp>
        <p:nvSpPr>
          <p:cNvPr id="6" name="TextBox 5">
            <a:extLst>
              <a:ext uri="{FF2B5EF4-FFF2-40B4-BE49-F238E27FC236}">
                <a16:creationId xmlns:a16="http://schemas.microsoft.com/office/drawing/2014/main" id="{61F53569-3A37-40CF-9474-2BC9A459BF84}"/>
              </a:ext>
            </a:extLst>
          </p:cNvPr>
          <p:cNvSpPr txBox="1"/>
          <p:nvPr/>
        </p:nvSpPr>
        <p:spPr>
          <a:xfrm>
            <a:off x="1420585" y="1416121"/>
            <a:ext cx="8625567" cy="646331"/>
          </a:xfrm>
          <a:prstGeom prst="rect">
            <a:avLst/>
          </a:prstGeom>
          <a:noFill/>
        </p:spPr>
        <p:txBody>
          <a:bodyPr wrap="square">
            <a:spAutoFit/>
          </a:bodyPr>
          <a:lstStyle/>
          <a:p>
            <a:r>
              <a:rPr lang="en-GB" b="0" i="0" dirty="0">
                <a:solidFill>
                  <a:srgbClr val="24292E"/>
                </a:solidFill>
                <a:effectLst/>
                <a:latin typeface="-apple-system"/>
              </a:rPr>
              <a:t>Most of the respondents (91%) consider the R&amp;R in their research to some, moderate or great extent, while only 8.5% of respondents is less inclined to R&amp;R in their own research.</a:t>
            </a:r>
            <a:endParaRPr lang="en-GB" dirty="0"/>
          </a:p>
        </p:txBody>
      </p:sp>
      <p:pic>
        <p:nvPicPr>
          <p:cNvPr id="7" name="Picture 6" descr="Chart, histogram&#10;&#10;Description automatically generated">
            <a:extLst>
              <a:ext uri="{FF2B5EF4-FFF2-40B4-BE49-F238E27FC236}">
                <a16:creationId xmlns:a16="http://schemas.microsoft.com/office/drawing/2014/main" id="{494BB0DE-37F3-4176-BB31-C17DF17CEE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710" y="2423051"/>
            <a:ext cx="10494465" cy="4434949"/>
          </a:xfrm>
          <a:prstGeom prst="rect">
            <a:avLst/>
          </a:prstGeom>
        </p:spPr>
      </p:pic>
    </p:spTree>
    <p:extLst>
      <p:ext uri="{BB962C8B-B14F-4D97-AF65-F5344CB8AC3E}">
        <p14:creationId xmlns:p14="http://schemas.microsoft.com/office/powerpoint/2010/main" val="2305773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175651-1D82-45E5-B2FF-2232E9153864}"/>
              </a:ext>
            </a:extLst>
          </p:cNvPr>
          <p:cNvPicPr>
            <a:picLocks noChangeAspect="1"/>
          </p:cNvPicPr>
          <p:nvPr/>
        </p:nvPicPr>
        <p:blipFill>
          <a:blip r:embed="rId2"/>
          <a:stretch>
            <a:fillRect/>
          </a:stretch>
        </p:blipFill>
        <p:spPr>
          <a:xfrm>
            <a:off x="11306175" y="0"/>
            <a:ext cx="885825" cy="828675"/>
          </a:xfrm>
          <a:prstGeom prst="rect">
            <a:avLst/>
          </a:prstGeom>
        </p:spPr>
      </p:pic>
      <p:sp>
        <p:nvSpPr>
          <p:cNvPr id="5" name="Title 1">
            <a:extLst>
              <a:ext uri="{FF2B5EF4-FFF2-40B4-BE49-F238E27FC236}">
                <a16:creationId xmlns:a16="http://schemas.microsoft.com/office/drawing/2014/main" id="{D0A19803-5EEC-48A1-94EB-CE1882529BAF}"/>
              </a:ext>
            </a:extLst>
          </p:cNvPr>
          <p:cNvSpPr>
            <a:spLocks noGrp="1"/>
          </p:cNvSpPr>
          <p:nvPr>
            <p:ph type="title"/>
          </p:nvPr>
        </p:nvSpPr>
        <p:spPr>
          <a:xfrm>
            <a:off x="522514" y="365125"/>
            <a:ext cx="11315700" cy="828675"/>
          </a:xfrm>
        </p:spPr>
        <p:txBody>
          <a:bodyPr>
            <a:noAutofit/>
          </a:bodyPr>
          <a:lstStyle/>
          <a:p>
            <a:r>
              <a:rPr lang="en-GB" sz="3200" b="1" i="0" dirty="0">
                <a:solidFill>
                  <a:srgbClr val="24292E"/>
                </a:solidFill>
                <a:effectLst/>
                <a:latin typeface="-apple-system"/>
              </a:rPr>
              <a:t>How much do you consider Reproducibility and Replicability in your own research?</a:t>
            </a:r>
            <a:endParaRPr lang="en-GB" sz="3200" dirty="0"/>
          </a:p>
        </p:txBody>
      </p:sp>
      <p:pic>
        <p:nvPicPr>
          <p:cNvPr id="3" name="Picture 2" descr="Chart, histogram&#10;&#10;Description automatically generated">
            <a:extLst>
              <a:ext uri="{FF2B5EF4-FFF2-40B4-BE49-F238E27FC236}">
                <a16:creationId xmlns:a16="http://schemas.microsoft.com/office/drawing/2014/main" id="{714B05BF-693B-4586-BD2D-A8F63AAC6B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514" y="2250445"/>
            <a:ext cx="11021786" cy="4607556"/>
          </a:xfrm>
          <a:prstGeom prst="rect">
            <a:avLst/>
          </a:prstGeom>
        </p:spPr>
      </p:pic>
      <p:sp>
        <p:nvSpPr>
          <p:cNvPr id="6" name="TextBox 5">
            <a:extLst>
              <a:ext uri="{FF2B5EF4-FFF2-40B4-BE49-F238E27FC236}">
                <a16:creationId xmlns:a16="http://schemas.microsoft.com/office/drawing/2014/main" id="{51D2470E-338A-4BF8-91F0-AE195DAA0AA6}"/>
              </a:ext>
            </a:extLst>
          </p:cNvPr>
          <p:cNvSpPr txBox="1"/>
          <p:nvPr/>
        </p:nvSpPr>
        <p:spPr>
          <a:xfrm>
            <a:off x="925287" y="1604114"/>
            <a:ext cx="11266713" cy="646331"/>
          </a:xfrm>
          <a:prstGeom prst="rect">
            <a:avLst/>
          </a:prstGeom>
          <a:noFill/>
        </p:spPr>
        <p:txBody>
          <a:bodyPr wrap="square">
            <a:spAutoFit/>
          </a:bodyPr>
          <a:lstStyle/>
          <a:p>
            <a:r>
              <a:rPr lang="en-GB" b="0" i="0" dirty="0">
                <a:solidFill>
                  <a:srgbClr val="24292E"/>
                </a:solidFill>
                <a:effectLst/>
                <a:latin typeface="-apple-system"/>
              </a:rPr>
              <a:t>We can observe a clear distinction between the Human and Physical geographers. All of the physical geographers consider R&amp;R in their research at least to some extent, while this cannot be said about Human geographers.</a:t>
            </a:r>
            <a:endParaRPr lang="en-GB" dirty="0"/>
          </a:p>
        </p:txBody>
      </p:sp>
      <p:sp>
        <p:nvSpPr>
          <p:cNvPr id="7" name="TextBox 6">
            <a:extLst>
              <a:ext uri="{FF2B5EF4-FFF2-40B4-BE49-F238E27FC236}">
                <a16:creationId xmlns:a16="http://schemas.microsoft.com/office/drawing/2014/main" id="{D9B5B5F0-6CF8-439C-BD02-442A4D43E3E5}"/>
              </a:ext>
            </a:extLst>
          </p:cNvPr>
          <p:cNvSpPr txBox="1"/>
          <p:nvPr/>
        </p:nvSpPr>
        <p:spPr>
          <a:xfrm>
            <a:off x="8868867" y="2712110"/>
            <a:ext cx="1999522" cy="369332"/>
          </a:xfrm>
          <a:prstGeom prst="rect">
            <a:avLst/>
          </a:prstGeom>
          <a:noFill/>
        </p:spPr>
        <p:txBody>
          <a:bodyPr wrap="none" rtlCol="0">
            <a:spAutoFit/>
          </a:bodyPr>
          <a:lstStyle/>
          <a:p>
            <a:r>
              <a:rPr lang="en-GB" dirty="0"/>
              <a:t>Physical Geography</a:t>
            </a:r>
          </a:p>
        </p:txBody>
      </p:sp>
      <p:sp>
        <p:nvSpPr>
          <p:cNvPr id="8" name="TextBox 7">
            <a:extLst>
              <a:ext uri="{FF2B5EF4-FFF2-40B4-BE49-F238E27FC236}">
                <a16:creationId xmlns:a16="http://schemas.microsoft.com/office/drawing/2014/main" id="{0C8912A2-6083-4478-9F21-F3685F68AEC9}"/>
              </a:ext>
            </a:extLst>
          </p:cNvPr>
          <p:cNvSpPr txBox="1"/>
          <p:nvPr/>
        </p:nvSpPr>
        <p:spPr>
          <a:xfrm>
            <a:off x="2720527" y="2849781"/>
            <a:ext cx="1942135" cy="369332"/>
          </a:xfrm>
          <a:prstGeom prst="rect">
            <a:avLst/>
          </a:prstGeom>
          <a:noFill/>
        </p:spPr>
        <p:txBody>
          <a:bodyPr wrap="none" rtlCol="0">
            <a:spAutoFit/>
          </a:bodyPr>
          <a:lstStyle/>
          <a:p>
            <a:r>
              <a:rPr lang="en-GB" dirty="0"/>
              <a:t>Human Geography</a:t>
            </a:r>
          </a:p>
        </p:txBody>
      </p:sp>
    </p:spTree>
    <p:extLst>
      <p:ext uri="{BB962C8B-B14F-4D97-AF65-F5344CB8AC3E}">
        <p14:creationId xmlns:p14="http://schemas.microsoft.com/office/powerpoint/2010/main" val="3667673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175651-1D82-45E5-B2FF-2232E9153864}"/>
              </a:ext>
            </a:extLst>
          </p:cNvPr>
          <p:cNvPicPr>
            <a:picLocks noChangeAspect="1"/>
          </p:cNvPicPr>
          <p:nvPr/>
        </p:nvPicPr>
        <p:blipFill>
          <a:blip r:embed="rId2"/>
          <a:stretch>
            <a:fillRect/>
          </a:stretch>
        </p:blipFill>
        <p:spPr>
          <a:xfrm>
            <a:off x="11306175" y="0"/>
            <a:ext cx="885825" cy="828675"/>
          </a:xfrm>
          <a:prstGeom prst="rect">
            <a:avLst/>
          </a:prstGeom>
        </p:spPr>
      </p:pic>
      <p:sp>
        <p:nvSpPr>
          <p:cNvPr id="5" name="Title 1">
            <a:extLst>
              <a:ext uri="{FF2B5EF4-FFF2-40B4-BE49-F238E27FC236}">
                <a16:creationId xmlns:a16="http://schemas.microsoft.com/office/drawing/2014/main" id="{D0A19803-5EEC-48A1-94EB-CE1882529BAF}"/>
              </a:ext>
            </a:extLst>
          </p:cNvPr>
          <p:cNvSpPr>
            <a:spLocks noGrp="1"/>
          </p:cNvSpPr>
          <p:nvPr>
            <p:ph type="title"/>
          </p:nvPr>
        </p:nvSpPr>
        <p:spPr>
          <a:xfrm>
            <a:off x="522514" y="365125"/>
            <a:ext cx="11315700" cy="828675"/>
          </a:xfrm>
        </p:spPr>
        <p:txBody>
          <a:bodyPr>
            <a:noAutofit/>
          </a:bodyPr>
          <a:lstStyle/>
          <a:p>
            <a:r>
              <a:rPr lang="en-GB" sz="3200" b="1" i="0" dirty="0">
                <a:solidFill>
                  <a:srgbClr val="24292E"/>
                </a:solidFill>
                <a:effectLst/>
                <a:latin typeface="-apple-system"/>
              </a:rPr>
              <a:t>How much do you consider Reproducibility and Replicability in your own research?</a:t>
            </a:r>
            <a:endParaRPr lang="en-GB" sz="3200" dirty="0"/>
          </a:p>
        </p:txBody>
      </p:sp>
      <p:pic>
        <p:nvPicPr>
          <p:cNvPr id="3" name="Picture 2" descr="Chart, box and whisker chart&#10;&#10;Description automatically generated">
            <a:extLst>
              <a:ext uri="{FF2B5EF4-FFF2-40B4-BE49-F238E27FC236}">
                <a16:creationId xmlns:a16="http://schemas.microsoft.com/office/drawing/2014/main" id="{49671D60-C350-45F2-BBD0-5A583E84A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183" y="1975470"/>
            <a:ext cx="7143147" cy="4517405"/>
          </a:xfrm>
          <a:prstGeom prst="rect">
            <a:avLst/>
          </a:prstGeom>
        </p:spPr>
      </p:pic>
      <p:sp>
        <p:nvSpPr>
          <p:cNvPr id="9" name="TextBox 8">
            <a:extLst>
              <a:ext uri="{FF2B5EF4-FFF2-40B4-BE49-F238E27FC236}">
                <a16:creationId xmlns:a16="http://schemas.microsoft.com/office/drawing/2014/main" id="{BCA6AAE9-E1B7-47F4-83D4-393BA9CFE16C}"/>
              </a:ext>
            </a:extLst>
          </p:cNvPr>
          <p:cNvSpPr txBox="1"/>
          <p:nvPr/>
        </p:nvSpPr>
        <p:spPr>
          <a:xfrm>
            <a:off x="8078561" y="1975470"/>
            <a:ext cx="3388015" cy="2308324"/>
          </a:xfrm>
          <a:prstGeom prst="rect">
            <a:avLst/>
          </a:prstGeom>
          <a:noFill/>
        </p:spPr>
        <p:txBody>
          <a:bodyPr wrap="square">
            <a:spAutoFit/>
          </a:bodyPr>
          <a:lstStyle/>
          <a:p>
            <a:r>
              <a:rPr lang="en-GB" b="0" i="0" dirty="0">
                <a:solidFill>
                  <a:srgbClr val="24292E"/>
                </a:solidFill>
                <a:effectLst/>
                <a:latin typeface="-apple-system"/>
              </a:rPr>
              <a:t>This correlates also with the responses grouped by a specific Research group. The respondents identifying with Political Economy and Historical and Cultural Research Group are those who consider R&amp;R the least or not at all.</a:t>
            </a:r>
            <a:endParaRPr lang="en-GB" dirty="0"/>
          </a:p>
        </p:txBody>
      </p:sp>
    </p:spTree>
    <p:extLst>
      <p:ext uri="{BB962C8B-B14F-4D97-AF65-F5344CB8AC3E}">
        <p14:creationId xmlns:p14="http://schemas.microsoft.com/office/powerpoint/2010/main" val="1571339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1375</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-apple-system</vt:lpstr>
      <vt:lpstr>Arial</vt:lpstr>
      <vt:lpstr>Calibri</vt:lpstr>
      <vt:lpstr>Calibri Light</vt:lpstr>
      <vt:lpstr>Office Theme</vt:lpstr>
      <vt:lpstr>Reproducibility &amp; Replicability survey 2021 </vt:lpstr>
      <vt:lpstr>Tell us which Geography Branch do you identify with.</vt:lpstr>
      <vt:lpstr>PowerPoint Presentation</vt:lpstr>
      <vt:lpstr>According to you, how important is the Reproducibility and Replicability of Geographical research to ...</vt:lpstr>
      <vt:lpstr>According to you, how important is the Reproducibility and Replicability of Geographical research to ...</vt:lpstr>
      <vt:lpstr>According to you, how important is the Reproducibility and Replicability of Geographical research to ...</vt:lpstr>
      <vt:lpstr>How much do you consider Reproducibility and Replicability in your own research?</vt:lpstr>
      <vt:lpstr>How much do you consider Reproducibility and Replicability in your own research?</vt:lpstr>
      <vt:lpstr>How much do you consider Reproducibility and Replicability in your own research?</vt:lpstr>
      <vt:lpstr>Do you publish your code/data/reproducible examples of your research?</vt:lpstr>
      <vt:lpstr>Do you publish your code/data/reproducible examples of your research?</vt:lpstr>
      <vt:lpstr>Please tell us what restricts you from publishing your code/data/reproducible examples of your research?</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Reproducibility &amp; Replicability survey 2021 </dc:title>
  <dc:creator>Lenka Hasova</dc:creator>
  <cp:lastModifiedBy>Lenka Hasova</cp:lastModifiedBy>
  <cp:revision>1</cp:revision>
  <dcterms:created xsi:type="dcterms:W3CDTF">2021-03-29T15:05:00Z</dcterms:created>
  <dcterms:modified xsi:type="dcterms:W3CDTF">2021-03-29T15:34:18Z</dcterms:modified>
</cp:coreProperties>
</file>