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6" autoAdjust="0"/>
    <p:restoredTop sz="94660"/>
  </p:normalViewPr>
  <p:slideViewPr>
    <p:cSldViewPr>
      <p:cViewPr varScale="1">
        <p:scale>
          <a:sx n="63" d="100"/>
          <a:sy n="63" d="100"/>
        </p:scale>
        <p:origin x="1368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5467AF-11FC-4566-91FC-F0FD1E912396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140EA7-C257-495B-8D19-72DB264D674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Art by </a:t>
            </a:r>
            <a:r>
              <a:rPr lang="en-US" dirty="0" err="1"/>
              <a:t>prasad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140EA7-C257-495B-8D19-72DB264D6741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15E634C-9147-49A9-9C90-ED7DB34600AD}" type="datetimeFigureOut">
              <a:rPr lang="en-US" smtClean="0"/>
              <a:pPr/>
              <a:t>11/13/2024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3C76689-4896-4F3D-AEA9-7E20DF99A0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E634C-9147-49A9-9C90-ED7DB34600AD}" type="datetimeFigureOut">
              <a:rPr lang="en-US" smtClean="0"/>
              <a:pPr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76689-4896-4F3D-AEA9-7E20DF99A0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E634C-9147-49A9-9C90-ED7DB34600AD}" type="datetimeFigureOut">
              <a:rPr lang="en-US" smtClean="0"/>
              <a:pPr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76689-4896-4F3D-AEA9-7E20DF99A0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E634C-9147-49A9-9C90-ED7DB34600AD}" type="datetimeFigureOut">
              <a:rPr lang="en-US" smtClean="0"/>
              <a:pPr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76689-4896-4F3D-AEA9-7E20DF99A0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E634C-9147-49A9-9C90-ED7DB34600AD}" type="datetimeFigureOut">
              <a:rPr lang="en-US" smtClean="0"/>
              <a:pPr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76689-4896-4F3D-AEA9-7E20DF99A0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E634C-9147-49A9-9C90-ED7DB34600AD}" type="datetimeFigureOut">
              <a:rPr lang="en-US" smtClean="0"/>
              <a:pPr/>
              <a:t>11/13/2024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76689-4896-4F3D-AEA9-7E20DF99A0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E634C-9147-49A9-9C90-ED7DB34600AD}" type="datetimeFigureOut">
              <a:rPr lang="en-US" smtClean="0"/>
              <a:pPr/>
              <a:t>11/13/2024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76689-4896-4F3D-AEA9-7E20DF99A0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E634C-9147-49A9-9C90-ED7DB34600AD}" type="datetimeFigureOut">
              <a:rPr lang="en-US" smtClean="0"/>
              <a:pPr/>
              <a:t>11/13/2024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76689-4896-4F3D-AEA9-7E20DF99A0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E634C-9147-49A9-9C90-ED7DB34600AD}" type="datetimeFigureOut">
              <a:rPr lang="en-US" smtClean="0"/>
              <a:pPr/>
              <a:t>11/13/2024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76689-4896-4F3D-AEA9-7E20DF99A0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315E634C-9147-49A9-9C90-ED7DB34600AD}" type="datetimeFigureOut">
              <a:rPr lang="en-US" smtClean="0"/>
              <a:pPr/>
              <a:t>11/13/2024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76689-4896-4F3D-AEA9-7E20DF99A0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15E634C-9147-49A9-9C90-ED7DB34600AD}" type="datetimeFigureOut">
              <a:rPr lang="en-US" smtClean="0"/>
              <a:pPr/>
              <a:t>11/13/2024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3C76689-4896-4F3D-AEA9-7E20DF99A0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15E634C-9147-49A9-9C90-ED7DB34600AD}" type="datetimeFigureOut">
              <a:rPr lang="en-US" smtClean="0"/>
              <a:pPr/>
              <a:t>11/13/2024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3C76689-4896-4F3D-AEA9-7E20DF99A0D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Web </a:t>
            </a:r>
            <a:r>
              <a:rPr lang="en-US" dirty="0" err="1">
                <a:solidFill>
                  <a:srgbClr val="FF0000"/>
                </a:solidFill>
              </a:rPr>
              <a:t>devalopment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4"/>
                </a:solidFill>
              </a:rPr>
              <a:t>Creat</a:t>
            </a:r>
            <a:r>
              <a:rPr lang="en-US" dirty="0">
                <a:solidFill>
                  <a:schemeClr val="accent4"/>
                </a:solidFill>
              </a:rPr>
              <a:t> in web </a:t>
            </a:r>
          </a:p>
        </p:txBody>
      </p:sp>
      <p:sp>
        <p:nvSpPr>
          <p:cNvPr id="4" name="Rectangle 3"/>
          <p:cNvSpPr/>
          <p:nvPr/>
        </p:nvSpPr>
        <p:spPr>
          <a:xfrm>
            <a:off x="6934200" y="6248400"/>
            <a:ext cx="169790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Art by </a:t>
            </a:r>
            <a:r>
              <a:rPr lang="en-US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prasad</a:t>
            </a:r>
            <a:endParaRPr 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dissolv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Web Development. JavaScript is a scripting language used to develop web pages. ...</a:t>
            </a:r>
          </a:p>
          <a:p>
            <a:r>
              <a:rPr lang="en-US" dirty="0"/>
              <a:t>Web Applications. Various JavaScript frameworks are used for developing and building robust web applications. ...</a:t>
            </a:r>
          </a:p>
          <a:p>
            <a:r>
              <a:rPr lang="en-US" dirty="0"/>
              <a:t>Presentations. ...</a:t>
            </a:r>
          </a:p>
          <a:p>
            <a:r>
              <a:rPr lang="en-US" dirty="0"/>
              <a:t>Server Applications. ...</a:t>
            </a:r>
          </a:p>
          <a:p>
            <a:r>
              <a:rPr lang="en-US" dirty="0"/>
              <a:t>Web Servers. ...</a:t>
            </a:r>
          </a:p>
          <a:p>
            <a:r>
              <a:rPr lang="en-US" dirty="0"/>
              <a:t>Games. ...</a:t>
            </a:r>
          </a:p>
          <a:p>
            <a:r>
              <a:rPr lang="en-US" dirty="0"/>
              <a:t>Art. ...</a:t>
            </a:r>
          </a:p>
          <a:p>
            <a:r>
              <a:rPr lang="en-US" dirty="0" err="1"/>
              <a:t>Smartwatch</a:t>
            </a:r>
            <a:r>
              <a:rPr lang="en-US" dirty="0"/>
              <a:t> Apps.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usess</a:t>
            </a:r>
            <a:r>
              <a:rPr lang="en-US" dirty="0">
                <a:solidFill>
                  <a:schemeClr val="accent2"/>
                </a:solidFill>
              </a:rPr>
              <a:t> of java script</a:t>
            </a:r>
          </a:p>
        </p:txBody>
      </p:sp>
      <p:pic>
        <p:nvPicPr>
          <p:cNvPr id="2050" name="Picture 2" descr="C:\Users\pc\Documents\image1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0" y="3657600"/>
            <a:ext cx="2857500" cy="2857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err="1">
                <a:solidFill>
                  <a:schemeClr val="accent3"/>
                </a:solidFill>
              </a:rPr>
              <a:t>usess</a:t>
            </a:r>
            <a:r>
              <a:rPr lang="en-US" dirty="0">
                <a:solidFill>
                  <a:schemeClr val="accent3"/>
                </a:solidFill>
              </a:rPr>
              <a:t> of java script</a:t>
            </a:r>
          </a:p>
        </p:txBody>
      </p:sp>
      <p:pic>
        <p:nvPicPr>
          <p:cNvPr id="1026" name="Picture 2" descr="C:\Users\pc\Documents\image 11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0600" y="1828800"/>
            <a:ext cx="7086600" cy="3352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43000" y="2057400"/>
            <a:ext cx="7543800" cy="3187891"/>
          </a:xfrm>
        </p:spPr>
        <p:txBody>
          <a:bodyPr/>
          <a:lstStyle/>
          <a:p>
            <a:r>
              <a:rPr lang="en-US" dirty="0"/>
              <a:t>HTML (hyper text </a:t>
            </a:r>
            <a:r>
              <a:rPr lang="en-US" dirty="0" err="1"/>
              <a:t>markap</a:t>
            </a:r>
            <a:r>
              <a:rPr lang="en-US" dirty="0"/>
              <a:t> language)</a:t>
            </a:r>
          </a:p>
          <a:p>
            <a:r>
              <a:rPr lang="en-US" dirty="0"/>
              <a:t>CSS (Cascading Style Sheets)</a:t>
            </a:r>
          </a:p>
          <a:p>
            <a:r>
              <a:rPr lang="en-US" dirty="0"/>
              <a:t>SQL (Structured Query Language)</a:t>
            </a:r>
          </a:p>
          <a:p>
            <a:r>
              <a:rPr lang="en-US" dirty="0"/>
              <a:t>JS (java script)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Web courses </a:t>
            </a:r>
          </a:p>
        </p:txBody>
      </p:sp>
    </p:spTree>
  </p:cSld>
  <p:clrMapOvr>
    <a:masterClrMapping/>
  </p:clrMapOvr>
  <p:transition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371600"/>
            <a:ext cx="8229600" cy="4525963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HTML is </a:t>
            </a:r>
            <a:r>
              <a:rPr lang="en-US" b="1" dirty="0"/>
              <a:t>the standard markup language for </a:t>
            </a:r>
            <a:r>
              <a:rPr lang="en-US" b="1" u="sng" dirty="0"/>
              <a:t>creating Web pages</a:t>
            </a:r>
            <a:r>
              <a:rPr lang="en-US" dirty="0"/>
              <a:t>. What is HTML? HTML stands for Hyper Text Markup Language; HTML is the standard markup language 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B050"/>
                </a:solidFill>
              </a:rPr>
              <a:t>HTML(</a:t>
            </a:r>
            <a:r>
              <a:rPr lang="en-US" u="sng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hyper text markup language</a:t>
            </a:r>
            <a:r>
              <a:rPr lang="en-US" dirty="0">
                <a:solidFill>
                  <a:srgbClr val="00B050"/>
                </a:solidFill>
              </a:rPr>
              <a:t>)</a:t>
            </a:r>
          </a:p>
        </p:txBody>
      </p:sp>
      <p:pic>
        <p:nvPicPr>
          <p:cNvPr id="4" name="Content Placeholder 4" descr="downloa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0" y="3276600"/>
            <a:ext cx="2873375" cy="2592387"/>
          </a:xfrm>
          <a:prstGeom prst="rect">
            <a:avLst/>
          </a:prstGeom>
        </p:spPr>
      </p:pic>
      <p:pic>
        <p:nvPicPr>
          <p:cNvPr id="3074" name="Picture 2" descr="C:\Users\pc\Documents\images3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000" y="3581400"/>
            <a:ext cx="2819400" cy="1638300"/>
          </a:xfrm>
          <a:prstGeom prst="rect">
            <a:avLst/>
          </a:prstGeom>
          <a:noFill/>
        </p:spPr>
      </p:pic>
    </p:spTree>
  </p:cSld>
  <p:clrMapOvr>
    <a:masterClrMapping/>
  </p:clrMapOvr>
  <p:transition>
    <p:wedg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Web Pages Development. Different websites we see on the internet regularly are in some form written in HTML code. ...</a:t>
            </a:r>
          </a:p>
          <a:p>
            <a:r>
              <a:rPr lang="en-US" dirty="0"/>
              <a:t>Navigating the Internet. ...</a:t>
            </a:r>
          </a:p>
          <a:p>
            <a:r>
              <a:rPr lang="en-US" dirty="0"/>
              <a:t>Responsive Designs. ...</a:t>
            </a:r>
          </a:p>
          <a:p>
            <a:r>
              <a:rPr lang="en-US" dirty="0"/>
              <a:t>Storage Function in the Browser. ...</a:t>
            </a:r>
          </a:p>
          <a:p>
            <a:r>
              <a:rPr lang="en-US" dirty="0"/>
              <a:t>Data Entry Support. ...</a:t>
            </a:r>
          </a:p>
          <a:p>
            <a:r>
              <a:rPr lang="en-US" dirty="0"/>
              <a:t>Creation of Web Documents. ...</a:t>
            </a:r>
          </a:p>
          <a:p>
            <a:r>
              <a:rPr lang="en-US" dirty="0"/>
              <a:t>Game Development. ...</a:t>
            </a:r>
          </a:p>
          <a:p>
            <a:r>
              <a:rPr lang="en-US" dirty="0"/>
              <a:t>Offline Web Applications</a:t>
            </a:r>
          </a:p>
          <a:p>
            <a:pPr marL="624078" indent="-51435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Arial" pitchFamily="34" charset="0"/>
              <a:buChar char="•"/>
            </a:pPr>
            <a:r>
              <a:rPr lang="en-US" u="sng" dirty="0" err="1">
                <a:solidFill>
                  <a:schemeClr val="accent2"/>
                </a:solidFill>
              </a:rPr>
              <a:t>usess</a:t>
            </a:r>
            <a:r>
              <a:rPr lang="en-US" u="sng" dirty="0">
                <a:solidFill>
                  <a:schemeClr val="accent2"/>
                </a:solidFill>
              </a:rPr>
              <a:t> of html</a:t>
            </a:r>
          </a:p>
        </p:txBody>
      </p:sp>
      <p:pic>
        <p:nvPicPr>
          <p:cNvPr id="4" name="Content Placeholder 4" descr="downloa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0625" y="2514600"/>
            <a:ext cx="2873375" cy="2744787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CSS is the language we use to style a Web page. What is CSS? </a:t>
            </a:r>
            <a:r>
              <a:rPr lang="en-US" b="1" dirty="0"/>
              <a:t>CSS stands for Cascading Style Sheets</a:t>
            </a:r>
            <a:r>
              <a:rPr lang="en-US" dirty="0"/>
              <a:t>; CSS describes how HTML elements are to be displayed on  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srgbClr val="FFC000"/>
                </a:solidFill>
              </a:rPr>
              <a:t> CSS (Cascading Style Sheets)</a:t>
            </a:r>
          </a:p>
        </p:txBody>
      </p:sp>
      <p:pic>
        <p:nvPicPr>
          <p:cNvPr id="1026" name="Picture 2" descr="C:\Users\pc\Documents\download (1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38800" y="3581400"/>
            <a:ext cx="1981200" cy="1981200"/>
          </a:xfrm>
          <a:prstGeom prst="rect">
            <a:avLst/>
          </a:prstGeom>
          <a:noFill/>
        </p:spPr>
      </p:pic>
      <p:pic>
        <p:nvPicPr>
          <p:cNvPr id="1027" name="Picture 3" descr="C:\Users\pc\Documents\image5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4114800"/>
            <a:ext cx="3028950" cy="1600200"/>
          </a:xfrm>
          <a:prstGeom prst="rect">
            <a:avLst/>
          </a:prstGeom>
          <a:noFill/>
        </p:spPr>
      </p:pic>
    </p:spTree>
  </p:cSld>
  <p:clrMapOvr>
    <a:masterClrMapping/>
  </p:clrMapOvr>
  <p:transition>
    <p:dissolv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itchFamily="49" charset="0"/>
              <a:buChar char="o"/>
            </a:pPr>
            <a:r>
              <a:rPr lang="en-US" dirty="0"/>
              <a:t>What is the main use of CSS? </a:t>
            </a:r>
          </a:p>
          <a:p>
            <a:pPr>
              <a:buFont typeface="Courier New" pitchFamily="49" charset="0"/>
              <a:buChar char="o"/>
            </a:pPr>
            <a:endParaRPr lang="en-US" dirty="0"/>
          </a:p>
          <a:p>
            <a:r>
              <a:rPr lang="en-US" dirty="0"/>
              <a:t>CSS is used to define styles for your web pages, including the design, layout and variations in display for different devices and screen sizes.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usess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of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css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Picture 2" descr="C:\Users\pc\Documents\download (1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19800" y="3962400"/>
            <a:ext cx="1981200" cy="1981200"/>
          </a:xfrm>
          <a:prstGeom prst="rect">
            <a:avLst/>
          </a:prstGeom>
          <a:noFill/>
        </p:spPr>
      </p:pic>
    </p:spTree>
  </p:cSld>
  <p:clrMapOvr>
    <a:masterClrMapping/>
  </p:clrMapOvr>
  <p:transition>
    <p:wedg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Structured Query Language is a domain-specific language used to manage data, especially in a relational database management system. It is particularly useful in handling structured data, i.e., data incorporating relations among entities and variables.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152400"/>
            <a:ext cx="8229600" cy="1143000"/>
          </a:xfrm>
        </p:spPr>
        <p:txBody>
          <a:bodyPr>
            <a:normAutofit fontScale="9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 SQL (Structured Query Language)</a:t>
            </a:r>
          </a:p>
        </p:txBody>
      </p:sp>
      <p:pic>
        <p:nvPicPr>
          <p:cNvPr id="2050" name="Picture 2" descr="C:\Users\pc\Documents\images 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24200" y="4495800"/>
            <a:ext cx="3352800" cy="1905000"/>
          </a:xfrm>
          <a:prstGeom prst="rect">
            <a:avLst/>
          </a:prstGeom>
          <a:noFill/>
        </p:spPr>
      </p:pic>
      <p:sp>
        <p:nvSpPr>
          <p:cNvPr id="2052" name="AutoShape 4" descr="C:\Users\pc\Documents\image 5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use SQL statements to </a:t>
            </a:r>
          </a:p>
          <a:p>
            <a:r>
              <a:rPr lang="en-US" dirty="0"/>
              <a:t> store</a:t>
            </a:r>
          </a:p>
          <a:p>
            <a:r>
              <a:rPr lang="en-US" dirty="0"/>
              <a:t>update</a:t>
            </a:r>
          </a:p>
          <a:p>
            <a:r>
              <a:rPr lang="en-US" dirty="0"/>
              <a:t> </a:t>
            </a:r>
            <a:r>
              <a:rPr lang="en-US" dirty="0" err="1"/>
              <a:t>remove,search,and</a:t>
            </a:r>
            <a:r>
              <a:rPr lang="en-US" dirty="0"/>
              <a:t> retrieve information from the database. You can also use SQL to maintain and optimize database performance.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usess</a:t>
            </a:r>
            <a:r>
              <a:rPr lang="en-US" dirty="0">
                <a:solidFill>
                  <a:srgbClr val="C00000"/>
                </a:solidFill>
              </a:rPr>
              <a:t> of SQL</a:t>
            </a:r>
          </a:p>
        </p:txBody>
      </p:sp>
      <p:pic>
        <p:nvPicPr>
          <p:cNvPr id="4097" name="Picture 1" descr="C:\Users\pc\Documents\images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57600" y="4343400"/>
            <a:ext cx="2743200" cy="1676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is the </a:t>
            </a:r>
            <a:r>
              <a:rPr lang="en-US" b="1" dirty="0"/>
              <a:t>Programming Language</a:t>
            </a:r>
            <a:r>
              <a:rPr lang="en-US" dirty="0"/>
              <a:t> for the Web.</a:t>
            </a:r>
          </a:p>
          <a:p>
            <a:r>
              <a:rPr lang="en-US" dirty="0"/>
              <a:t>JavaScript can update and change both </a:t>
            </a:r>
            <a:r>
              <a:rPr lang="en-US" b="1" dirty="0"/>
              <a:t>HTML</a:t>
            </a:r>
            <a:r>
              <a:rPr lang="en-US" dirty="0"/>
              <a:t> and </a:t>
            </a:r>
            <a:r>
              <a:rPr lang="en-US" b="1" dirty="0"/>
              <a:t>CSS.</a:t>
            </a:r>
            <a:endParaRPr lang="en-US" dirty="0"/>
          </a:p>
          <a:p>
            <a:r>
              <a:rPr lang="en-US" dirty="0"/>
              <a:t>JavaScript can </a:t>
            </a:r>
            <a:r>
              <a:rPr lang="en-US" b="1" dirty="0"/>
              <a:t>calculate</a:t>
            </a:r>
            <a:r>
              <a:rPr lang="en-US" dirty="0"/>
              <a:t>, </a:t>
            </a:r>
            <a:r>
              <a:rPr lang="en-US" b="1" dirty="0"/>
              <a:t>manipulate</a:t>
            </a:r>
            <a:r>
              <a:rPr lang="en-US" dirty="0"/>
              <a:t> and </a:t>
            </a:r>
            <a:r>
              <a:rPr lang="en-US" b="1" dirty="0"/>
              <a:t>validate</a:t>
            </a:r>
            <a:r>
              <a:rPr lang="en-US" dirty="0"/>
              <a:t> data.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srgbClr val="7030A0"/>
                </a:solidFill>
              </a:rPr>
              <a:t> JS (java script)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114</TotalTime>
  <Words>393</Words>
  <Application>Microsoft Office PowerPoint</Application>
  <PresentationFormat>On-screen Show (4:3)</PresentationFormat>
  <Paragraphs>48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Courier New</vt:lpstr>
      <vt:lpstr>Lucida Sans Unicode</vt:lpstr>
      <vt:lpstr>Verdana</vt:lpstr>
      <vt:lpstr>Wingdings 2</vt:lpstr>
      <vt:lpstr>Wingdings 3</vt:lpstr>
      <vt:lpstr>Concourse</vt:lpstr>
      <vt:lpstr>Web devalopment</vt:lpstr>
      <vt:lpstr>Web courses </vt:lpstr>
      <vt:lpstr>HTML(hyper text markup language)</vt:lpstr>
      <vt:lpstr>usess of html</vt:lpstr>
      <vt:lpstr> CSS (Cascading Style Sheets)</vt:lpstr>
      <vt:lpstr> usess of css</vt:lpstr>
      <vt:lpstr> SQL (Structured Query Language)</vt:lpstr>
      <vt:lpstr> usess of SQL</vt:lpstr>
      <vt:lpstr> JS (java script)</vt:lpstr>
      <vt:lpstr> usess of java script</vt:lpstr>
      <vt:lpstr> usess of java script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devalopment</dc:title>
  <dc:creator>pc</dc:creator>
  <cp:lastModifiedBy>prasadu lenka</cp:lastModifiedBy>
  <cp:revision>13</cp:revision>
  <dcterms:created xsi:type="dcterms:W3CDTF">2024-03-29T07:07:08Z</dcterms:created>
  <dcterms:modified xsi:type="dcterms:W3CDTF">2024-11-13T13:53:32Z</dcterms:modified>
</cp:coreProperties>
</file>