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4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F64A-7514-4B91-99AE-E952E42BB2D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E02D-CEAF-4157-B61A-13E722902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0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F64A-7514-4B91-99AE-E952E42BB2D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E02D-CEAF-4157-B61A-13E722902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F64A-7514-4B91-99AE-E952E42BB2D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E02D-CEAF-4157-B61A-13E722902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F64A-7514-4B91-99AE-E952E42BB2D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E02D-CEAF-4157-B61A-13E722902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F64A-7514-4B91-99AE-E952E42BB2D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E02D-CEAF-4157-B61A-13E722902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F64A-7514-4B91-99AE-E952E42BB2D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E02D-CEAF-4157-B61A-13E722902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2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F64A-7514-4B91-99AE-E952E42BB2D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E02D-CEAF-4157-B61A-13E722902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4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F64A-7514-4B91-99AE-E952E42BB2D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E02D-CEAF-4157-B61A-13E722902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F64A-7514-4B91-99AE-E952E42BB2D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E02D-CEAF-4157-B61A-13E722902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F64A-7514-4B91-99AE-E952E42BB2D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E02D-CEAF-4157-B61A-13E722902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F64A-7514-4B91-99AE-E952E42BB2D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E02D-CEAF-4157-B61A-13E722902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0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EF64A-7514-4B91-99AE-E952E42BB2D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E02D-CEAF-4157-B61A-13E722902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5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linkedin.com/in/akls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6848c98733e015d4a1eac869d582a0f" TargetMode="External"/><Relationship Id="rId2" Type="http://schemas.openxmlformats.org/officeDocument/2006/relationships/hyperlink" Target="https://gist.github.com/7da163af8f4136f86e90d2d848e489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bs.cognitiveclass.ai/tools/jupyterlab/lab/tree/labs/DP0701EN/DP0701EN-3-3-2-Neighborhoods-New-York-py-v1.0.ipyn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cognitiveclass.ai/tools/jupyterlab/lab/tree/labs/DP0701EN/DP0701EN-3-3-2-Neighborhoods-New-York-py-v1.0.ipynb" TargetMode="External"/><Relationship Id="rId2" Type="http://schemas.openxmlformats.org/officeDocument/2006/relationships/hyperlink" Target="https://www.coursera.org/learn/applied-data-science-capstone/peer/3a01f/capstone-project-the-battle-of-neighborhoods-week-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“Hotel Search”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Program how to find a hotel that is “Right for you”, in an unfamiliar city, using the Foursquare.</a:t>
            </a:r>
          </a:p>
          <a:p>
            <a:endParaRPr lang="en-US" dirty="0"/>
          </a:p>
          <a:p>
            <a:r>
              <a:rPr lang="en-US" sz="1800" dirty="0" smtClean="0"/>
              <a:t>By Ellen </a:t>
            </a:r>
            <a:r>
              <a:rPr lang="en-US" sz="1800" dirty="0" err="1" smtClean="0"/>
              <a:t>Lidin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500" dirty="0" smtClean="0"/>
              <a:t>11/14/2018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8452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Alex!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Thanks to Alex </a:t>
            </a:r>
            <a:r>
              <a:rPr lang="en-US" sz="1600" dirty="0" err="1" smtClean="0"/>
              <a:t>Aklson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2"/>
              </a:rPr>
              <a:t>https://www.linkedin.com/in/aklson/</a:t>
            </a:r>
            <a:r>
              <a:rPr lang="en-US" sz="1600" dirty="0" smtClean="0"/>
              <a:t> for the great  course!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         This program will  be </a:t>
            </a:r>
            <a:r>
              <a:rPr lang="en-US" sz="1600" dirty="0"/>
              <a:t>interesting for people who is Looking </a:t>
            </a:r>
            <a:r>
              <a:rPr lang="en-US" sz="1600" dirty="0" smtClean="0"/>
              <a:t>for a Hotel in unfamiliar city.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It would requires person input:</a:t>
            </a: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 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Person provide</a:t>
            </a:r>
            <a:r>
              <a:rPr lang="en-US" sz="1600" dirty="0" smtClean="0"/>
              <a:t> </a:t>
            </a:r>
            <a:r>
              <a:rPr lang="en-US" sz="1600" dirty="0"/>
              <a:t>a special request</a:t>
            </a:r>
            <a:r>
              <a:rPr lang="en-US" sz="1600" dirty="0" smtClean="0"/>
              <a:t>,  like </a:t>
            </a:r>
            <a:r>
              <a:rPr lang="en-US" sz="1600" dirty="0"/>
              <a:t>"Hotel located near Metro </a:t>
            </a:r>
            <a:r>
              <a:rPr lang="en-US" sz="1600" dirty="0" smtClean="0"/>
              <a:t>Station“,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or Hotel located in a walking distance from the Park.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Person provide a list of venues, he would like to visit.  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Next step will be hidden from the client, </a:t>
            </a:r>
            <a:r>
              <a:rPr lang="en-US" sz="1600" dirty="0" smtClean="0"/>
              <a:t>all customer data, </a:t>
            </a:r>
            <a:br>
              <a:rPr lang="en-US" sz="1600" dirty="0" smtClean="0"/>
            </a:br>
            <a:r>
              <a:rPr lang="en-US" sz="1600" dirty="0" smtClean="0"/>
              <a:t>        will be processed by the </a:t>
            </a:r>
            <a:r>
              <a:rPr lang="en-US" sz="1600" dirty="0" smtClean="0"/>
              <a:t>“Hotel Search” program, by using </a:t>
            </a:r>
            <a:r>
              <a:rPr lang="en-US" sz="1600" dirty="0" smtClean="0"/>
              <a:t>Foursquare APIs and data.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r>
              <a:rPr lang="en-US" sz="1600" dirty="0"/>
              <a:t>R</a:t>
            </a:r>
            <a:r>
              <a:rPr lang="en-US" sz="1600" dirty="0" smtClean="0"/>
              <a:t>esult, will be a  list </a:t>
            </a:r>
            <a:r>
              <a:rPr lang="en-US" sz="1600" dirty="0"/>
              <a:t>of suitable </a:t>
            </a:r>
            <a:r>
              <a:rPr lang="en-US" sz="1600" dirty="0" smtClean="0"/>
              <a:t>Hotels.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557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to </a:t>
            </a:r>
            <a:r>
              <a:rPr lang="en-US" b="1" dirty="0"/>
              <a:t>solve the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For example a user </a:t>
            </a:r>
            <a:r>
              <a:rPr lang="en-US" sz="2000" dirty="0"/>
              <a:t>selected the </a:t>
            </a:r>
            <a:r>
              <a:rPr lang="en-US" sz="2000" dirty="0" smtClean="0"/>
              <a:t>New York </a:t>
            </a:r>
            <a:r>
              <a:rPr lang="en-US" sz="2000" dirty="0"/>
              <a:t>as a city of destination.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 As </a:t>
            </a:r>
            <a:r>
              <a:rPr lang="en-US" sz="2000" dirty="0"/>
              <a:t>a mandatory  requirement, person requested  that there is a Park and Gym walking distance from Hotel</a:t>
            </a:r>
            <a:r>
              <a:rPr lang="en-US" sz="2000" dirty="0" smtClean="0"/>
              <a:t>.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 Program provide </a:t>
            </a:r>
            <a:r>
              <a:rPr lang="en-US" sz="2000" dirty="0"/>
              <a:t>an option to select a Borough ['Bronx' 'Manhattan' 'Brooklyn' 'Queens' 'Staten Island']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 After selection made (one in a time)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 Selected area processed by the “Hotel Search” program, with incorporation data from the Foursquare API</a:t>
            </a:r>
            <a:r>
              <a:rPr lang="en-US" sz="1400" dirty="0" smtClean="0"/>
              <a:t>.  (Longitudes, Latitudes and Venues will be main fields in data processing)</a:t>
            </a:r>
            <a:r>
              <a:rPr lang="en-US" sz="20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If customer requested, the same analysis can be done for one/few more areas.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 After processing request, client get list of hotels </a:t>
            </a:r>
            <a:r>
              <a:rPr lang="en-US" sz="2000" dirty="0"/>
              <a:t>that </a:t>
            </a:r>
            <a:r>
              <a:rPr lang="en-US" sz="2000" dirty="0" smtClean="0"/>
              <a:t>meet the requirement.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1700" dirty="0" smtClean="0"/>
              <a:t>See more data in the: https://gist.github.com/16848c98733e015d4a1eac869d582a0f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4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idea is to get data from the user, </a:t>
            </a:r>
            <a:r>
              <a:rPr lang="en-US" sz="2000" dirty="0" smtClean="0"/>
              <a:t>after that create </a:t>
            </a:r>
            <a:r>
              <a:rPr lang="en-US" sz="2000" dirty="0"/>
              <a:t>(on background invisible to the user) a </a:t>
            </a:r>
            <a:r>
              <a:rPr lang="en-US" sz="2000" dirty="0" smtClean="0"/>
              <a:t>few clusters of </a:t>
            </a:r>
            <a:r>
              <a:rPr lang="en-US" sz="2000" dirty="0"/>
              <a:t>data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smtClean="0"/>
              <a:t>Then </a:t>
            </a:r>
            <a:r>
              <a:rPr lang="en-US" sz="2000" dirty="0"/>
              <a:t>by comparing data, calculating distance between an objects, applying specific for the user requirements</a:t>
            </a:r>
          </a:p>
          <a:p>
            <a:pPr marL="0" indent="0">
              <a:buNone/>
            </a:pPr>
            <a:r>
              <a:rPr lang="en-US" sz="2000" dirty="0" smtClean="0"/>
              <a:t>       provide user with a final list of the Hotel</a:t>
            </a:r>
            <a:r>
              <a:rPr lang="en-US" sz="2000" dirty="0"/>
              <a:t>, with options for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different  Neighborhoods.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   Clustering-k-means approach will be an appropriate tool for working with data.</a:t>
            </a:r>
          </a:p>
        </p:txBody>
      </p:sp>
    </p:spTree>
    <p:extLst>
      <p:ext uri="{BB962C8B-B14F-4D97-AF65-F5344CB8AC3E}">
        <p14:creationId xmlns:p14="http://schemas.microsoft.com/office/powerpoint/2010/main" val="275314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dirty="0" smtClean="0"/>
              <a:t>By </a:t>
            </a:r>
            <a:r>
              <a:rPr lang="en-US" sz="1500" b="1" dirty="0"/>
              <a:t>processing data for different Neighborhood, analyzing and taking in consideration distance, closeness  </a:t>
            </a:r>
            <a:r>
              <a:rPr lang="en-US" sz="1500" b="1" dirty="0" smtClean="0"/>
              <a:t>of </a:t>
            </a:r>
            <a:r>
              <a:rPr lang="en-US" sz="1500" b="1" dirty="0"/>
              <a:t>the required venues, program can find the best Hotel match in each individual case</a:t>
            </a:r>
            <a:r>
              <a:rPr lang="en-US" sz="1500" b="1" dirty="0" smtClean="0"/>
              <a:t>.   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500" dirty="0" smtClean="0"/>
              <a:t>Example:   </a:t>
            </a:r>
            <a:br>
              <a:rPr lang="en-US" sz="1500" dirty="0" smtClean="0"/>
            </a:br>
            <a:r>
              <a:rPr lang="en-US" sz="1500" dirty="0" smtClean="0"/>
              <a:t>List of recommended hotels around Park with coordinates: [40.711622  ,-74.017907]</a:t>
            </a:r>
            <a:endParaRPr lang="en-US" sz="15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|Hotel            			| </a:t>
            </a:r>
            <a:r>
              <a:rPr lang="en-US" sz="1600" dirty="0"/>
              <a:t>Latitude	</a:t>
            </a:r>
            <a:r>
              <a:rPr lang="en-US" sz="1600" dirty="0" smtClean="0"/>
              <a:t>|Longitude</a:t>
            </a:r>
            <a:r>
              <a:rPr lang="en-US" sz="1600" dirty="0"/>
              <a:t>|</a:t>
            </a:r>
          </a:p>
          <a:p>
            <a:pPr marL="0" indent="0">
              <a:buNone/>
            </a:pPr>
            <a:r>
              <a:rPr lang="en-US" sz="1600" dirty="0" smtClean="0"/>
              <a:t>|------------------------------------------------------------|--------------|--------------|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1. W </a:t>
            </a:r>
            <a:r>
              <a:rPr lang="en-US" sz="1600" dirty="0"/>
              <a:t>New York </a:t>
            </a:r>
            <a:r>
              <a:rPr lang="en-US" sz="1600" dirty="0" smtClean="0"/>
              <a:t>– Downtown		40.709196</a:t>
            </a:r>
            <a:r>
              <a:rPr lang="en-US" sz="1600" dirty="0"/>
              <a:t>	|-</a:t>
            </a:r>
            <a:r>
              <a:rPr lang="en-US" sz="1600" dirty="0" smtClean="0"/>
              <a:t>74.013596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2. Holiday </a:t>
            </a:r>
            <a:r>
              <a:rPr lang="en-US" sz="1600" dirty="0"/>
              <a:t>Inn Manhattan-Financial </a:t>
            </a:r>
            <a:r>
              <a:rPr lang="en-US" sz="1600" dirty="0" smtClean="0"/>
              <a:t>District	40.708286</a:t>
            </a:r>
            <a:r>
              <a:rPr lang="en-US" sz="1600" dirty="0"/>
              <a:t>	|-</a:t>
            </a:r>
            <a:r>
              <a:rPr lang="en-US" sz="1600" dirty="0" smtClean="0"/>
              <a:t>74.014084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3. New </a:t>
            </a:r>
            <a:r>
              <a:rPr lang="en-US" sz="1600" dirty="0"/>
              <a:t>York Marriott </a:t>
            </a:r>
            <a:r>
              <a:rPr lang="en-US" sz="1600" dirty="0" smtClean="0"/>
              <a:t>Downtown		40.709521</a:t>
            </a:r>
            <a:r>
              <a:rPr lang="en-US" sz="1600" dirty="0"/>
              <a:t>	|-74.014486</a:t>
            </a:r>
          </a:p>
          <a:p>
            <a:pPr marL="0" indent="0">
              <a:buNone/>
            </a:pPr>
            <a:r>
              <a:rPr lang="en-US" sz="1600" dirty="0" smtClean="0"/>
              <a:t>4. Courtyard </a:t>
            </a:r>
            <a:r>
              <a:rPr lang="en-US" sz="1600" dirty="0"/>
              <a:t>by Marriott New York Downtown </a:t>
            </a:r>
            <a:r>
              <a:rPr lang="en-US" sz="1600" dirty="0" smtClean="0"/>
              <a:t>40.709386</a:t>
            </a:r>
            <a:r>
              <a:rPr lang="en-US" sz="1600" dirty="0"/>
              <a:t>	|-74.012660</a:t>
            </a:r>
          </a:p>
          <a:p>
            <a:pPr marL="0" indent="0">
              <a:buNone/>
            </a:pPr>
            <a:r>
              <a:rPr lang="en-US" sz="1600" dirty="0" smtClean="0"/>
              <a:t>5. Conrad </a:t>
            </a:r>
            <a:r>
              <a:rPr lang="en-US" sz="1600" dirty="0"/>
              <a:t>New </a:t>
            </a:r>
            <a:r>
              <a:rPr lang="en-US" sz="1600" dirty="0" smtClean="0"/>
              <a:t>York			40.714911</a:t>
            </a:r>
            <a:r>
              <a:rPr lang="en-US" sz="1600" dirty="0"/>
              <a:t>	|-</a:t>
            </a:r>
            <a:r>
              <a:rPr lang="en-US" sz="1600" dirty="0" smtClean="0"/>
              <a:t>74.015461</a:t>
            </a:r>
            <a:endParaRPr lang="en-US" sz="1600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1700" b="1" dirty="0" smtClean="0"/>
              <a:t>Note</a:t>
            </a:r>
            <a:r>
              <a:rPr lang="en-US" sz="1700" b="1" dirty="0"/>
              <a:t>: </a:t>
            </a:r>
            <a:r>
              <a:rPr lang="en-US" sz="1700" b="1" dirty="0" smtClean="0"/>
              <a:t> </a:t>
            </a:r>
            <a:r>
              <a:rPr lang="en-US" sz="1600" b="1" dirty="0" smtClean="0"/>
              <a:t>In </a:t>
            </a:r>
            <a:r>
              <a:rPr lang="en-US" sz="1600" b="1" dirty="0"/>
              <a:t>this assignment we are not taking in consideration price and crime rate of the selected area.  </a:t>
            </a:r>
            <a:r>
              <a:rPr lang="en-US" sz="1600" b="1" dirty="0" smtClean="0"/>
              <a:t> </a:t>
            </a:r>
            <a:r>
              <a:rPr lang="en-US" sz="1600" b="1" dirty="0"/>
              <a:t>It requires more complicated design, and more data to process.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335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Notebook and Report Locations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Report: </a:t>
            </a:r>
            <a:r>
              <a:rPr lang="en-US" sz="1800" dirty="0" smtClean="0">
                <a:hlinkClick r:id="rId2"/>
              </a:rPr>
              <a:t>https://gist.github.com/7da163af8f4136f86e90d2d848e48904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Notebook:  </a:t>
            </a:r>
            <a:r>
              <a:rPr lang="en-US" sz="1800" dirty="0">
                <a:hlinkClick r:id="rId3" tooltip="Link: https://gist.github.com/16848c98733e015d4a1eac869d582a0f"/>
              </a:rPr>
              <a:t>https://</a:t>
            </a:r>
            <a:r>
              <a:rPr lang="en-US" sz="1800" dirty="0" smtClean="0">
                <a:hlinkClick r:id="rId3" tooltip="Link: https://gist.github.com/16848c98733e015d4a1eac869d582a0f"/>
              </a:rPr>
              <a:t>gist.github.com/16848c98733e015d4a1eac869d582a0f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4" tooltip="Link: https://labs.cognitiveclass.ai/tools/jupyterlab/lab/tree/labs/DP0701EN/DP0701EN-3-3-2-Neighborhoods-New-York-py-v1.0.ipynb"/>
              </a:rPr>
              <a:t>https://labs.cognitiveclass.ai/tools/</a:t>
            </a:r>
            <a:r>
              <a:rPr lang="en-US" sz="1800" dirty="0" err="1">
                <a:hlinkClick r:id="rId4" tooltip="Link: https://labs.cognitiveclass.ai/tools/jupyterlab/lab/tree/labs/DP0701EN/DP0701EN-3-3-2-Neighborhoods-New-York-py-v1.0.ipynb"/>
              </a:rPr>
              <a:t>jupyterlab</a:t>
            </a:r>
            <a:r>
              <a:rPr lang="en-US" sz="1800" dirty="0">
                <a:hlinkClick r:id="rId4" tooltip="Link: https://labs.cognitiveclass.ai/tools/jupyterlab/lab/tree/labs/DP0701EN/DP0701EN-3-3-2-Neighborhoods-New-York-py-v1.0.ipynb"/>
              </a:rPr>
              <a:t>/lab/tree/labs/DP0701EN/DP0701EN-3-3-2-Neighborhoods-...</a:t>
            </a: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2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section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I got </a:t>
            </a:r>
            <a:r>
              <a:rPr lang="en-US" sz="1600" dirty="0" smtClean="0"/>
              <a:t> some difficulty </a:t>
            </a:r>
            <a:r>
              <a:rPr lang="en-US" sz="1600" dirty="0"/>
              <a:t>to find in the Foursquare, an information about public </a:t>
            </a:r>
            <a:r>
              <a:rPr lang="en-US" sz="1600" dirty="0" smtClean="0"/>
              <a:t>  transportation</a:t>
            </a:r>
            <a:r>
              <a:rPr lang="en-US" sz="1600" dirty="0"/>
              <a:t>. 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My </a:t>
            </a:r>
            <a:r>
              <a:rPr lang="en-US" sz="1600" dirty="0"/>
              <a:t>original design was base, on </a:t>
            </a:r>
            <a:r>
              <a:rPr lang="en-US" sz="1600" dirty="0" smtClean="0"/>
              <a:t>an idea for  </a:t>
            </a:r>
            <a:r>
              <a:rPr lang="en-US" sz="1600" dirty="0"/>
              <a:t>person special </a:t>
            </a:r>
            <a:r>
              <a:rPr lang="en-US" sz="1600" dirty="0" smtClean="0"/>
              <a:t>request, </a:t>
            </a:r>
            <a:r>
              <a:rPr lang="en-US" sz="1600" dirty="0"/>
              <a:t>not to use a </a:t>
            </a:r>
            <a:r>
              <a:rPr lang="en-US" sz="1600" dirty="0" smtClean="0"/>
              <a:t>car.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So ideally Hotel should be located with in walking distance from the famous Subway </a:t>
            </a:r>
            <a:r>
              <a:rPr lang="en-US" sz="1600" dirty="0"/>
              <a:t>station 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To my surprise,  the data a get for the let say famous Neighborhood </a:t>
            </a:r>
            <a:r>
              <a:rPr lang="en-US" sz="1600" dirty="0"/>
              <a:t>the "Battery Park City" </a:t>
            </a:r>
            <a:r>
              <a:rPr lang="en-US" sz="1600" dirty="0" smtClean="0"/>
              <a:t>   </a:t>
            </a:r>
            <a:r>
              <a:rPr lang="en-US" sz="1600" dirty="0"/>
              <a:t>in </a:t>
            </a:r>
            <a:r>
              <a:rPr lang="en-US" sz="1600" dirty="0" smtClean="0"/>
              <a:t>  Manhattan</a:t>
            </a:r>
            <a:r>
              <a:rPr lang="en-US" sz="1600" dirty="0"/>
              <a:t>, </a:t>
            </a:r>
            <a:r>
              <a:rPr lang="en-US" sz="1600" dirty="0" smtClean="0"/>
              <a:t>   didn’t return me even one Venue </a:t>
            </a:r>
            <a:r>
              <a:rPr lang="en-US" sz="1600" dirty="0"/>
              <a:t>Category, that related to public transport ("Bus Stop", or "Metro Station</a:t>
            </a:r>
            <a:r>
              <a:rPr lang="en-US" sz="1600" dirty="0" smtClean="0"/>
              <a:t>").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Looks </a:t>
            </a:r>
            <a:r>
              <a:rPr lang="en-US" sz="1600" dirty="0"/>
              <a:t>like I need </a:t>
            </a:r>
            <a:r>
              <a:rPr lang="en-US" sz="1600" dirty="0" smtClean="0"/>
              <a:t>investigate more on this subject, and see if it is lack of data in foursquare, or it is available to special type of customers, or I did bad search.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067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 </a:t>
            </a:r>
            <a:r>
              <a:rPr lang="en-US" b="1" dirty="0" smtClean="0"/>
              <a:t>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Foursquare is a great </a:t>
            </a:r>
            <a:r>
              <a:rPr lang="en-US" sz="2000" dirty="0" smtClean="0"/>
              <a:t>tool!</a:t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More abilities and options can </a:t>
            </a:r>
            <a:r>
              <a:rPr lang="en-US" sz="2000" dirty="0"/>
              <a:t>improve user experience, and </a:t>
            </a:r>
            <a:r>
              <a:rPr lang="en-US" sz="2000" dirty="0" smtClean="0"/>
              <a:t>just raise </a:t>
            </a:r>
            <a:r>
              <a:rPr lang="en-US" sz="2000" dirty="0"/>
              <a:t>user interest to </a:t>
            </a:r>
            <a:r>
              <a:rPr lang="en-US" sz="2000" dirty="0" smtClean="0"/>
              <a:t>use Foursquare  even </a:t>
            </a:r>
            <a:r>
              <a:rPr lang="en-US" sz="2000" dirty="0"/>
              <a:t>more. 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And expending this tool, by adding  new APIs, and more "User Interactive" programs, something  similar to the "Hotel Search“ can make this tool even greater! 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851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https://www.coursera.org/learn/applied-data-science-capstone/peer/3a01f/capstone-project-the-battle-of-neighborhoods-week-2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https://labs.cognitiveclass.ai/tools/jupyterlab/lab/tree/labs/DP0701EN/DP0701EN-3-3-2-Neighborhoods-New-York-py-v1.0.ipynb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009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472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“Hotel Search”</vt:lpstr>
      <vt:lpstr>Introduction</vt:lpstr>
      <vt:lpstr>Data to solve the problem </vt:lpstr>
      <vt:lpstr>Methodology section</vt:lpstr>
      <vt:lpstr>Results section</vt:lpstr>
      <vt:lpstr>Notebook and Report Locations</vt:lpstr>
      <vt:lpstr>Discussion section </vt:lpstr>
      <vt:lpstr>Conclusion section</vt:lpstr>
      <vt:lpstr>Reference </vt:lpstr>
      <vt:lpstr>Thanks Alex!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“Hotel Search”</dc:title>
  <dc:creator>Lenka</dc:creator>
  <cp:lastModifiedBy>Lenka</cp:lastModifiedBy>
  <cp:revision>10</cp:revision>
  <dcterms:created xsi:type="dcterms:W3CDTF">2018-11-14T21:02:25Z</dcterms:created>
  <dcterms:modified xsi:type="dcterms:W3CDTF">2018-11-14T22:45:32Z</dcterms:modified>
</cp:coreProperties>
</file>