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7"/>
    <p:restoredTop sz="94600"/>
  </p:normalViewPr>
  <p:slideViewPr>
    <p:cSldViewPr snapToGrid="0" snapToObjects="1">
      <p:cViewPr varScale="1">
        <p:scale>
          <a:sx n="80" d="100"/>
          <a:sy n="80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8F933-D964-5641-80AD-25AA77AFF48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02EAA-16C5-6F42-9F39-2B4FCB99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43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02EAA-16C5-6F42-9F39-2B4FCB99EF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51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C1A3-8F09-2147-B379-1852885E7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D82DD-A777-924E-ABA8-26D18834F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C15D1-C719-8248-9782-44046C16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BBE8-CC9D-AA44-A798-204726307316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7B369-8DF2-D342-B7AF-1DACFF5F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7DA96-E55E-264E-8837-0769673F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0453-454E-AA4D-82C2-7ABBF363E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8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7733-2320-8644-BA8C-F86C16EA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4352D-E307-5E4C-B8A9-FDA7C5B7A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D8168-74CB-A244-A2C8-D4DA811C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BBE8-CC9D-AA44-A798-204726307316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B160E-D423-2C44-B65E-275A1044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A1AA-7152-BA42-9DF9-BF620FF7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0453-454E-AA4D-82C2-7ABBF363E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9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D196A-0620-6A42-923C-051E7FCBE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8B271-1F80-4848-9A41-095150FD4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6BAFC-223D-3C41-9110-D66C6145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BBE8-CC9D-AA44-A798-204726307316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A4897-EF89-C344-9EC0-63376143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D77DA-F0C5-3247-A109-64F4CF47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0453-454E-AA4D-82C2-7ABBF363E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6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3DC5-BFEC-F84D-A08F-54F54DB8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16B22-DA60-5545-B103-F5F6F37A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55AAA-EAEA-B240-981C-733DDAF2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BBE8-CC9D-AA44-A798-204726307316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597A2-9F17-EC46-BC70-263D0263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11FE5-9278-7340-B380-2B5D0F1D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0453-454E-AA4D-82C2-7ABBF363E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0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7B36-1A16-9B4A-A788-9A3C29FD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F61D9-4F29-AC47-B230-AE0A4C333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79B4C-4115-3D4F-935E-950F4A09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BBE8-CC9D-AA44-A798-204726307316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32D91-8269-CD46-B67B-D6DC90D1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744AB-634A-B04C-9EA2-6FC1FF9D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0453-454E-AA4D-82C2-7ABBF363E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6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2FA3-81E9-4046-948E-04387E96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0102-7775-9140-8BD4-B6F8286F0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2A037-FFC8-9E4E-AC3E-9ED37AC8B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2E578-218C-F94E-B1DB-168E0C90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BBE8-CC9D-AA44-A798-204726307316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91F0D-652E-DC42-84E6-B2AAAD9FB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BA984-D226-5C45-9739-46F97F94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0453-454E-AA4D-82C2-7ABBF363E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5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89FB-2270-5E41-9666-40E45678D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E6D64-0B34-F04E-BFCE-16AC3E9E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1F339-599B-6440-B491-C11F82D96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E0CF6-49B7-B14F-A89C-817E48AEA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0B50F-C650-164A-9237-2678AFF93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29232-94A4-564C-BA62-364D0E060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BBE8-CC9D-AA44-A798-204726307316}" type="datetimeFigureOut">
              <a:rPr lang="en-US" smtClean="0"/>
              <a:t>9/30/18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E1C3AF-A9EE-0247-94F5-B52415D5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3F67B-5535-7D4C-9781-E300AF4B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0453-454E-AA4D-82C2-7ABBF363E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9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52ED-876B-FF46-ACDF-5517EE6E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C025A-9666-9640-B079-9DF05B73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BBE8-CC9D-AA44-A798-204726307316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64719-B7E9-6D4D-BA1E-4D590D2D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6A14-B9C1-384A-956C-9FB865FE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0453-454E-AA4D-82C2-7ABBF363E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73BFA-731B-0E44-BC49-82172DAC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BBE8-CC9D-AA44-A798-204726307316}" type="datetimeFigureOut">
              <a:rPr lang="en-US" smtClean="0"/>
              <a:t>9/30/18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EF9DF-10AC-6543-BB54-DF29A3F4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8A512-4A42-4C47-8BA0-BE000CA8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0453-454E-AA4D-82C2-7ABBF363E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1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764B-0163-3946-B728-4F218376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410F5-A032-FF45-BFC7-2AAE99B4D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5BF74-5AE9-B240-B9B4-8490A77DA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6C4B1-5A6D-9E46-93DC-954AE271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BBE8-CC9D-AA44-A798-204726307316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1229A-ED99-4C4D-820D-042D2093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53C9A-1F26-EF4C-B3E2-C31517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0453-454E-AA4D-82C2-7ABBF363E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5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8D62-6A32-D140-9935-0E6C5BFA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4A6D4-E544-AD41-8417-663E83F4E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BA71B-F232-C344-BC2F-A02443DB6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63BA0-63C1-7D4A-9F8D-597736C5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BBE8-CC9D-AA44-A798-204726307316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99DDB-0327-864B-BF6F-E7EC008C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237DB-AA0E-E44C-B716-7FED32B6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0453-454E-AA4D-82C2-7ABBF363E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9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D8261-3719-2B4B-9101-D75392F8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5AA66-EA09-5244-B7F6-99C3CA3E9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47E08-DF10-6E43-B805-C281D6645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6BBE8-CC9D-AA44-A798-204726307316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3077D-DDC6-4B4F-A2EE-D33B2D64A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7129E-E47D-3A48-946D-88B19CF69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E0453-454E-AA4D-82C2-7ABBF363E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5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DA00-9EC0-0A4C-BCFD-C0EF26EB12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 </a:t>
            </a:r>
            <a:r>
              <a:rPr lang="en-US" b="1" dirty="0"/>
              <a:t>Manhattan &amp; Toronto Community Differences 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DEC7C-C9F4-DF43-BFA2-C12973CB91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Ximing</a:t>
            </a:r>
            <a:r>
              <a:rPr lang="zh-CN" altLang="en-US" dirty="0"/>
              <a:t> </a:t>
            </a:r>
            <a:r>
              <a:rPr lang="en-US" altLang="zh-CN" dirty="0"/>
              <a:t>Wang</a:t>
            </a:r>
          </a:p>
          <a:p>
            <a:r>
              <a:rPr lang="en-US" altLang="zh-CN" dirty="0"/>
              <a:t>30/09/2018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9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6AAB-CDEE-D949-9126-6DC9946F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sng" dirty="0"/>
              <a:t>Aim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0FDA3-93E4-A844-A379-6D197A50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 The behavior within different neighborhood normally varies. This is largely due to many aspects: geographical density, living standard of residents, age of residents, local weather etc. The aim of this </a:t>
            </a:r>
            <a:r>
              <a:rPr lang="en-US" altLang="zh-CN" dirty="0"/>
              <a:t>analysis</a:t>
            </a:r>
            <a:r>
              <a:rPr lang="en-US" dirty="0"/>
              <a:t> is to compare the community within Manhattan and Toronto, seeking to find the standardi</a:t>
            </a:r>
            <a:r>
              <a:rPr lang="en-US" altLang="zh-CN" dirty="0"/>
              <a:t>z</a:t>
            </a:r>
            <a:r>
              <a:rPr lang="en-US" dirty="0"/>
              <a:t>ed living patterns within the two districts and then trying to rationalize the results based on empirical and historical evidences.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4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7792-0BB1-1F46-80F0-4ECA84E6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sng" dirty="0"/>
              <a:t>Data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03AC-446C-5440-AB67-0510503F5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1. The community information of the two districts </a:t>
            </a:r>
          </a:p>
          <a:p>
            <a:pPr lvl="1"/>
            <a:r>
              <a:rPr lang="en-US" altLang="zh-CN" dirty="0"/>
              <a:t>Manhattan:</a:t>
            </a:r>
            <a:r>
              <a:rPr lang="zh-CN" altLang="en-US" dirty="0"/>
              <a:t> </a:t>
            </a:r>
            <a:r>
              <a:rPr lang="en-US" altLang="zh-CN" dirty="0"/>
              <a:t>Collected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IBM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</a:p>
          <a:p>
            <a:pPr lvl="1"/>
            <a:r>
              <a:rPr lang="en-US" altLang="zh-CN" dirty="0"/>
              <a:t>Toronto:</a:t>
            </a:r>
            <a:r>
              <a:rPr lang="zh-CN" altLang="en-US" dirty="0"/>
              <a:t> </a:t>
            </a:r>
            <a:r>
              <a:rPr lang="en-US" altLang="zh-CN" dirty="0"/>
              <a:t>Collected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Wikipedia</a:t>
            </a:r>
            <a:endParaRPr lang="en-US" dirty="0"/>
          </a:p>
          <a:p>
            <a:r>
              <a:rPr lang="en-US" dirty="0"/>
              <a:t>2. Community neighborhood information </a:t>
            </a:r>
          </a:p>
          <a:p>
            <a:pPr lvl="1"/>
            <a:r>
              <a:rPr lang="en-US" altLang="zh-CN" dirty="0"/>
              <a:t>Gathered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Folium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  <a:endParaRPr lang="en-US" dirty="0"/>
          </a:p>
          <a:p>
            <a:r>
              <a:rPr lang="en-US" dirty="0"/>
              <a:t>3. Categori</a:t>
            </a:r>
            <a:r>
              <a:rPr lang="en-US" altLang="zh-CN" dirty="0"/>
              <a:t>z</a:t>
            </a:r>
            <a:r>
              <a:rPr lang="en-US" dirty="0"/>
              <a:t>ed venues around neighborhood </a:t>
            </a:r>
          </a:p>
          <a:p>
            <a:pPr lvl="1"/>
            <a:r>
              <a:rPr lang="en-US" altLang="zh-CN" dirty="0"/>
              <a:t>Gathered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Foursquare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5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6535-BFF8-FE49-AE75-AA36259F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Analysis</a:t>
            </a:r>
            <a:r>
              <a:rPr lang="zh-CN" altLang="en-US" b="1" dirty="0"/>
              <a:t> </a:t>
            </a:r>
            <a:r>
              <a:rPr lang="en-US" altLang="zh-CN" b="1" dirty="0"/>
              <a:t>Methods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4E3CA-7BB9-2A41-BFC4-5D23B88CC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extracted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Dataframe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Count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occurrence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venues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Analyze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spread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venues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K-mean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altLang="zh-CN" dirty="0"/>
              <a:t>Visualize</a:t>
            </a:r>
            <a:r>
              <a:rPr lang="zh-CN" altLang="en-US" dirty="0"/>
              <a:t> </a:t>
            </a:r>
            <a:r>
              <a:rPr lang="en-US" altLang="zh-CN" dirty="0"/>
              <a:t>clusters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Dataframe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9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1FDD-1F30-2442-899B-62E8BA95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sng" dirty="0"/>
              <a:t>Library</a:t>
            </a:r>
            <a:r>
              <a:rPr lang="zh-CN" altLang="en-US" b="1" u="sng" dirty="0"/>
              <a:t> </a:t>
            </a:r>
            <a:r>
              <a:rPr lang="en-US" altLang="zh-CN" b="1" u="sng" dirty="0"/>
              <a:t>&amp;</a:t>
            </a:r>
            <a:r>
              <a:rPr lang="zh-CN" altLang="en-US" b="1" u="sng" dirty="0"/>
              <a:t> </a:t>
            </a:r>
            <a:r>
              <a:rPr lang="en-US" altLang="zh-CN" b="1" u="sng" dirty="0"/>
              <a:t>Platform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9FCD-D38D-AC4B-AD46-072A78B1B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altLang="zh-CN" dirty="0"/>
              <a:t>Programmed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</a:p>
          <a:p>
            <a:pPr lvl="1"/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libraries:</a:t>
            </a:r>
            <a:r>
              <a:rPr lang="zh-CN" altLang="en-US" dirty="0"/>
              <a:t> </a:t>
            </a:r>
            <a:r>
              <a:rPr lang="en-US" altLang="zh-CN" dirty="0" err="1"/>
              <a:t>Numpy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Pandas,</a:t>
            </a:r>
            <a:r>
              <a:rPr lang="zh-CN" altLang="en-US" dirty="0"/>
              <a:t> </a:t>
            </a:r>
            <a:r>
              <a:rPr lang="en-US" altLang="zh-CN" dirty="0" err="1"/>
              <a:t>Json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Matplotlib,</a:t>
            </a:r>
            <a:r>
              <a:rPr lang="zh-CN" altLang="en-US" dirty="0"/>
              <a:t> </a:t>
            </a:r>
            <a:r>
              <a:rPr lang="en-US" altLang="zh-CN" dirty="0" err="1"/>
              <a:t>Sklearn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Folium</a:t>
            </a:r>
          </a:p>
          <a:p>
            <a:r>
              <a:rPr lang="en-US" altLang="zh-CN" dirty="0"/>
              <a:t>Venue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gathered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Foursquare</a:t>
            </a:r>
          </a:p>
          <a:p>
            <a:r>
              <a:rPr lang="en-US" altLang="zh-CN" dirty="0"/>
              <a:t>Working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</a:p>
          <a:p>
            <a:pPr lvl="1"/>
            <a:r>
              <a:rPr lang="en-US" altLang="zh-CN" dirty="0" err="1"/>
              <a:t>Jupyter</a:t>
            </a:r>
            <a:r>
              <a:rPr lang="zh-CN" altLang="en-US" dirty="0"/>
              <a:t> </a:t>
            </a:r>
            <a:r>
              <a:rPr lang="en-US" altLang="zh-CN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290248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81</Words>
  <Application>Microsoft Macintosh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Theme</vt:lpstr>
      <vt:lpstr>   Manhattan &amp; Toronto Community Differences  </vt:lpstr>
      <vt:lpstr>Aim</vt:lpstr>
      <vt:lpstr>Data</vt:lpstr>
      <vt:lpstr>Analysis Methods</vt:lpstr>
      <vt:lpstr>Library &amp; Platform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 Manhattan &amp; Toronto Community Differences  </dc:title>
  <dc:creator>Wang, Sam</dc:creator>
  <cp:lastModifiedBy>Wang, Sam</cp:lastModifiedBy>
  <cp:revision>3</cp:revision>
  <dcterms:created xsi:type="dcterms:W3CDTF">2018-09-30T09:32:39Z</dcterms:created>
  <dcterms:modified xsi:type="dcterms:W3CDTF">2018-09-30T09:45:57Z</dcterms:modified>
</cp:coreProperties>
</file>