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38F"/>
    <a:srgbClr val="20A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8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20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0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27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7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2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4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84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alphaModFix amt="48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6E41-9CF1-4C63-B1FC-0DE0ABCD8E3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84E1-480A-463C-BEE7-C35DDA96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5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utf=1&amp;to=https%3A%2F%2Fgithub.com%2Flenkintr%2Fi-lenk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703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навыков функциональной декомпозиции</a:t>
            </a:r>
            <a:endParaRPr lang="ru-RU" b="1" dirty="0">
              <a:solidFill>
                <a:srgbClr val="1703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3904" y="4134718"/>
            <a:ext cx="9144000" cy="1655762"/>
          </a:xfrm>
        </p:spPr>
        <p:txBody>
          <a:bodyPr>
            <a:normAutofit lnSpcReduction="10000"/>
          </a:bodyPr>
          <a:lstStyle/>
          <a:p>
            <a:pPr marL="4394200" algn="l"/>
            <a:r>
              <a:rPr lang="ru-RU" b="1" dirty="0" smtClean="0"/>
              <a:t>Авторы: </a:t>
            </a:r>
          </a:p>
          <a:p>
            <a:pPr marL="4845050" algn="l"/>
            <a:r>
              <a:rPr lang="ru-RU" b="1" dirty="0" smtClean="0"/>
              <a:t>Е.С. </a:t>
            </a:r>
            <a:r>
              <a:rPr lang="ru-RU" b="1" dirty="0"/>
              <a:t>Третьякова</a:t>
            </a:r>
            <a:r>
              <a:rPr lang="ru-RU" b="1" dirty="0" smtClean="0"/>
              <a:t>, Е.А. </a:t>
            </a:r>
            <a:r>
              <a:rPr lang="ru-RU" b="1" dirty="0" err="1" smtClean="0"/>
              <a:t>Фасалова</a:t>
            </a:r>
            <a:endParaRPr lang="ru-RU" b="1" dirty="0" smtClean="0"/>
          </a:p>
          <a:p>
            <a:pPr marL="4394200" algn="l"/>
            <a:r>
              <a:rPr lang="ru-RU" dirty="0" smtClean="0"/>
              <a:t>Руководитель: </a:t>
            </a:r>
          </a:p>
          <a:p>
            <a:pPr marL="4845050" algn="l"/>
            <a:r>
              <a:rPr lang="ru-RU" dirty="0" smtClean="0"/>
              <a:t>И.Р. </a:t>
            </a:r>
            <a:r>
              <a:rPr lang="ru-RU" dirty="0" err="1" smtClean="0"/>
              <a:t>Дединский</a:t>
            </a:r>
            <a:endParaRPr lang="ru-RU" dirty="0" smtClean="0"/>
          </a:p>
          <a:p>
            <a:pPr marL="4394200" algn="l"/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95686" y="5933972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г. Долгопрудный </a:t>
            </a:r>
          </a:p>
          <a:p>
            <a:pPr algn="ctr"/>
            <a:r>
              <a:rPr lang="ru-RU" sz="2000" i="1" dirty="0" smtClean="0"/>
              <a:t>2020 год</a:t>
            </a:r>
            <a:endParaRPr lang="ru-RU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395686" y="27098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КПК МФТИ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67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&quot;картинка испуганая кошк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9354" y="2038868"/>
            <a:ext cx="5687946" cy="378826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131" y="1504950"/>
            <a:ext cx="5112297" cy="50124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03843" y="250448"/>
            <a:ext cx="11273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Проблема: </a:t>
            </a:r>
          </a:p>
          <a:p>
            <a:r>
              <a:rPr lang="ru-RU" sz="3000" b="1" dirty="0" smtClean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«плохой» </a:t>
            </a:r>
            <a:r>
              <a:rPr lang="ru-RU" sz="3000" b="1" dirty="0" smtClean="0">
                <a:solidFill>
                  <a:srgbClr val="1703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ru-RU" sz="3000" b="1" i="1" dirty="0">
                <a:solidFill>
                  <a:srgbClr val="1703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000" b="1" i="1" dirty="0" smtClean="0">
                <a:solidFill>
                  <a:srgbClr val="1703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кот?)</a:t>
            </a:r>
            <a:endParaRPr lang="ru-RU" sz="3000" b="1" i="1" dirty="0">
              <a:solidFill>
                <a:srgbClr val="1703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587" y="524656"/>
            <a:ext cx="10972800" cy="5652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Цель</a:t>
            </a:r>
            <a:endParaRPr lang="ru-RU" sz="3600" b="1" dirty="0">
              <a:solidFill>
                <a:srgbClr val="17038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363" indent="0">
              <a:buNone/>
            </a:pPr>
            <a:r>
              <a:rPr lang="ru-RU" sz="3200" dirty="0" smtClean="0"/>
              <a:t>Сформировать чёткое представление о значимости функциональной декомпозиции посредством разработки компьютерной игры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000" b="1" dirty="0" smtClean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Задачи</a:t>
            </a:r>
            <a:endParaRPr lang="ru-RU" sz="3000" b="1" dirty="0">
              <a:solidFill>
                <a:srgbClr val="17038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625475" indent="-352425"/>
            <a:r>
              <a:rPr lang="ru-RU" sz="3000" dirty="0" smtClean="0"/>
              <a:t>Изучить библиотеку </a:t>
            </a:r>
            <a:r>
              <a:rPr lang="en-US" sz="3000" dirty="0" err="1" smtClean="0"/>
              <a:t>TXLib</a:t>
            </a:r>
            <a:endParaRPr lang="ru-RU" sz="3000" dirty="0" smtClean="0"/>
          </a:p>
          <a:p>
            <a:pPr marL="625475" indent="-352425"/>
            <a:r>
              <a:rPr lang="ru-RU" sz="3000" dirty="0" smtClean="0"/>
              <a:t>Разработка компьютерной игры</a:t>
            </a:r>
          </a:p>
          <a:p>
            <a:pPr marL="625475" indent="-352425"/>
            <a:r>
              <a:rPr lang="ru-RU" sz="3000" dirty="0" err="1" smtClean="0"/>
              <a:t>Рефакторинг</a:t>
            </a:r>
            <a:r>
              <a:rPr lang="ru-RU" sz="3000" dirty="0" smtClean="0"/>
              <a:t> согласно принципам функциональной декомпозиции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7892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6447" y="1988703"/>
            <a:ext cx="5899175" cy="42199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48" name="Рисунок 204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961"/>
          <a:stretch/>
        </p:blipFill>
        <p:spPr>
          <a:xfrm>
            <a:off x="181388" y="1528548"/>
            <a:ext cx="5837036" cy="34975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3" name="Рисунок 205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290" y="5251306"/>
            <a:ext cx="5455232" cy="11867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Картинки по запросу &quot;улыбка чеширского кота&quot;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39" b="77103" l="2400" r="93800">
                        <a14:backgroundMark x1="12800" y1="20794" x2="12800" y2="20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22012"/>
          <a:stretch/>
        </p:blipFill>
        <p:spPr bwMode="auto">
          <a:xfrm>
            <a:off x="7720563" y="-107422"/>
            <a:ext cx="3203865" cy="21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3843" y="250448"/>
            <a:ext cx="11273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Решение проблемы: </a:t>
            </a:r>
          </a:p>
          <a:p>
            <a:r>
              <a:rPr lang="ru-RU" sz="3600" b="1" dirty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</a:t>
            </a:r>
            <a:r>
              <a:rPr lang="ru-RU" sz="3000" b="1" dirty="0" err="1" smtClean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рефакторинг</a:t>
            </a:r>
            <a:r>
              <a:rPr lang="ru-RU" sz="3000" b="1" dirty="0" smtClean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кода </a:t>
            </a:r>
            <a:r>
              <a:rPr lang="ru-RU" sz="3000" b="1" i="1" dirty="0" smtClean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(кота!)</a:t>
            </a:r>
            <a:endParaRPr lang="ru-RU" sz="3000" b="1" i="1" dirty="0">
              <a:solidFill>
                <a:srgbClr val="17038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2157115">
            <a:off x="5031435" y="2313543"/>
            <a:ext cx="1711049" cy="5100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9033108">
            <a:off x="4898495" y="4987332"/>
            <a:ext cx="1609387" cy="51456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8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28217" t="16745" r="38532" b="44263"/>
          <a:stretch/>
        </p:blipFill>
        <p:spPr>
          <a:xfrm>
            <a:off x="395868" y="1691242"/>
            <a:ext cx="3986987" cy="2493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s://sun9-60.userapi.com/c205424/v205424995/88d92/vfWc_KKoCP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0" t="22548" r="22247" b="26942"/>
          <a:stretch/>
        </p:blipFill>
        <p:spPr bwMode="auto">
          <a:xfrm>
            <a:off x="4684776" y="410256"/>
            <a:ext cx="3697938" cy="1905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6421" y="1982561"/>
            <a:ext cx="3186129" cy="19974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03843" y="250448"/>
            <a:ext cx="1127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170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Проекты</a:t>
            </a:r>
            <a:endParaRPr lang="ru-RU" sz="3600" b="1" dirty="0">
              <a:solidFill>
                <a:srgbClr val="17038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Picture 2" descr="https://sun9-45.userapi.com/c857228/v857228829/10a27f/TWDjAmVvTXM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t="13757" r="21238" b="10024"/>
          <a:stretch/>
        </p:blipFill>
        <p:spPr bwMode="auto">
          <a:xfrm>
            <a:off x="2653011" y="2638421"/>
            <a:ext cx="5513330" cy="41356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sun9-60.userapi.com/c205424/v205424995/88d92/vfWc_KKoCP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0" t="65957" r="22247" b="10220"/>
          <a:stretch/>
        </p:blipFill>
        <p:spPr bwMode="auto">
          <a:xfrm>
            <a:off x="4684776" y="419643"/>
            <a:ext cx="3697938" cy="954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вправо 1"/>
          <p:cNvSpPr/>
          <p:nvPr/>
        </p:nvSpPr>
        <p:spPr>
          <a:xfrm rot="1442728">
            <a:off x="7972666" y="1679194"/>
            <a:ext cx="1595222" cy="3936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11" b="89474" l="4979" r="95021">
                        <a14:backgroundMark x1="21162" y1="23684" x2="21162" y2="2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1722" y="4857750"/>
            <a:ext cx="2295525" cy="1447800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 rot="20782273">
            <a:off x="3334651" y="1517307"/>
            <a:ext cx="1595222" cy="4344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9404525">
            <a:off x="7585103" y="3898073"/>
            <a:ext cx="1595222" cy="40891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8"/>
          <a:srcRect l="45461" t="30990" r="39605" b="34115"/>
          <a:stretch/>
        </p:blipFill>
        <p:spPr>
          <a:xfrm>
            <a:off x="581401" y="4582119"/>
            <a:ext cx="1366126" cy="17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3600" b="1" dirty="0">
                <a:solidFill>
                  <a:srgbClr val="1703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/>
          </a:bodyPr>
          <a:lstStyle/>
          <a:p>
            <a:pPr marL="787400" indent="-514350">
              <a:buFont typeface="+mj-lt"/>
              <a:buAutoNum type="arabicPeriod"/>
            </a:pPr>
            <a:r>
              <a:rPr lang="ru-RU" sz="3600" dirty="0" smtClean="0"/>
              <a:t>Изучили библиотеку </a:t>
            </a:r>
            <a:r>
              <a:rPr lang="en-US" sz="3600" dirty="0" err="1" smtClean="0"/>
              <a:t>TXLib</a:t>
            </a:r>
            <a:endParaRPr lang="ru-RU" sz="3600" dirty="0"/>
          </a:p>
          <a:p>
            <a:pPr marL="787400" indent="-514350">
              <a:buFont typeface="+mj-lt"/>
              <a:buAutoNum type="arabicPeriod"/>
            </a:pPr>
            <a:r>
              <a:rPr lang="ru-RU" sz="3600" dirty="0" smtClean="0"/>
              <a:t>Разработали компьютерную игру</a:t>
            </a:r>
            <a:endParaRPr lang="ru-RU" sz="3600" dirty="0"/>
          </a:p>
          <a:p>
            <a:pPr marL="787400" indent="-514350">
              <a:buFont typeface="+mj-lt"/>
              <a:buAutoNum type="arabicPeriod"/>
            </a:pPr>
            <a:r>
              <a:rPr lang="ru-RU" sz="3600" dirty="0" smtClean="0"/>
              <a:t>Выполнили </a:t>
            </a:r>
            <a:r>
              <a:rPr lang="ru-RU" sz="3600" dirty="0" err="1" smtClean="0"/>
              <a:t>рефакторинг</a:t>
            </a:r>
            <a:r>
              <a:rPr lang="ru-RU" sz="3600" dirty="0" smtClean="0"/>
              <a:t> </a:t>
            </a:r>
            <a:r>
              <a:rPr lang="ru-RU" sz="3600" dirty="0"/>
              <a:t>согласно принципам функциональной </a:t>
            </a:r>
            <a:r>
              <a:rPr lang="ru-RU" sz="3600" dirty="0" smtClean="0"/>
              <a:t>декомпозиции 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892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10355" y="22005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 smtClean="0">
                <a:solidFill>
                  <a:srgbClr val="1703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6000" b="1" dirty="0">
              <a:solidFill>
                <a:srgbClr val="1703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48925" y="625189"/>
            <a:ext cx="56813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latin typeface="formular"/>
              </a:rPr>
              <a:t>Любой дурак может написать код, который понятен компьютеру. Хорошие программисты пишут код, который понятен человеку </a:t>
            </a:r>
          </a:p>
          <a:p>
            <a:pPr algn="r"/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latin typeface="formular"/>
              </a:rPr>
              <a:t>Мартин </a:t>
            </a:r>
            <a:r>
              <a:rPr lang="ru-RU" sz="2000" dirty="0" err="1" smtClean="0">
                <a:solidFill>
                  <a:schemeClr val="accent5">
                    <a:lumMod val="50000"/>
                  </a:schemeClr>
                </a:solidFill>
                <a:latin typeface="formular"/>
              </a:rPr>
              <a:t>Фаулер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9110" y="6114198"/>
            <a:ext cx="522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Материалы: </a:t>
            </a:r>
            <a:r>
              <a:rPr lang="en-US" dirty="0">
                <a:hlinkClick r:id="rId2"/>
              </a:rPr>
              <a:t>https://github.com/lenkintr/i-lenkin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0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97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formular</vt:lpstr>
      <vt:lpstr>Тема Office</vt:lpstr>
      <vt:lpstr>Формирование навыков функциональной декомпозиции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навыков функциональной декомпозиции</dc:title>
  <dc:creator>konkurs_inform@mail.ru</dc:creator>
  <cp:lastModifiedBy>konkurs_inform@mail.ru</cp:lastModifiedBy>
  <cp:revision>32</cp:revision>
  <dcterms:created xsi:type="dcterms:W3CDTF">2020-03-04T16:43:26Z</dcterms:created>
  <dcterms:modified xsi:type="dcterms:W3CDTF">2020-03-05T07:54:17Z</dcterms:modified>
</cp:coreProperties>
</file>