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38F"/>
    <a:srgbClr val="20A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58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20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09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27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57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22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4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44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84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03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3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alphaModFix amt="48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6E41-9CF1-4C63-B1FC-0DE0ABCD8E3B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25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1703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навыков функциональной декомпозиции</a:t>
            </a:r>
            <a:endParaRPr lang="ru-RU" b="1" dirty="0">
              <a:solidFill>
                <a:srgbClr val="1703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83904" y="4134718"/>
            <a:ext cx="9144000" cy="1655762"/>
          </a:xfrm>
        </p:spPr>
        <p:txBody>
          <a:bodyPr/>
          <a:lstStyle/>
          <a:p>
            <a:pPr algn="r"/>
            <a:r>
              <a:rPr lang="ru-RU" b="1" dirty="0" smtClean="0"/>
              <a:t>Авторы: </a:t>
            </a:r>
            <a:r>
              <a:rPr lang="ru-RU" b="1" dirty="0" smtClean="0"/>
              <a:t>Е.С. Третьякова,</a:t>
            </a:r>
            <a:endParaRPr lang="ru-RU" b="1" dirty="0" smtClean="0"/>
          </a:p>
          <a:p>
            <a:pPr algn="r"/>
            <a:r>
              <a:rPr lang="ru-RU" b="1" dirty="0"/>
              <a:t>Е.А</a:t>
            </a:r>
            <a:r>
              <a:rPr lang="ru-RU" b="1" dirty="0" smtClean="0"/>
              <a:t>. </a:t>
            </a:r>
            <a:r>
              <a:rPr lang="ru-RU" b="1" dirty="0" err="1" smtClean="0"/>
              <a:t>Фасалова</a:t>
            </a:r>
            <a:endParaRPr lang="ru-RU" b="1" dirty="0" smtClean="0"/>
          </a:p>
          <a:p>
            <a:pPr algn="r"/>
            <a:r>
              <a:rPr lang="ru-RU" b="1" dirty="0" smtClean="0"/>
              <a:t>Руководитель: И.Р. </a:t>
            </a:r>
            <a:r>
              <a:rPr lang="ru-RU" b="1" dirty="0" err="1" smtClean="0"/>
              <a:t>Дединский</a:t>
            </a:r>
            <a:endParaRPr lang="ru-RU" b="1" dirty="0" smtClean="0"/>
          </a:p>
          <a:p>
            <a:pPr algn="r"/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395686" y="5933972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г. Магнитогорск </a:t>
            </a:r>
          </a:p>
          <a:p>
            <a:pPr algn="ctr"/>
            <a:r>
              <a:rPr lang="ru-RU" sz="2000" dirty="0" smtClean="0"/>
              <a:t>2020 год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395686" y="27098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КПК МФТИ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67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Картинки по запросу &quot;картинка испуганая кошка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9355" y="1527571"/>
            <a:ext cx="5687946" cy="378826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881" y="733006"/>
            <a:ext cx="5582655" cy="54736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24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9587" y="524656"/>
            <a:ext cx="10972800" cy="5652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solidFill>
                  <a:srgbClr val="17038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Цель:</a:t>
            </a:r>
          </a:p>
          <a:p>
            <a:pPr marL="360363" indent="0">
              <a:buNone/>
            </a:pPr>
            <a:r>
              <a:rPr lang="ru-RU" sz="3200" dirty="0" smtClean="0"/>
              <a:t>сформировать чёткое представление о значимости функциональной декомпозиции  посредством разработки компьютерной игры.</a:t>
            </a: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r>
              <a:rPr lang="ru-RU" sz="3000" b="1" dirty="0">
                <a:solidFill>
                  <a:srgbClr val="17038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Задачи:</a:t>
            </a:r>
          </a:p>
          <a:p>
            <a:pPr marL="625475" indent="-352425"/>
            <a:r>
              <a:rPr lang="ru-RU" sz="3000" dirty="0" smtClean="0"/>
              <a:t>изучить </a:t>
            </a:r>
            <a:r>
              <a:rPr lang="ru-RU" sz="3000" dirty="0" smtClean="0"/>
              <a:t>библиотеку </a:t>
            </a:r>
            <a:r>
              <a:rPr lang="en-US" sz="3000" dirty="0" err="1" smtClean="0"/>
              <a:t>TXLib</a:t>
            </a:r>
            <a:r>
              <a:rPr lang="ru-RU" sz="3000" dirty="0" smtClean="0"/>
              <a:t>;</a:t>
            </a:r>
          </a:p>
          <a:p>
            <a:pPr marL="625475" indent="-352425"/>
            <a:r>
              <a:rPr lang="ru-RU" sz="3000" dirty="0" smtClean="0"/>
              <a:t>написание программного кода компьютерной игры;</a:t>
            </a:r>
          </a:p>
          <a:p>
            <a:pPr marL="625475" indent="-352425"/>
            <a:r>
              <a:rPr lang="ru-RU" sz="3000" dirty="0" err="1" smtClean="0"/>
              <a:t>рефакторинг</a:t>
            </a:r>
            <a:r>
              <a:rPr lang="ru-RU" sz="3000" dirty="0" smtClean="0"/>
              <a:t> согласно принципам функциональной декомпозиции. </a:t>
            </a:r>
          </a:p>
        </p:txBody>
      </p:sp>
    </p:spTree>
    <p:extLst>
      <p:ext uri="{BB962C8B-B14F-4D97-AF65-F5344CB8AC3E}">
        <p14:creationId xmlns:p14="http://schemas.microsoft.com/office/powerpoint/2010/main" val="7892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6447" y="1988703"/>
            <a:ext cx="5899175" cy="42199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48" name="Рисунок 204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388" y="486136"/>
            <a:ext cx="5837036" cy="45399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Прямая со стрелкой 13"/>
          <p:cNvCxnSpPr/>
          <p:nvPr/>
        </p:nvCxnSpPr>
        <p:spPr>
          <a:xfrm>
            <a:off x="4459705" y="1620253"/>
            <a:ext cx="1982038" cy="1764392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Рисунок 205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290" y="5251306"/>
            <a:ext cx="5455232" cy="11867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Прямая со стрелкой 23"/>
          <p:cNvCxnSpPr/>
          <p:nvPr/>
        </p:nvCxnSpPr>
        <p:spPr>
          <a:xfrm flipH="1">
            <a:off x="4170947" y="4518783"/>
            <a:ext cx="2203765" cy="114842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Картинки по запросу &quot;улыбка чеширского кота&quot;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439" b="77103" l="2400" r="93800">
                        <a14:backgroundMark x1="12800" y1="20794" x2="12800" y2="207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22012"/>
          <a:stretch/>
        </p:blipFill>
        <p:spPr bwMode="auto">
          <a:xfrm>
            <a:off x="7720563" y="-107422"/>
            <a:ext cx="3203865" cy="213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80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94" r="-1"/>
          <a:stretch/>
        </p:blipFill>
        <p:spPr>
          <a:xfrm>
            <a:off x="663417" y="221146"/>
            <a:ext cx="4877574" cy="26244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https://sun9-11.userapi.com/c857228/v857228829/10a275/j82B_mtNMf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8" t="13757" r="20567" b="9626"/>
          <a:stretch/>
        </p:blipFill>
        <p:spPr bwMode="auto">
          <a:xfrm>
            <a:off x="8052179" y="273636"/>
            <a:ext cx="3493826" cy="257193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un9-45.userapi.com/c857228/v857228829/10a27f/TWDjAmVvTXM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9" t="13757" r="21238" b="10024"/>
          <a:stretch/>
        </p:blipFill>
        <p:spPr bwMode="auto">
          <a:xfrm>
            <a:off x="6901138" y="3250457"/>
            <a:ext cx="4757383" cy="35243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5933" y="3250457"/>
            <a:ext cx="3370998" cy="35243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>
            <a:off x="5127455" y="898194"/>
            <a:ext cx="3211327" cy="1620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3983156" y="2440686"/>
            <a:ext cx="4355626" cy="140798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996154" y="5374955"/>
            <a:ext cx="3211327" cy="893381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3600" b="1" dirty="0">
                <a:solidFill>
                  <a:srgbClr val="1703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  <a:endParaRPr lang="ru-RU" sz="3600" b="1" dirty="0">
              <a:solidFill>
                <a:srgbClr val="1703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7400" indent="-514350">
              <a:buFont typeface="+mj-lt"/>
              <a:buAutoNum type="arabicPeriod"/>
            </a:pPr>
            <a:r>
              <a:rPr lang="ru-RU" dirty="0" smtClean="0"/>
              <a:t>Изучили библиотеку </a:t>
            </a:r>
            <a:r>
              <a:rPr lang="en-US" dirty="0" err="1" smtClean="0"/>
              <a:t>TXLib</a:t>
            </a:r>
            <a:r>
              <a:rPr lang="ru-RU" dirty="0" smtClean="0"/>
              <a:t>.</a:t>
            </a:r>
            <a:endParaRPr lang="ru-RU" dirty="0"/>
          </a:p>
          <a:p>
            <a:pPr marL="787400" indent="-514350">
              <a:buFont typeface="+mj-lt"/>
              <a:buAutoNum type="arabicPeriod"/>
            </a:pPr>
            <a:r>
              <a:rPr lang="ru-RU" dirty="0" smtClean="0"/>
              <a:t>Написали программный код </a:t>
            </a:r>
            <a:r>
              <a:rPr lang="ru-RU" dirty="0"/>
              <a:t>компьютерной </a:t>
            </a:r>
            <a:r>
              <a:rPr lang="ru-RU" dirty="0" smtClean="0"/>
              <a:t>игры.</a:t>
            </a:r>
            <a:endParaRPr lang="ru-RU" dirty="0"/>
          </a:p>
          <a:p>
            <a:pPr marL="787400" indent="-514350">
              <a:buFont typeface="+mj-lt"/>
              <a:buAutoNum type="arabicPeriod"/>
            </a:pPr>
            <a:r>
              <a:rPr lang="ru-RU" dirty="0" smtClean="0"/>
              <a:t>Выполнили </a:t>
            </a:r>
            <a:r>
              <a:rPr lang="ru-RU" dirty="0" err="1" smtClean="0"/>
              <a:t>рефакторинг</a:t>
            </a:r>
            <a:r>
              <a:rPr lang="ru-RU" dirty="0" smtClean="0"/>
              <a:t> </a:t>
            </a:r>
            <a:r>
              <a:rPr lang="ru-RU" dirty="0"/>
              <a:t>согласно принципам функциональной декомпозиции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927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510355" y="220054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b="1" dirty="0" smtClean="0">
                <a:solidFill>
                  <a:srgbClr val="1703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6000" b="1" dirty="0">
              <a:solidFill>
                <a:srgbClr val="1703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448925" y="625189"/>
            <a:ext cx="56813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latin typeface="formular"/>
              </a:rPr>
              <a:t>Любой дурак может написать код, который понятен компьютеру. Хорошие программисты пишут код, который понятен человеку </a:t>
            </a:r>
          </a:p>
          <a:p>
            <a:pPr algn="r"/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latin typeface="formular"/>
              </a:rPr>
              <a:t>Мартин </a:t>
            </a:r>
            <a:r>
              <a:rPr lang="ru-RU" sz="2000" dirty="0" err="1" smtClean="0">
                <a:solidFill>
                  <a:schemeClr val="accent5">
                    <a:lumMod val="50000"/>
                  </a:schemeClr>
                </a:solidFill>
                <a:latin typeface="formular"/>
              </a:rPr>
              <a:t>Фаулер</a:t>
            </a:r>
            <a:endParaRPr lang="ru-RU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0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99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formular</vt:lpstr>
      <vt:lpstr>Тема Office</vt:lpstr>
      <vt:lpstr>Формирование навыков функциональной декомпозиции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Формирование навыков функциональной декомпозиции</dc:title>
  <dc:creator>konkurs_inform@mail.ru</dc:creator>
  <cp:lastModifiedBy>konkurs_inform@mail.ru</cp:lastModifiedBy>
  <cp:revision>23</cp:revision>
  <dcterms:created xsi:type="dcterms:W3CDTF">2020-03-04T16:43:26Z</dcterms:created>
  <dcterms:modified xsi:type="dcterms:W3CDTF">2020-03-05T06:24:48Z</dcterms:modified>
</cp:coreProperties>
</file>