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7E40"/>
    <a:srgbClr val="C55A11"/>
    <a:srgbClr val="E99D68"/>
    <a:srgbClr val="F5BA91"/>
    <a:srgbClr val="D37432"/>
    <a:srgbClr val="3281C8"/>
    <a:srgbClr val="3D7ECE"/>
    <a:srgbClr val="7A5DF5"/>
    <a:srgbClr val="5A74E4"/>
    <a:srgbClr val="4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3DC38-CAA8-46E6-9C03-F88D52D58DE8}" type="doc">
      <dgm:prSet loTypeId="urn:microsoft.com/office/officeart/2005/8/layout/cycle8" loCatId="cycle" qsTypeId="urn:microsoft.com/office/officeart/2005/8/quickstyle/simple5" qsCatId="simple" csTypeId="urn:microsoft.com/office/officeart/2005/8/colors/accent2_4" csCatId="accent2" phldr="1"/>
      <dgm:spPr/>
    </dgm:pt>
    <dgm:pt modelId="{4A4BD4F9-004A-41B4-89EA-13D77412AC55}">
      <dgm:prSet phldrT="[Text]"/>
      <dgm:spPr/>
      <dgm:t>
        <a:bodyPr/>
        <a:lstStyle/>
        <a:p>
          <a:r>
            <a:rPr lang="de-DE" dirty="0"/>
            <a:t>RACE</a:t>
          </a:r>
        </a:p>
      </dgm:t>
    </dgm:pt>
    <dgm:pt modelId="{E7D2864A-480D-4EA9-A796-FA890249E610}" type="parTrans" cxnId="{C04BC5A5-65D2-41C8-9192-63453DC019EF}">
      <dgm:prSet/>
      <dgm:spPr/>
      <dgm:t>
        <a:bodyPr/>
        <a:lstStyle/>
        <a:p>
          <a:endParaRPr lang="de-DE"/>
        </a:p>
      </dgm:t>
    </dgm:pt>
    <dgm:pt modelId="{90296BF1-746B-42AB-B4C3-320D0C157D12}" type="sibTrans" cxnId="{C04BC5A5-65D2-41C8-9192-63453DC019EF}">
      <dgm:prSet/>
      <dgm:spPr/>
      <dgm:t>
        <a:bodyPr/>
        <a:lstStyle/>
        <a:p>
          <a:endParaRPr lang="de-DE"/>
        </a:p>
      </dgm:t>
    </dgm:pt>
    <dgm:pt modelId="{CA748F70-ADA5-461B-A57A-43578A732331}">
      <dgm:prSet phldrT="[Text]"/>
      <dgm:spPr/>
      <dgm:t>
        <a:bodyPr/>
        <a:lstStyle/>
        <a:p>
          <a:r>
            <a:rPr lang="de-DE" dirty="0"/>
            <a:t>ECO</a:t>
          </a:r>
        </a:p>
      </dgm:t>
    </dgm:pt>
    <dgm:pt modelId="{D3943631-04F8-4420-AE5C-518C258E9ABE}" type="parTrans" cxnId="{81DEB9B9-DEDC-46E3-96F5-078954FDE309}">
      <dgm:prSet/>
      <dgm:spPr/>
      <dgm:t>
        <a:bodyPr/>
        <a:lstStyle/>
        <a:p>
          <a:endParaRPr lang="de-DE"/>
        </a:p>
      </dgm:t>
    </dgm:pt>
    <dgm:pt modelId="{5AF14169-B7B5-4EFA-8F44-6191BF1AF76A}" type="sibTrans" cxnId="{81DEB9B9-DEDC-46E3-96F5-078954FDE309}">
      <dgm:prSet/>
      <dgm:spPr/>
      <dgm:t>
        <a:bodyPr/>
        <a:lstStyle/>
        <a:p>
          <a:endParaRPr lang="de-DE"/>
        </a:p>
      </dgm:t>
    </dgm:pt>
    <dgm:pt modelId="{2196031C-18B8-41F3-BB14-8101217FCD8C}">
      <dgm:prSet phldrT="[Text]"/>
      <dgm:spPr/>
      <dgm:t>
        <a:bodyPr/>
        <a:lstStyle/>
        <a:p>
          <a:r>
            <a:rPr lang="de-DE" dirty="0"/>
            <a:t>S</a:t>
          </a:r>
        </a:p>
      </dgm:t>
    </dgm:pt>
    <dgm:pt modelId="{21EDAB44-22EA-4C2D-A09D-49149808083B}" type="parTrans" cxnId="{83B09C96-970A-4A57-B5AE-D805B37B5E82}">
      <dgm:prSet/>
      <dgm:spPr/>
      <dgm:t>
        <a:bodyPr/>
        <a:lstStyle/>
        <a:p>
          <a:endParaRPr lang="de-DE"/>
        </a:p>
      </dgm:t>
    </dgm:pt>
    <dgm:pt modelId="{25FF0545-A5A2-47D3-ABD4-FE4B519ABB26}" type="sibTrans" cxnId="{83B09C96-970A-4A57-B5AE-D805B37B5E82}">
      <dgm:prSet/>
      <dgm:spPr/>
      <dgm:t>
        <a:bodyPr/>
        <a:lstStyle/>
        <a:p>
          <a:endParaRPr lang="de-DE"/>
        </a:p>
      </dgm:t>
    </dgm:pt>
    <dgm:pt modelId="{CBB3181B-CB53-4C5B-B988-B7BB675F62A4}">
      <dgm:prSet phldrT="[Text]"/>
      <dgm:spPr/>
      <dgm:t>
        <a:bodyPr/>
        <a:lstStyle/>
        <a:p>
          <a:r>
            <a:rPr lang="de-DE" dirty="0"/>
            <a:t>S+</a:t>
          </a:r>
        </a:p>
      </dgm:t>
    </dgm:pt>
    <dgm:pt modelId="{83D56AE5-F689-4FA8-AB7F-49CC216CD162}" type="parTrans" cxnId="{43CB70BF-0C8F-4DC9-B612-1F24D6B82B36}">
      <dgm:prSet/>
      <dgm:spPr/>
      <dgm:t>
        <a:bodyPr/>
        <a:lstStyle/>
        <a:p>
          <a:endParaRPr lang="de-DE"/>
        </a:p>
      </dgm:t>
    </dgm:pt>
    <dgm:pt modelId="{9EF3BCAE-ACB7-4B33-9224-FFD87AA8052C}" type="sibTrans" cxnId="{43CB70BF-0C8F-4DC9-B612-1F24D6B82B36}">
      <dgm:prSet/>
      <dgm:spPr/>
      <dgm:t>
        <a:bodyPr/>
        <a:lstStyle/>
        <a:p>
          <a:endParaRPr lang="de-DE"/>
        </a:p>
      </dgm:t>
    </dgm:pt>
    <dgm:pt modelId="{CF4BCF16-9F9E-4130-B823-1DDA70D5E145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33A3C2A-5B0F-4778-8CFD-BE550E3FE9C4}" type="parTrans" cxnId="{2F380D97-45DB-4D38-B9EF-D9043446DA76}">
      <dgm:prSet/>
      <dgm:spPr/>
      <dgm:t>
        <a:bodyPr/>
        <a:lstStyle/>
        <a:p>
          <a:endParaRPr lang="de-DE"/>
        </a:p>
      </dgm:t>
    </dgm:pt>
    <dgm:pt modelId="{4A627D5E-AE14-4CB6-8786-67878AFC8946}" type="sibTrans" cxnId="{2F380D97-45DB-4D38-B9EF-D9043446DA76}">
      <dgm:prSet/>
      <dgm:spPr/>
      <dgm:t>
        <a:bodyPr/>
        <a:lstStyle/>
        <a:p>
          <a:endParaRPr lang="de-DE"/>
        </a:p>
      </dgm:t>
    </dgm:pt>
    <dgm:pt modelId="{F32640FD-4A1E-4C8F-B700-AD340082BB7B}" type="pres">
      <dgm:prSet presAssocID="{A453DC38-CAA8-46E6-9C03-F88D52D58DE8}" presName="compositeShape" presStyleCnt="0">
        <dgm:presLayoutVars>
          <dgm:chMax val="7"/>
          <dgm:dir/>
          <dgm:resizeHandles val="exact"/>
        </dgm:presLayoutVars>
      </dgm:prSet>
      <dgm:spPr/>
    </dgm:pt>
    <dgm:pt modelId="{C74FFD04-08C8-41B5-A504-3423CA15B995}" type="pres">
      <dgm:prSet presAssocID="{A453DC38-CAA8-46E6-9C03-F88D52D58DE8}" presName="wedge1" presStyleLbl="node1" presStyleIdx="0" presStyleCnt="5"/>
      <dgm:spPr/>
    </dgm:pt>
    <dgm:pt modelId="{FC01B7D0-E6E2-49DF-9435-9796A39D1DD6}" type="pres">
      <dgm:prSet presAssocID="{A453DC38-CAA8-46E6-9C03-F88D52D58DE8}" presName="dummy1a" presStyleCnt="0"/>
      <dgm:spPr/>
    </dgm:pt>
    <dgm:pt modelId="{168D7A5C-F669-4C0E-A53E-3E81566BF2D8}" type="pres">
      <dgm:prSet presAssocID="{A453DC38-CAA8-46E6-9C03-F88D52D58DE8}" presName="dummy1b" presStyleCnt="0"/>
      <dgm:spPr/>
    </dgm:pt>
    <dgm:pt modelId="{0F4633D2-2C14-4852-B718-49F119A657CA}" type="pres">
      <dgm:prSet presAssocID="{A453DC38-CAA8-46E6-9C03-F88D52D58DE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5D0EC3-02E7-400B-8A8C-713A04C0F09A}" type="pres">
      <dgm:prSet presAssocID="{A453DC38-CAA8-46E6-9C03-F88D52D58DE8}" presName="wedge2" presStyleLbl="node1" presStyleIdx="1" presStyleCnt="5"/>
      <dgm:spPr/>
    </dgm:pt>
    <dgm:pt modelId="{80080B11-6DF6-4844-B115-0A12C536A0A9}" type="pres">
      <dgm:prSet presAssocID="{A453DC38-CAA8-46E6-9C03-F88D52D58DE8}" presName="dummy2a" presStyleCnt="0"/>
      <dgm:spPr/>
    </dgm:pt>
    <dgm:pt modelId="{73A0EFC5-0AAE-4E9A-8A37-1D76225B2E43}" type="pres">
      <dgm:prSet presAssocID="{A453DC38-CAA8-46E6-9C03-F88D52D58DE8}" presName="dummy2b" presStyleCnt="0"/>
      <dgm:spPr/>
    </dgm:pt>
    <dgm:pt modelId="{BDB4BF1E-AF20-4B77-8A9F-544AE081F6F7}" type="pres">
      <dgm:prSet presAssocID="{A453DC38-CAA8-46E6-9C03-F88D52D58DE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2AC4C9C-8C60-4D3E-9F0C-28D199CA456F}" type="pres">
      <dgm:prSet presAssocID="{A453DC38-CAA8-46E6-9C03-F88D52D58DE8}" presName="wedge3" presStyleLbl="node1" presStyleIdx="2" presStyleCnt="5"/>
      <dgm:spPr/>
    </dgm:pt>
    <dgm:pt modelId="{43126E6A-B132-48EF-9EB7-38E0F9F78FAE}" type="pres">
      <dgm:prSet presAssocID="{A453DC38-CAA8-46E6-9C03-F88D52D58DE8}" presName="dummy3a" presStyleCnt="0"/>
      <dgm:spPr/>
    </dgm:pt>
    <dgm:pt modelId="{4B581407-1952-4A88-971D-7E9B7149DFAF}" type="pres">
      <dgm:prSet presAssocID="{A453DC38-CAA8-46E6-9C03-F88D52D58DE8}" presName="dummy3b" presStyleCnt="0"/>
      <dgm:spPr/>
    </dgm:pt>
    <dgm:pt modelId="{1F083D48-5B88-48FB-8B78-33410A74FACE}" type="pres">
      <dgm:prSet presAssocID="{A453DC38-CAA8-46E6-9C03-F88D52D58DE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4783AEE-01E0-4B41-A8A0-60F3E73E223B}" type="pres">
      <dgm:prSet presAssocID="{A453DC38-CAA8-46E6-9C03-F88D52D58DE8}" presName="wedge4" presStyleLbl="node1" presStyleIdx="3" presStyleCnt="5"/>
      <dgm:spPr/>
    </dgm:pt>
    <dgm:pt modelId="{C7230076-7B73-436F-964B-DC651E29CF08}" type="pres">
      <dgm:prSet presAssocID="{A453DC38-CAA8-46E6-9C03-F88D52D58DE8}" presName="dummy4a" presStyleCnt="0"/>
      <dgm:spPr/>
    </dgm:pt>
    <dgm:pt modelId="{C2AE01E9-89D1-4D96-A3E9-19D0F0FD37C5}" type="pres">
      <dgm:prSet presAssocID="{A453DC38-CAA8-46E6-9C03-F88D52D58DE8}" presName="dummy4b" presStyleCnt="0"/>
      <dgm:spPr/>
    </dgm:pt>
    <dgm:pt modelId="{A00F2AC9-E8A7-4A00-AE47-8A006DD61447}" type="pres">
      <dgm:prSet presAssocID="{A453DC38-CAA8-46E6-9C03-F88D52D58DE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BCA2961-FCDA-4728-B8A5-B32B29C2DFC2}" type="pres">
      <dgm:prSet presAssocID="{A453DC38-CAA8-46E6-9C03-F88D52D58DE8}" presName="wedge5" presStyleLbl="node1" presStyleIdx="4" presStyleCnt="5"/>
      <dgm:spPr/>
    </dgm:pt>
    <dgm:pt modelId="{AA4AD0B8-E6A8-4CFA-A5CD-1A3786695E0C}" type="pres">
      <dgm:prSet presAssocID="{A453DC38-CAA8-46E6-9C03-F88D52D58DE8}" presName="dummy5a" presStyleCnt="0"/>
      <dgm:spPr/>
    </dgm:pt>
    <dgm:pt modelId="{C9068775-49D3-4386-BE39-76B293218E7D}" type="pres">
      <dgm:prSet presAssocID="{A453DC38-CAA8-46E6-9C03-F88D52D58DE8}" presName="dummy5b" presStyleCnt="0"/>
      <dgm:spPr/>
    </dgm:pt>
    <dgm:pt modelId="{D5081615-A778-488F-A9D9-F1C04D1BFC95}" type="pres">
      <dgm:prSet presAssocID="{A453DC38-CAA8-46E6-9C03-F88D52D58DE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8EE404E-1010-4430-A5A7-F009E779CE89}" type="pres">
      <dgm:prSet presAssocID="{90296BF1-746B-42AB-B4C3-320D0C157D12}" presName="arrowWedge1" presStyleLbl="fgSibTrans2D1" presStyleIdx="0" presStyleCnt="5"/>
      <dgm:spPr/>
    </dgm:pt>
    <dgm:pt modelId="{79E8A17D-9280-424F-8A78-A9F4E905AFA2}" type="pres">
      <dgm:prSet presAssocID="{9EF3BCAE-ACB7-4B33-9224-FFD87AA8052C}" presName="arrowWedge2" presStyleLbl="fgSibTrans2D1" presStyleIdx="1" presStyleCnt="5"/>
      <dgm:spPr/>
    </dgm:pt>
    <dgm:pt modelId="{43D717BB-27B5-48E3-9ECA-2DD04B900240}" type="pres">
      <dgm:prSet presAssocID="{4A627D5E-AE14-4CB6-8786-67878AFC8946}" presName="arrowWedge3" presStyleLbl="fgSibTrans2D1" presStyleIdx="2" presStyleCnt="5"/>
      <dgm:spPr/>
    </dgm:pt>
    <dgm:pt modelId="{63F49252-A9A2-4A1B-93D5-4AE0414BFF44}" type="pres">
      <dgm:prSet presAssocID="{5AF14169-B7B5-4EFA-8F44-6191BF1AF76A}" presName="arrowWedge4" presStyleLbl="fgSibTrans2D1" presStyleIdx="3" presStyleCnt="5"/>
      <dgm:spPr/>
    </dgm:pt>
    <dgm:pt modelId="{0D268D2C-420F-4211-A3F5-9A3F4F6BE872}" type="pres">
      <dgm:prSet presAssocID="{25FF0545-A5A2-47D3-ABD4-FE4B519ABB26}" presName="arrowWedge5" presStyleLbl="fgSibTrans2D1" presStyleIdx="4" presStyleCnt="5"/>
      <dgm:spPr/>
    </dgm:pt>
  </dgm:ptLst>
  <dgm:cxnLst>
    <dgm:cxn modelId="{93628A2E-6032-419F-980D-696E90017C69}" type="presOf" srcId="{4A4BD4F9-004A-41B4-89EA-13D77412AC55}" destId="{C74FFD04-08C8-41B5-A504-3423CA15B995}" srcOrd="0" destOrd="0" presId="urn:microsoft.com/office/officeart/2005/8/layout/cycle8"/>
    <dgm:cxn modelId="{9F3FB153-D6D0-451D-B3AD-C506D137303F}" type="presOf" srcId="{CF4BCF16-9F9E-4130-B823-1DDA70D5E145}" destId="{22AC4C9C-8C60-4D3E-9F0C-28D199CA456F}" srcOrd="0" destOrd="0" presId="urn:microsoft.com/office/officeart/2005/8/layout/cycle8"/>
    <dgm:cxn modelId="{A42D3059-4A8D-4A3E-BBC7-3BF212E91D6E}" type="presOf" srcId="{CA748F70-ADA5-461B-A57A-43578A732331}" destId="{54783AEE-01E0-4B41-A8A0-60F3E73E223B}" srcOrd="0" destOrd="0" presId="urn:microsoft.com/office/officeart/2005/8/layout/cycle8"/>
    <dgm:cxn modelId="{01DC9184-7BFC-4E29-B670-B13DF4F8E2DD}" type="presOf" srcId="{A453DC38-CAA8-46E6-9C03-F88D52D58DE8}" destId="{F32640FD-4A1E-4C8F-B700-AD340082BB7B}" srcOrd="0" destOrd="0" presId="urn:microsoft.com/office/officeart/2005/8/layout/cycle8"/>
    <dgm:cxn modelId="{83B09C96-970A-4A57-B5AE-D805B37B5E82}" srcId="{A453DC38-CAA8-46E6-9C03-F88D52D58DE8}" destId="{2196031C-18B8-41F3-BB14-8101217FCD8C}" srcOrd="4" destOrd="0" parTransId="{21EDAB44-22EA-4C2D-A09D-49149808083B}" sibTransId="{25FF0545-A5A2-47D3-ABD4-FE4B519ABB26}"/>
    <dgm:cxn modelId="{2F380D97-45DB-4D38-B9EF-D9043446DA76}" srcId="{A453DC38-CAA8-46E6-9C03-F88D52D58DE8}" destId="{CF4BCF16-9F9E-4130-B823-1DDA70D5E145}" srcOrd="2" destOrd="0" parTransId="{433A3C2A-5B0F-4778-8CFD-BE550E3FE9C4}" sibTransId="{4A627D5E-AE14-4CB6-8786-67878AFC8946}"/>
    <dgm:cxn modelId="{78C2CD97-DFAB-45B9-8A2A-809ED86BD3CB}" type="presOf" srcId="{CBB3181B-CB53-4C5B-B988-B7BB675F62A4}" destId="{BDB4BF1E-AF20-4B77-8A9F-544AE081F6F7}" srcOrd="1" destOrd="0" presId="urn:microsoft.com/office/officeart/2005/8/layout/cycle8"/>
    <dgm:cxn modelId="{E882EBA4-8DE2-4D96-A746-48CA42F3A2D8}" type="presOf" srcId="{CA748F70-ADA5-461B-A57A-43578A732331}" destId="{A00F2AC9-E8A7-4A00-AE47-8A006DD61447}" srcOrd="1" destOrd="0" presId="urn:microsoft.com/office/officeart/2005/8/layout/cycle8"/>
    <dgm:cxn modelId="{C04BC5A5-65D2-41C8-9192-63453DC019EF}" srcId="{A453DC38-CAA8-46E6-9C03-F88D52D58DE8}" destId="{4A4BD4F9-004A-41B4-89EA-13D77412AC55}" srcOrd="0" destOrd="0" parTransId="{E7D2864A-480D-4EA9-A796-FA890249E610}" sibTransId="{90296BF1-746B-42AB-B4C3-320D0C157D12}"/>
    <dgm:cxn modelId="{244C28A9-8660-4F3A-BD53-D44C63686519}" type="presOf" srcId="{CBB3181B-CB53-4C5B-B988-B7BB675F62A4}" destId="{205D0EC3-02E7-400B-8A8C-713A04C0F09A}" srcOrd="0" destOrd="0" presId="urn:microsoft.com/office/officeart/2005/8/layout/cycle8"/>
    <dgm:cxn modelId="{FB3633AB-EF91-4FEC-A710-9FC226E757C7}" type="presOf" srcId="{4A4BD4F9-004A-41B4-89EA-13D77412AC55}" destId="{0F4633D2-2C14-4852-B718-49F119A657CA}" srcOrd="1" destOrd="0" presId="urn:microsoft.com/office/officeart/2005/8/layout/cycle8"/>
    <dgm:cxn modelId="{AB8FAAB0-96A3-4847-BE60-EA82C2764B51}" type="presOf" srcId="{2196031C-18B8-41F3-BB14-8101217FCD8C}" destId="{EBCA2961-FCDA-4728-B8A5-B32B29C2DFC2}" srcOrd="0" destOrd="0" presId="urn:microsoft.com/office/officeart/2005/8/layout/cycle8"/>
    <dgm:cxn modelId="{81DEB9B9-DEDC-46E3-96F5-078954FDE309}" srcId="{A453DC38-CAA8-46E6-9C03-F88D52D58DE8}" destId="{CA748F70-ADA5-461B-A57A-43578A732331}" srcOrd="3" destOrd="0" parTransId="{D3943631-04F8-4420-AE5C-518C258E9ABE}" sibTransId="{5AF14169-B7B5-4EFA-8F44-6191BF1AF76A}"/>
    <dgm:cxn modelId="{EE51EEBB-4BB7-4B0D-82D0-86A013BAD625}" type="presOf" srcId="{2196031C-18B8-41F3-BB14-8101217FCD8C}" destId="{D5081615-A778-488F-A9D9-F1C04D1BFC95}" srcOrd="1" destOrd="0" presId="urn:microsoft.com/office/officeart/2005/8/layout/cycle8"/>
    <dgm:cxn modelId="{43CB70BF-0C8F-4DC9-B612-1F24D6B82B36}" srcId="{A453DC38-CAA8-46E6-9C03-F88D52D58DE8}" destId="{CBB3181B-CB53-4C5B-B988-B7BB675F62A4}" srcOrd="1" destOrd="0" parTransId="{83D56AE5-F689-4FA8-AB7F-49CC216CD162}" sibTransId="{9EF3BCAE-ACB7-4B33-9224-FFD87AA8052C}"/>
    <dgm:cxn modelId="{4C7112F6-4123-4F9F-A54A-40022F3F5595}" type="presOf" srcId="{CF4BCF16-9F9E-4130-B823-1DDA70D5E145}" destId="{1F083D48-5B88-48FB-8B78-33410A74FACE}" srcOrd="1" destOrd="0" presId="urn:microsoft.com/office/officeart/2005/8/layout/cycle8"/>
    <dgm:cxn modelId="{FF29A30F-33E8-4212-A47E-C8797BB04C37}" type="presParOf" srcId="{F32640FD-4A1E-4C8F-B700-AD340082BB7B}" destId="{C74FFD04-08C8-41B5-A504-3423CA15B995}" srcOrd="0" destOrd="0" presId="urn:microsoft.com/office/officeart/2005/8/layout/cycle8"/>
    <dgm:cxn modelId="{1AB403B7-CDD7-484E-A375-9B2B9BA82117}" type="presParOf" srcId="{F32640FD-4A1E-4C8F-B700-AD340082BB7B}" destId="{FC01B7D0-E6E2-49DF-9435-9796A39D1DD6}" srcOrd="1" destOrd="0" presId="urn:microsoft.com/office/officeart/2005/8/layout/cycle8"/>
    <dgm:cxn modelId="{27AF7BFD-67C0-4D97-BF50-5054395ABAC2}" type="presParOf" srcId="{F32640FD-4A1E-4C8F-B700-AD340082BB7B}" destId="{168D7A5C-F669-4C0E-A53E-3E81566BF2D8}" srcOrd="2" destOrd="0" presId="urn:microsoft.com/office/officeart/2005/8/layout/cycle8"/>
    <dgm:cxn modelId="{770CE021-C1F3-4C01-9DD1-153BBA99A2DB}" type="presParOf" srcId="{F32640FD-4A1E-4C8F-B700-AD340082BB7B}" destId="{0F4633D2-2C14-4852-B718-49F119A657CA}" srcOrd="3" destOrd="0" presId="urn:microsoft.com/office/officeart/2005/8/layout/cycle8"/>
    <dgm:cxn modelId="{0A04CECB-149C-401F-B64A-1DD30A78A0F6}" type="presParOf" srcId="{F32640FD-4A1E-4C8F-B700-AD340082BB7B}" destId="{205D0EC3-02E7-400B-8A8C-713A04C0F09A}" srcOrd="4" destOrd="0" presId="urn:microsoft.com/office/officeart/2005/8/layout/cycle8"/>
    <dgm:cxn modelId="{C69F478F-1E68-4119-804A-CF0A6D9AE006}" type="presParOf" srcId="{F32640FD-4A1E-4C8F-B700-AD340082BB7B}" destId="{80080B11-6DF6-4844-B115-0A12C536A0A9}" srcOrd="5" destOrd="0" presId="urn:microsoft.com/office/officeart/2005/8/layout/cycle8"/>
    <dgm:cxn modelId="{55E83BFA-CFA5-44CB-B4B5-CE3E0ED08BD2}" type="presParOf" srcId="{F32640FD-4A1E-4C8F-B700-AD340082BB7B}" destId="{73A0EFC5-0AAE-4E9A-8A37-1D76225B2E43}" srcOrd="6" destOrd="0" presId="urn:microsoft.com/office/officeart/2005/8/layout/cycle8"/>
    <dgm:cxn modelId="{B06B4621-30A0-4FCD-AAC2-D2CB9FB9C5B1}" type="presParOf" srcId="{F32640FD-4A1E-4C8F-B700-AD340082BB7B}" destId="{BDB4BF1E-AF20-4B77-8A9F-544AE081F6F7}" srcOrd="7" destOrd="0" presId="urn:microsoft.com/office/officeart/2005/8/layout/cycle8"/>
    <dgm:cxn modelId="{39A797D8-9AEF-42C7-BEEB-33DA3E523868}" type="presParOf" srcId="{F32640FD-4A1E-4C8F-B700-AD340082BB7B}" destId="{22AC4C9C-8C60-4D3E-9F0C-28D199CA456F}" srcOrd="8" destOrd="0" presId="urn:microsoft.com/office/officeart/2005/8/layout/cycle8"/>
    <dgm:cxn modelId="{9E634FE6-6124-4CCB-BDAA-9133349B214F}" type="presParOf" srcId="{F32640FD-4A1E-4C8F-B700-AD340082BB7B}" destId="{43126E6A-B132-48EF-9EB7-38E0F9F78FAE}" srcOrd="9" destOrd="0" presId="urn:microsoft.com/office/officeart/2005/8/layout/cycle8"/>
    <dgm:cxn modelId="{BEB8CBDC-1BC3-45FD-B478-AA9A4EDD2C04}" type="presParOf" srcId="{F32640FD-4A1E-4C8F-B700-AD340082BB7B}" destId="{4B581407-1952-4A88-971D-7E9B7149DFAF}" srcOrd="10" destOrd="0" presId="urn:microsoft.com/office/officeart/2005/8/layout/cycle8"/>
    <dgm:cxn modelId="{BDEDB8B0-E52D-4002-8058-032EBB72FD57}" type="presParOf" srcId="{F32640FD-4A1E-4C8F-B700-AD340082BB7B}" destId="{1F083D48-5B88-48FB-8B78-33410A74FACE}" srcOrd="11" destOrd="0" presId="urn:microsoft.com/office/officeart/2005/8/layout/cycle8"/>
    <dgm:cxn modelId="{3314486A-ADE8-493C-AFBB-095EA2710169}" type="presParOf" srcId="{F32640FD-4A1E-4C8F-B700-AD340082BB7B}" destId="{54783AEE-01E0-4B41-A8A0-60F3E73E223B}" srcOrd="12" destOrd="0" presId="urn:microsoft.com/office/officeart/2005/8/layout/cycle8"/>
    <dgm:cxn modelId="{7A66922B-4F35-4F66-A4A7-5F8C16CD8BF1}" type="presParOf" srcId="{F32640FD-4A1E-4C8F-B700-AD340082BB7B}" destId="{C7230076-7B73-436F-964B-DC651E29CF08}" srcOrd="13" destOrd="0" presId="urn:microsoft.com/office/officeart/2005/8/layout/cycle8"/>
    <dgm:cxn modelId="{F29A2594-3F28-4143-80A2-C11357DA5AE2}" type="presParOf" srcId="{F32640FD-4A1E-4C8F-B700-AD340082BB7B}" destId="{C2AE01E9-89D1-4D96-A3E9-19D0F0FD37C5}" srcOrd="14" destOrd="0" presId="urn:microsoft.com/office/officeart/2005/8/layout/cycle8"/>
    <dgm:cxn modelId="{F07E5B17-80E2-4B27-BED2-9860390B4013}" type="presParOf" srcId="{F32640FD-4A1E-4C8F-B700-AD340082BB7B}" destId="{A00F2AC9-E8A7-4A00-AE47-8A006DD61447}" srcOrd="15" destOrd="0" presId="urn:microsoft.com/office/officeart/2005/8/layout/cycle8"/>
    <dgm:cxn modelId="{7DE8BB87-14DA-41DC-8AFF-F1D8798A5D72}" type="presParOf" srcId="{F32640FD-4A1E-4C8F-B700-AD340082BB7B}" destId="{EBCA2961-FCDA-4728-B8A5-B32B29C2DFC2}" srcOrd="16" destOrd="0" presId="urn:microsoft.com/office/officeart/2005/8/layout/cycle8"/>
    <dgm:cxn modelId="{93600BF3-EBD5-4583-A62B-246EAFFFCC03}" type="presParOf" srcId="{F32640FD-4A1E-4C8F-B700-AD340082BB7B}" destId="{AA4AD0B8-E6A8-4CFA-A5CD-1A3786695E0C}" srcOrd="17" destOrd="0" presId="urn:microsoft.com/office/officeart/2005/8/layout/cycle8"/>
    <dgm:cxn modelId="{352EF77A-8015-4BA4-8AEF-B9083C086C60}" type="presParOf" srcId="{F32640FD-4A1E-4C8F-B700-AD340082BB7B}" destId="{C9068775-49D3-4386-BE39-76B293218E7D}" srcOrd="18" destOrd="0" presId="urn:microsoft.com/office/officeart/2005/8/layout/cycle8"/>
    <dgm:cxn modelId="{D6D7C4E2-D31D-4276-8469-70EF3D11ADBC}" type="presParOf" srcId="{F32640FD-4A1E-4C8F-B700-AD340082BB7B}" destId="{D5081615-A778-488F-A9D9-F1C04D1BFC95}" srcOrd="19" destOrd="0" presId="urn:microsoft.com/office/officeart/2005/8/layout/cycle8"/>
    <dgm:cxn modelId="{C0B64343-945A-4A25-B342-31FBD03C2669}" type="presParOf" srcId="{F32640FD-4A1E-4C8F-B700-AD340082BB7B}" destId="{B8EE404E-1010-4430-A5A7-F009E779CE89}" srcOrd="20" destOrd="0" presId="urn:microsoft.com/office/officeart/2005/8/layout/cycle8"/>
    <dgm:cxn modelId="{0C40A32F-0C75-495F-BF60-357655614644}" type="presParOf" srcId="{F32640FD-4A1E-4C8F-B700-AD340082BB7B}" destId="{79E8A17D-9280-424F-8A78-A9F4E905AFA2}" srcOrd="21" destOrd="0" presId="urn:microsoft.com/office/officeart/2005/8/layout/cycle8"/>
    <dgm:cxn modelId="{318B9E64-7F59-4BFA-AD4C-1429FBAA824C}" type="presParOf" srcId="{F32640FD-4A1E-4C8F-B700-AD340082BB7B}" destId="{43D717BB-27B5-48E3-9ECA-2DD04B900240}" srcOrd="22" destOrd="0" presId="urn:microsoft.com/office/officeart/2005/8/layout/cycle8"/>
    <dgm:cxn modelId="{A9E48103-A057-4A22-868A-B6B3373210E7}" type="presParOf" srcId="{F32640FD-4A1E-4C8F-B700-AD340082BB7B}" destId="{63F49252-A9A2-4A1B-93D5-4AE0414BFF44}" srcOrd="23" destOrd="0" presId="urn:microsoft.com/office/officeart/2005/8/layout/cycle8"/>
    <dgm:cxn modelId="{52DFDE63-E755-4A55-9A29-0B6994B5D210}" type="presParOf" srcId="{F32640FD-4A1E-4C8F-B700-AD340082BB7B}" destId="{0D268D2C-420F-4211-A3F5-9A3F4F6BE87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3DC38-CAA8-46E6-9C03-F88D52D58DE8}" type="doc">
      <dgm:prSet loTypeId="urn:microsoft.com/office/officeart/2005/8/layout/cycle8" loCatId="cycle" qsTypeId="urn:microsoft.com/office/officeart/2005/8/quickstyle/simple5" qsCatId="simple" csTypeId="urn:microsoft.com/office/officeart/2005/8/colors/accent2_4" csCatId="accent2" phldr="1"/>
      <dgm:spPr/>
    </dgm:pt>
    <dgm:pt modelId="{4A4BD4F9-004A-41B4-89EA-13D77412AC55}">
      <dgm:prSet phldrT="[Text]"/>
      <dgm:spPr/>
      <dgm:t>
        <a:bodyPr/>
        <a:lstStyle/>
        <a:p>
          <a:r>
            <a:rPr lang="de-DE" dirty="0"/>
            <a:t>RACE</a:t>
          </a:r>
        </a:p>
      </dgm:t>
    </dgm:pt>
    <dgm:pt modelId="{E7D2864A-480D-4EA9-A796-FA890249E610}" type="parTrans" cxnId="{C04BC5A5-65D2-41C8-9192-63453DC019EF}">
      <dgm:prSet/>
      <dgm:spPr/>
      <dgm:t>
        <a:bodyPr/>
        <a:lstStyle/>
        <a:p>
          <a:endParaRPr lang="de-DE"/>
        </a:p>
      </dgm:t>
    </dgm:pt>
    <dgm:pt modelId="{90296BF1-746B-42AB-B4C3-320D0C157D12}" type="sibTrans" cxnId="{C04BC5A5-65D2-41C8-9192-63453DC019EF}">
      <dgm:prSet/>
      <dgm:spPr/>
      <dgm:t>
        <a:bodyPr/>
        <a:lstStyle/>
        <a:p>
          <a:endParaRPr lang="de-DE"/>
        </a:p>
      </dgm:t>
    </dgm:pt>
    <dgm:pt modelId="{CA748F70-ADA5-461B-A57A-43578A732331}">
      <dgm:prSet phldrT="[Text]"/>
      <dgm:spPr/>
      <dgm:t>
        <a:bodyPr/>
        <a:lstStyle/>
        <a:p>
          <a:r>
            <a:rPr lang="de-DE" dirty="0"/>
            <a:t>ECO</a:t>
          </a:r>
        </a:p>
      </dgm:t>
    </dgm:pt>
    <dgm:pt modelId="{D3943631-04F8-4420-AE5C-518C258E9ABE}" type="parTrans" cxnId="{81DEB9B9-DEDC-46E3-96F5-078954FDE309}">
      <dgm:prSet/>
      <dgm:spPr/>
      <dgm:t>
        <a:bodyPr/>
        <a:lstStyle/>
        <a:p>
          <a:endParaRPr lang="de-DE"/>
        </a:p>
      </dgm:t>
    </dgm:pt>
    <dgm:pt modelId="{5AF14169-B7B5-4EFA-8F44-6191BF1AF76A}" type="sibTrans" cxnId="{81DEB9B9-DEDC-46E3-96F5-078954FDE309}">
      <dgm:prSet/>
      <dgm:spPr/>
      <dgm:t>
        <a:bodyPr/>
        <a:lstStyle/>
        <a:p>
          <a:endParaRPr lang="de-DE"/>
        </a:p>
      </dgm:t>
    </dgm:pt>
    <dgm:pt modelId="{2196031C-18B8-41F3-BB14-8101217FCD8C}">
      <dgm:prSet phldrT="[Text]"/>
      <dgm:spPr/>
      <dgm:t>
        <a:bodyPr/>
        <a:lstStyle/>
        <a:p>
          <a:r>
            <a:rPr lang="de-DE" dirty="0"/>
            <a:t>S</a:t>
          </a:r>
        </a:p>
      </dgm:t>
    </dgm:pt>
    <dgm:pt modelId="{21EDAB44-22EA-4C2D-A09D-49149808083B}" type="parTrans" cxnId="{83B09C96-970A-4A57-B5AE-D805B37B5E82}">
      <dgm:prSet/>
      <dgm:spPr/>
      <dgm:t>
        <a:bodyPr/>
        <a:lstStyle/>
        <a:p>
          <a:endParaRPr lang="de-DE"/>
        </a:p>
      </dgm:t>
    </dgm:pt>
    <dgm:pt modelId="{25FF0545-A5A2-47D3-ABD4-FE4B519ABB26}" type="sibTrans" cxnId="{83B09C96-970A-4A57-B5AE-D805B37B5E82}">
      <dgm:prSet/>
      <dgm:spPr/>
      <dgm:t>
        <a:bodyPr/>
        <a:lstStyle/>
        <a:p>
          <a:endParaRPr lang="de-DE"/>
        </a:p>
      </dgm:t>
    </dgm:pt>
    <dgm:pt modelId="{CBB3181B-CB53-4C5B-B988-B7BB675F62A4}">
      <dgm:prSet phldrT="[Text]"/>
      <dgm:spPr/>
      <dgm:t>
        <a:bodyPr/>
        <a:lstStyle/>
        <a:p>
          <a:r>
            <a:rPr lang="de-DE" dirty="0"/>
            <a:t>S+</a:t>
          </a:r>
        </a:p>
      </dgm:t>
    </dgm:pt>
    <dgm:pt modelId="{83D56AE5-F689-4FA8-AB7F-49CC216CD162}" type="parTrans" cxnId="{43CB70BF-0C8F-4DC9-B612-1F24D6B82B36}">
      <dgm:prSet/>
      <dgm:spPr/>
      <dgm:t>
        <a:bodyPr/>
        <a:lstStyle/>
        <a:p>
          <a:endParaRPr lang="de-DE"/>
        </a:p>
      </dgm:t>
    </dgm:pt>
    <dgm:pt modelId="{9EF3BCAE-ACB7-4B33-9224-FFD87AA8052C}" type="sibTrans" cxnId="{43CB70BF-0C8F-4DC9-B612-1F24D6B82B36}">
      <dgm:prSet/>
      <dgm:spPr/>
      <dgm:t>
        <a:bodyPr/>
        <a:lstStyle/>
        <a:p>
          <a:endParaRPr lang="de-DE"/>
        </a:p>
      </dgm:t>
    </dgm:pt>
    <dgm:pt modelId="{CF4BCF16-9F9E-4130-B823-1DDA70D5E145}">
      <dgm:prSet phldrT="[Text]"/>
      <dgm:spPr/>
      <dgm:t>
        <a:bodyPr/>
        <a:lstStyle/>
        <a:p>
          <a:r>
            <a:rPr lang="de-DE" dirty="0"/>
            <a:t>C</a:t>
          </a:r>
        </a:p>
      </dgm:t>
    </dgm:pt>
    <dgm:pt modelId="{433A3C2A-5B0F-4778-8CFD-BE550E3FE9C4}" type="parTrans" cxnId="{2F380D97-45DB-4D38-B9EF-D9043446DA76}">
      <dgm:prSet/>
      <dgm:spPr/>
      <dgm:t>
        <a:bodyPr/>
        <a:lstStyle/>
        <a:p>
          <a:endParaRPr lang="de-DE"/>
        </a:p>
      </dgm:t>
    </dgm:pt>
    <dgm:pt modelId="{4A627D5E-AE14-4CB6-8786-67878AFC8946}" type="sibTrans" cxnId="{2F380D97-45DB-4D38-B9EF-D9043446DA76}">
      <dgm:prSet/>
      <dgm:spPr/>
      <dgm:t>
        <a:bodyPr/>
        <a:lstStyle/>
        <a:p>
          <a:endParaRPr lang="de-DE"/>
        </a:p>
      </dgm:t>
    </dgm:pt>
    <dgm:pt modelId="{F32640FD-4A1E-4C8F-B700-AD340082BB7B}" type="pres">
      <dgm:prSet presAssocID="{A453DC38-CAA8-46E6-9C03-F88D52D58DE8}" presName="compositeShape" presStyleCnt="0">
        <dgm:presLayoutVars>
          <dgm:chMax val="7"/>
          <dgm:dir/>
          <dgm:resizeHandles val="exact"/>
        </dgm:presLayoutVars>
      </dgm:prSet>
      <dgm:spPr/>
    </dgm:pt>
    <dgm:pt modelId="{C74FFD04-08C8-41B5-A504-3423CA15B995}" type="pres">
      <dgm:prSet presAssocID="{A453DC38-CAA8-46E6-9C03-F88D52D58DE8}" presName="wedge1" presStyleLbl="node1" presStyleIdx="0" presStyleCnt="5"/>
      <dgm:spPr/>
    </dgm:pt>
    <dgm:pt modelId="{FC01B7D0-E6E2-49DF-9435-9796A39D1DD6}" type="pres">
      <dgm:prSet presAssocID="{A453DC38-CAA8-46E6-9C03-F88D52D58DE8}" presName="dummy1a" presStyleCnt="0"/>
      <dgm:spPr/>
    </dgm:pt>
    <dgm:pt modelId="{168D7A5C-F669-4C0E-A53E-3E81566BF2D8}" type="pres">
      <dgm:prSet presAssocID="{A453DC38-CAA8-46E6-9C03-F88D52D58DE8}" presName="dummy1b" presStyleCnt="0"/>
      <dgm:spPr/>
    </dgm:pt>
    <dgm:pt modelId="{0F4633D2-2C14-4852-B718-49F119A657CA}" type="pres">
      <dgm:prSet presAssocID="{A453DC38-CAA8-46E6-9C03-F88D52D58DE8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5D0EC3-02E7-400B-8A8C-713A04C0F09A}" type="pres">
      <dgm:prSet presAssocID="{A453DC38-CAA8-46E6-9C03-F88D52D58DE8}" presName="wedge2" presStyleLbl="node1" presStyleIdx="1" presStyleCnt="5"/>
      <dgm:spPr/>
    </dgm:pt>
    <dgm:pt modelId="{80080B11-6DF6-4844-B115-0A12C536A0A9}" type="pres">
      <dgm:prSet presAssocID="{A453DC38-CAA8-46E6-9C03-F88D52D58DE8}" presName="dummy2a" presStyleCnt="0"/>
      <dgm:spPr/>
    </dgm:pt>
    <dgm:pt modelId="{73A0EFC5-0AAE-4E9A-8A37-1D76225B2E43}" type="pres">
      <dgm:prSet presAssocID="{A453DC38-CAA8-46E6-9C03-F88D52D58DE8}" presName="dummy2b" presStyleCnt="0"/>
      <dgm:spPr/>
    </dgm:pt>
    <dgm:pt modelId="{BDB4BF1E-AF20-4B77-8A9F-544AE081F6F7}" type="pres">
      <dgm:prSet presAssocID="{A453DC38-CAA8-46E6-9C03-F88D52D58DE8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2AC4C9C-8C60-4D3E-9F0C-28D199CA456F}" type="pres">
      <dgm:prSet presAssocID="{A453DC38-CAA8-46E6-9C03-F88D52D58DE8}" presName="wedge3" presStyleLbl="node1" presStyleIdx="2" presStyleCnt="5"/>
      <dgm:spPr/>
    </dgm:pt>
    <dgm:pt modelId="{43126E6A-B132-48EF-9EB7-38E0F9F78FAE}" type="pres">
      <dgm:prSet presAssocID="{A453DC38-CAA8-46E6-9C03-F88D52D58DE8}" presName="dummy3a" presStyleCnt="0"/>
      <dgm:spPr/>
    </dgm:pt>
    <dgm:pt modelId="{4B581407-1952-4A88-971D-7E9B7149DFAF}" type="pres">
      <dgm:prSet presAssocID="{A453DC38-CAA8-46E6-9C03-F88D52D58DE8}" presName="dummy3b" presStyleCnt="0"/>
      <dgm:spPr/>
    </dgm:pt>
    <dgm:pt modelId="{1F083D48-5B88-48FB-8B78-33410A74FACE}" type="pres">
      <dgm:prSet presAssocID="{A453DC38-CAA8-46E6-9C03-F88D52D58DE8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4783AEE-01E0-4B41-A8A0-60F3E73E223B}" type="pres">
      <dgm:prSet presAssocID="{A453DC38-CAA8-46E6-9C03-F88D52D58DE8}" presName="wedge4" presStyleLbl="node1" presStyleIdx="3" presStyleCnt="5"/>
      <dgm:spPr/>
    </dgm:pt>
    <dgm:pt modelId="{C7230076-7B73-436F-964B-DC651E29CF08}" type="pres">
      <dgm:prSet presAssocID="{A453DC38-CAA8-46E6-9C03-F88D52D58DE8}" presName="dummy4a" presStyleCnt="0"/>
      <dgm:spPr/>
    </dgm:pt>
    <dgm:pt modelId="{C2AE01E9-89D1-4D96-A3E9-19D0F0FD37C5}" type="pres">
      <dgm:prSet presAssocID="{A453DC38-CAA8-46E6-9C03-F88D52D58DE8}" presName="dummy4b" presStyleCnt="0"/>
      <dgm:spPr/>
    </dgm:pt>
    <dgm:pt modelId="{A00F2AC9-E8A7-4A00-AE47-8A006DD61447}" type="pres">
      <dgm:prSet presAssocID="{A453DC38-CAA8-46E6-9C03-F88D52D58DE8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BCA2961-FCDA-4728-B8A5-B32B29C2DFC2}" type="pres">
      <dgm:prSet presAssocID="{A453DC38-CAA8-46E6-9C03-F88D52D58DE8}" presName="wedge5" presStyleLbl="node1" presStyleIdx="4" presStyleCnt="5"/>
      <dgm:spPr/>
    </dgm:pt>
    <dgm:pt modelId="{AA4AD0B8-E6A8-4CFA-A5CD-1A3786695E0C}" type="pres">
      <dgm:prSet presAssocID="{A453DC38-CAA8-46E6-9C03-F88D52D58DE8}" presName="dummy5a" presStyleCnt="0"/>
      <dgm:spPr/>
    </dgm:pt>
    <dgm:pt modelId="{C9068775-49D3-4386-BE39-76B293218E7D}" type="pres">
      <dgm:prSet presAssocID="{A453DC38-CAA8-46E6-9C03-F88D52D58DE8}" presName="dummy5b" presStyleCnt="0"/>
      <dgm:spPr/>
    </dgm:pt>
    <dgm:pt modelId="{D5081615-A778-488F-A9D9-F1C04D1BFC95}" type="pres">
      <dgm:prSet presAssocID="{A453DC38-CAA8-46E6-9C03-F88D52D58DE8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8EE404E-1010-4430-A5A7-F009E779CE89}" type="pres">
      <dgm:prSet presAssocID="{90296BF1-746B-42AB-B4C3-320D0C157D12}" presName="arrowWedge1" presStyleLbl="fgSibTrans2D1" presStyleIdx="0" presStyleCnt="5"/>
      <dgm:spPr/>
    </dgm:pt>
    <dgm:pt modelId="{79E8A17D-9280-424F-8A78-A9F4E905AFA2}" type="pres">
      <dgm:prSet presAssocID="{9EF3BCAE-ACB7-4B33-9224-FFD87AA8052C}" presName="arrowWedge2" presStyleLbl="fgSibTrans2D1" presStyleIdx="1" presStyleCnt="5"/>
      <dgm:spPr/>
    </dgm:pt>
    <dgm:pt modelId="{43D717BB-27B5-48E3-9ECA-2DD04B900240}" type="pres">
      <dgm:prSet presAssocID="{4A627D5E-AE14-4CB6-8786-67878AFC8946}" presName="arrowWedge3" presStyleLbl="fgSibTrans2D1" presStyleIdx="2" presStyleCnt="5"/>
      <dgm:spPr/>
    </dgm:pt>
    <dgm:pt modelId="{63F49252-A9A2-4A1B-93D5-4AE0414BFF44}" type="pres">
      <dgm:prSet presAssocID="{5AF14169-B7B5-4EFA-8F44-6191BF1AF76A}" presName="arrowWedge4" presStyleLbl="fgSibTrans2D1" presStyleIdx="3" presStyleCnt="5"/>
      <dgm:spPr/>
    </dgm:pt>
    <dgm:pt modelId="{0D268D2C-420F-4211-A3F5-9A3F4F6BE872}" type="pres">
      <dgm:prSet presAssocID="{25FF0545-A5A2-47D3-ABD4-FE4B519ABB26}" presName="arrowWedge5" presStyleLbl="fgSibTrans2D1" presStyleIdx="4" presStyleCnt="5"/>
      <dgm:spPr/>
    </dgm:pt>
  </dgm:ptLst>
  <dgm:cxnLst>
    <dgm:cxn modelId="{93628A2E-6032-419F-980D-696E90017C69}" type="presOf" srcId="{4A4BD4F9-004A-41B4-89EA-13D77412AC55}" destId="{C74FFD04-08C8-41B5-A504-3423CA15B995}" srcOrd="0" destOrd="0" presId="urn:microsoft.com/office/officeart/2005/8/layout/cycle8"/>
    <dgm:cxn modelId="{9F3FB153-D6D0-451D-B3AD-C506D137303F}" type="presOf" srcId="{CF4BCF16-9F9E-4130-B823-1DDA70D5E145}" destId="{22AC4C9C-8C60-4D3E-9F0C-28D199CA456F}" srcOrd="0" destOrd="0" presId="urn:microsoft.com/office/officeart/2005/8/layout/cycle8"/>
    <dgm:cxn modelId="{A42D3059-4A8D-4A3E-BBC7-3BF212E91D6E}" type="presOf" srcId="{CA748F70-ADA5-461B-A57A-43578A732331}" destId="{54783AEE-01E0-4B41-A8A0-60F3E73E223B}" srcOrd="0" destOrd="0" presId="urn:microsoft.com/office/officeart/2005/8/layout/cycle8"/>
    <dgm:cxn modelId="{01DC9184-7BFC-4E29-B670-B13DF4F8E2DD}" type="presOf" srcId="{A453DC38-CAA8-46E6-9C03-F88D52D58DE8}" destId="{F32640FD-4A1E-4C8F-B700-AD340082BB7B}" srcOrd="0" destOrd="0" presId="urn:microsoft.com/office/officeart/2005/8/layout/cycle8"/>
    <dgm:cxn modelId="{83B09C96-970A-4A57-B5AE-D805B37B5E82}" srcId="{A453DC38-CAA8-46E6-9C03-F88D52D58DE8}" destId="{2196031C-18B8-41F3-BB14-8101217FCD8C}" srcOrd="4" destOrd="0" parTransId="{21EDAB44-22EA-4C2D-A09D-49149808083B}" sibTransId="{25FF0545-A5A2-47D3-ABD4-FE4B519ABB26}"/>
    <dgm:cxn modelId="{2F380D97-45DB-4D38-B9EF-D9043446DA76}" srcId="{A453DC38-CAA8-46E6-9C03-F88D52D58DE8}" destId="{CF4BCF16-9F9E-4130-B823-1DDA70D5E145}" srcOrd="2" destOrd="0" parTransId="{433A3C2A-5B0F-4778-8CFD-BE550E3FE9C4}" sibTransId="{4A627D5E-AE14-4CB6-8786-67878AFC8946}"/>
    <dgm:cxn modelId="{78C2CD97-DFAB-45B9-8A2A-809ED86BD3CB}" type="presOf" srcId="{CBB3181B-CB53-4C5B-B988-B7BB675F62A4}" destId="{BDB4BF1E-AF20-4B77-8A9F-544AE081F6F7}" srcOrd="1" destOrd="0" presId="urn:microsoft.com/office/officeart/2005/8/layout/cycle8"/>
    <dgm:cxn modelId="{E882EBA4-8DE2-4D96-A746-48CA42F3A2D8}" type="presOf" srcId="{CA748F70-ADA5-461B-A57A-43578A732331}" destId="{A00F2AC9-E8A7-4A00-AE47-8A006DD61447}" srcOrd="1" destOrd="0" presId="urn:microsoft.com/office/officeart/2005/8/layout/cycle8"/>
    <dgm:cxn modelId="{C04BC5A5-65D2-41C8-9192-63453DC019EF}" srcId="{A453DC38-CAA8-46E6-9C03-F88D52D58DE8}" destId="{4A4BD4F9-004A-41B4-89EA-13D77412AC55}" srcOrd="0" destOrd="0" parTransId="{E7D2864A-480D-4EA9-A796-FA890249E610}" sibTransId="{90296BF1-746B-42AB-B4C3-320D0C157D12}"/>
    <dgm:cxn modelId="{244C28A9-8660-4F3A-BD53-D44C63686519}" type="presOf" srcId="{CBB3181B-CB53-4C5B-B988-B7BB675F62A4}" destId="{205D0EC3-02E7-400B-8A8C-713A04C0F09A}" srcOrd="0" destOrd="0" presId="urn:microsoft.com/office/officeart/2005/8/layout/cycle8"/>
    <dgm:cxn modelId="{FB3633AB-EF91-4FEC-A710-9FC226E757C7}" type="presOf" srcId="{4A4BD4F9-004A-41B4-89EA-13D77412AC55}" destId="{0F4633D2-2C14-4852-B718-49F119A657CA}" srcOrd="1" destOrd="0" presId="urn:microsoft.com/office/officeart/2005/8/layout/cycle8"/>
    <dgm:cxn modelId="{AB8FAAB0-96A3-4847-BE60-EA82C2764B51}" type="presOf" srcId="{2196031C-18B8-41F3-BB14-8101217FCD8C}" destId="{EBCA2961-FCDA-4728-B8A5-B32B29C2DFC2}" srcOrd="0" destOrd="0" presId="urn:microsoft.com/office/officeart/2005/8/layout/cycle8"/>
    <dgm:cxn modelId="{81DEB9B9-DEDC-46E3-96F5-078954FDE309}" srcId="{A453DC38-CAA8-46E6-9C03-F88D52D58DE8}" destId="{CA748F70-ADA5-461B-A57A-43578A732331}" srcOrd="3" destOrd="0" parTransId="{D3943631-04F8-4420-AE5C-518C258E9ABE}" sibTransId="{5AF14169-B7B5-4EFA-8F44-6191BF1AF76A}"/>
    <dgm:cxn modelId="{EE51EEBB-4BB7-4B0D-82D0-86A013BAD625}" type="presOf" srcId="{2196031C-18B8-41F3-BB14-8101217FCD8C}" destId="{D5081615-A778-488F-A9D9-F1C04D1BFC95}" srcOrd="1" destOrd="0" presId="urn:microsoft.com/office/officeart/2005/8/layout/cycle8"/>
    <dgm:cxn modelId="{43CB70BF-0C8F-4DC9-B612-1F24D6B82B36}" srcId="{A453DC38-CAA8-46E6-9C03-F88D52D58DE8}" destId="{CBB3181B-CB53-4C5B-B988-B7BB675F62A4}" srcOrd="1" destOrd="0" parTransId="{83D56AE5-F689-4FA8-AB7F-49CC216CD162}" sibTransId="{9EF3BCAE-ACB7-4B33-9224-FFD87AA8052C}"/>
    <dgm:cxn modelId="{4C7112F6-4123-4F9F-A54A-40022F3F5595}" type="presOf" srcId="{CF4BCF16-9F9E-4130-B823-1DDA70D5E145}" destId="{1F083D48-5B88-48FB-8B78-33410A74FACE}" srcOrd="1" destOrd="0" presId="urn:microsoft.com/office/officeart/2005/8/layout/cycle8"/>
    <dgm:cxn modelId="{FF29A30F-33E8-4212-A47E-C8797BB04C37}" type="presParOf" srcId="{F32640FD-4A1E-4C8F-B700-AD340082BB7B}" destId="{C74FFD04-08C8-41B5-A504-3423CA15B995}" srcOrd="0" destOrd="0" presId="urn:microsoft.com/office/officeart/2005/8/layout/cycle8"/>
    <dgm:cxn modelId="{1AB403B7-CDD7-484E-A375-9B2B9BA82117}" type="presParOf" srcId="{F32640FD-4A1E-4C8F-B700-AD340082BB7B}" destId="{FC01B7D0-E6E2-49DF-9435-9796A39D1DD6}" srcOrd="1" destOrd="0" presId="urn:microsoft.com/office/officeart/2005/8/layout/cycle8"/>
    <dgm:cxn modelId="{27AF7BFD-67C0-4D97-BF50-5054395ABAC2}" type="presParOf" srcId="{F32640FD-4A1E-4C8F-B700-AD340082BB7B}" destId="{168D7A5C-F669-4C0E-A53E-3E81566BF2D8}" srcOrd="2" destOrd="0" presId="urn:microsoft.com/office/officeart/2005/8/layout/cycle8"/>
    <dgm:cxn modelId="{770CE021-C1F3-4C01-9DD1-153BBA99A2DB}" type="presParOf" srcId="{F32640FD-4A1E-4C8F-B700-AD340082BB7B}" destId="{0F4633D2-2C14-4852-B718-49F119A657CA}" srcOrd="3" destOrd="0" presId="urn:microsoft.com/office/officeart/2005/8/layout/cycle8"/>
    <dgm:cxn modelId="{0A04CECB-149C-401F-B64A-1DD30A78A0F6}" type="presParOf" srcId="{F32640FD-4A1E-4C8F-B700-AD340082BB7B}" destId="{205D0EC3-02E7-400B-8A8C-713A04C0F09A}" srcOrd="4" destOrd="0" presId="urn:microsoft.com/office/officeart/2005/8/layout/cycle8"/>
    <dgm:cxn modelId="{C69F478F-1E68-4119-804A-CF0A6D9AE006}" type="presParOf" srcId="{F32640FD-4A1E-4C8F-B700-AD340082BB7B}" destId="{80080B11-6DF6-4844-B115-0A12C536A0A9}" srcOrd="5" destOrd="0" presId="urn:microsoft.com/office/officeart/2005/8/layout/cycle8"/>
    <dgm:cxn modelId="{55E83BFA-CFA5-44CB-B4B5-CE3E0ED08BD2}" type="presParOf" srcId="{F32640FD-4A1E-4C8F-B700-AD340082BB7B}" destId="{73A0EFC5-0AAE-4E9A-8A37-1D76225B2E43}" srcOrd="6" destOrd="0" presId="urn:microsoft.com/office/officeart/2005/8/layout/cycle8"/>
    <dgm:cxn modelId="{B06B4621-30A0-4FCD-AAC2-D2CB9FB9C5B1}" type="presParOf" srcId="{F32640FD-4A1E-4C8F-B700-AD340082BB7B}" destId="{BDB4BF1E-AF20-4B77-8A9F-544AE081F6F7}" srcOrd="7" destOrd="0" presId="urn:microsoft.com/office/officeart/2005/8/layout/cycle8"/>
    <dgm:cxn modelId="{39A797D8-9AEF-42C7-BEEB-33DA3E523868}" type="presParOf" srcId="{F32640FD-4A1E-4C8F-B700-AD340082BB7B}" destId="{22AC4C9C-8C60-4D3E-9F0C-28D199CA456F}" srcOrd="8" destOrd="0" presId="urn:microsoft.com/office/officeart/2005/8/layout/cycle8"/>
    <dgm:cxn modelId="{9E634FE6-6124-4CCB-BDAA-9133349B214F}" type="presParOf" srcId="{F32640FD-4A1E-4C8F-B700-AD340082BB7B}" destId="{43126E6A-B132-48EF-9EB7-38E0F9F78FAE}" srcOrd="9" destOrd="0" presId="urn:microsoft.com/office/officeart/2005/8/layout/cycle8"/>
    <dgm:cxn modelId="{BEB8CBDC-1BC3-45FD-B478-AA9A4EDD2C04}" type="presParOf" srcId="{F32640FD-4A1E-4C8F-B700-AD340082BB7B}" destId="{4B581407-1952-4A88-971D-7E9B7149DFAF}" srcOrd="10" destOrd="0" presId="urn:microsoft.com/office/officeart/2005/8/layout/cycle8"/>
    <dgm:cxn modelId="{BDEDB8B0-E52D-4002-8058-032EBB72FD57}" type="presParOf" srcId="{F32640FD-4A1E-4C8F-B700-AD340082BB7B}" destId="{1F083D48-5B88-48FB-8B78-33410A74FACE}" srcOrd="11" destOrd="0" presId="urn:microsoft.com/office/officeart/2005/8/layout/cycle8"/>
    <dgm:cxn modelId="{3314486A-ADE8-493C-AFBB-095EA2710169}" type="presParOf" srcId="{F32640FD-4A1E-4C8F-B700-AD340082BB7B}" destId="{54783AEE-01E0-4B41-A8A0-60F3E73E223B}" srcOrd="12" destOrd="0" presId="urn:microsoft.com/office/officeart/2005/8/layout/cycle8"/>
    <dgm:cxn modelId="{7A66922B-4F35-4F66-A4A7-5F8C16CD8BF1}" type="presParOf" srcId="{F32640FD-4A1E-4C8F-B700-AD340082BB7B}" destId="{C7230076-7B73-436F-964B-DC651E29CF08}" srcOrd="13" destOrd="0" presId="urn:microsoft.com/office/officeart/2005/8/layout/cycle8"/>
    <dgm:cxn modelId="{F29A2594-3F28-4143-80A2-C11357DA5AE2}" type="presParOf" srcId="{F32640FD-4A1E-4C8F-B700-AD340082BB7B}" destId="{C2AE01E9-89D1-4D96-A3E9-19D0F0FD37C5}" srcOrd="14" destOrd="0" presId="urn:microsoft.com/office/officeart/2005/8/layout/cycle8"/>
    <dgm:cxn modelId="{F07E5B17-80E2-4B27-BED2-9860390B4013}" type="presParOf" srcId="{F32640FD-4A1E-4C8F-B700-AD340082BB7B}" destId="{A00F2AC9-E8A7-4A00-AE47-8A006DD61447}" srcOrd="15" destOrd="0" presId="urn:microsoft.com/office/officeart/2005/8/layout/cycle8"/>
    <dgm:cxn modelId="{7DE8BB87-14DA-41DC-8AFF-F1D8798A5D72}" type="presParOf" srcId="{F32640FD-4A1E-4C8F-B700-AD340082BB7B}" destId="{EBCA2961-FCDA-4728-B8A5-B32B29C2DFC2}" srcOrd="16" destOrd="0" presId="urn:microsoft.com/office/officeart/2005/8/layout/cycle8"/>
    <dgm:cxn modelId="{93600BF3-EBD5-4583-A62B-246EAFFFCC03}" type="presParOf" srcId="{F32640FD-4A1E-4C8F-B700-AD340082BB7B}" destId="{AA4AD0B8-E6A8-4CFA-A5CD-1A3786695E0C}" srcOrd="17" destOrd="0" presId="urn:microsoft.com/office/officeart/2005/8/layout/cycle8"/>
    <dgm:cxn modelId="{352EF77A-8015-4BA4-8AEF-B9083C086C60}" type="presParOf" srcId="{F32640FD-4A1E-4C8F-B700-AD340082BB7B}" destId="{C9068775-49D3-4386-BE39-76B293218E7D}" srcOrd="18" destOrd="0" presId="urn:microsoft.com/office/officeart/2005/8/layout/cycle8"/>
    <dgm:cxn modelId="{D6D7C4E2-D31D-4276-8469-70EF3D11ADBC}" type="presParOf" srcId="{F32640FD-4A1E-4C8F-B700-AD340082BB7B}" destId="{D5081615-A778-488F-A9D9-F1C04D1BFC95}" srcOrd="19" destOrd="0" presId="urn:microsoft.com/office/officeart/2005/8/layout/cycle8"/>
    <dgm:cxn modelId="{C0B64343-945A-4A25-B342-31FBD03C2669}" type="presParOf" srcId="{F32640FD-4A1E-4C8F-B700-AD340082BB7B}" destId="{B8EE404E-1010-4430-A5A7-F009E779CE89}" srcOrd="20" destOrd="0" presId="urn:microsoft.com/office/officeart/2005/8/layout/cycle8"/>
    <dgm:cxn modelId="{0C40A32F-0C75-495F-BF60-357655614644}" type="presParOf" srcId="{F32640FD-4A1E-4C8F-B700-AD340082BB7B}" destId="{79E8A17D-9280-424F-8A78-A9F4E905AFA2}" srcOrd="21" destOrd="0" presId="urn:microsoft.com/office/officeart/2005/8/layout/cycle8"/>
    <dgm:cxn modelId="{318B9E64-7F59-4BFA-AD4C-1429FBAA824C}" type="presParOf" srcId="{F32640FD-4A1E-4C8F-B700-AD340082BB7B}" destId="{43D717BB-27B5-48E3-9ECA-2DD04B900240}" srcOrd="22" destOrd="0" presId="urn:microsoft.com/office/officeart/2005/8/layout/cycle8"/>
    <dgm:cxn modelId="{A9E48103-A057-4A22-868A-B6B3373210E7}" type="presParOf" srcId="{F32640FD-4A1E-4C8F-B700-AD340082BB7B}" destId="{63F49252-A9A2-4A1B-93D5-4AE0414BFF44}" srcOrd="23" destOrd="0" presId="urn:microsoft.com/office/officeart/2005/8/layout/cycle8"/>
    <dgm:cxn modelId="{52DFDE63-E755-4A55-9A29-0B6994B5D210}" type="presParOf" srcId="{F32640FD-4A1E-4C8F-B700-AD340082BB7B}" destId="{0D268D2C-420F-4211-A3F5-9A3F4F6BE87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FD04-08C8-41B5-A504-3423CA15B995}">
      <dsp:nvSpPr>
        <dsp:cNvPr id="0" name=""/>
        <dsp:cNvSpPr/>
      </dsp:nvSpPr>
      <dsp:spPr>
        <a:xfrm>
          <a:off x="313915" y="58290"/>
          <a:ext cx="791023" cy="791023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RACE</a:t>
          </a:r>
        </a:p>
      </dsp:txBody>
      <dsp:txXfrm>
        <a:off x="726566" y="191258"/>
        <a:ext cx="254257" cy="169505"/>
      </dsp:txXfrm>
    </dsp:sp>
    <dsp:sp modelId="{205D0EC3-02E7-400B-8A8C-713A04C0F09A}">
      <dsp:nvSpPr>
        <dsp:cNvPr id="0" name=""/>
        <dsp:cNvSpPr/>
      </dsp:nvSpPr>
      <dsp:spPr>
        <a:xfrm>
          <a:off x="320695" y="79384"/>
          <a:ext cx="791023" cy="791023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S+</a:t>
          </a:r>
        </a:p>
      </dsp:txBody>
      <dsp:txXfrm>
        <a:off x="830152" y="440807"/>
        <a:ext cx="235423" cy="188339"/>
      </dsp:txXfrm>
    </dsp:sp>
    <dsp:sp modelId="{22AC4C9C-8C60-4D3E-9F0C-28D199CA456F}">
      <dsp:nvSpPr>
        <dsp:cNvPr id="0" name=""/>
        <dsp:cNvSpPr/>
      </dsp:nvSpPr>
      <dsp:spPr>
        <a:xfrm>
          <a:off x="302803" y="92380"/>
          <a:ext cx="791023" cy="791023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C</a:t>
          </a:r>
        </a:p>
      </dsp:txBody>
      <dsp:txXfrm>
        <a:off x="585311" y="647980"/>
        <a:ext cx="226006" cy="207172"/>
      </dsp:txXfrm>
    </dsp:sp>
    <dsp:sp modelId="{54783AEE-01E0-4B41-A8A0-60F3E73E223B}">
      <dsp:nvSpPr>
        <dsp:cNvPr id="0" name=""/>
        <dsp:cNvSpPr/>
      </dsp:nvSpPr>
      <dsp:spPr>
        <a:xfrm>
          <a:off x="284911" y="79384"/>
          <a:ext cx="791023" cy="791023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ECO</a:t>
          </a:r>
        </a:p>
      </dsp:txBody>
      <dsp:txXfrm>
        <a:off x="331054" y="440807"/>
        <a:ext cx="235423" cy="188339"/>
      </dsp:txXfrm>
    </dsp:sp>
    <dsp:sp modelId="{EBCA2961-FCDA-4728-B8A5-B32B29C2DFC2}">
      <dsp:nvSpPr>
        <dsp:cNvPr id="0" name=""/>
        <dsp:cNvSpPr/>
      </dsp:nvSpPr>
      <dsp:spPr>
        <a:xfrm>
          <a:off x="291691" y="58290"/>
          <a:ext cx="791023" cy="791023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</a:t>
          </a:r>
        </a:p>
      </dsp:txBody>
      <dsp:txXfrm>
        <a:off x="415806" y="191258"/>
        <a:ext cx="254257" cy="169505"/>
      </dsp:txXfrm>
    </dsp:sp>
    <dsp:sp modelId="{B8EE404E-1010-4430-A5A7-F009E779CE89}">
      <dsp:nvSpPr>
        <dsp:cNvPr id="0" name=""/>
        <dsp:cNvSpPr/>
      </dsp:nvSpPr>
      <dsp:spPr>
        <a:xfrm>
          <a:off x="264910" y="9322"/>
          <a:ext cx="888960" cy="88896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E8A17D-9280-424F-8A78-A9F4E905AFA2}">
      <dsp:nvSpPr>
        <dsp:cNvPr id="0" name=""/>
        <dsp:cNvSpPr/>
      </dsp:nvSpPr>
      <dsp:spPr>
        <a:xfrm>
          <a:off x="271782" y="30409"/>
          <a:ext cx="888960" cy="88896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229872"/>
                <a:satOff val="164"/>
                <a:lumOff val="128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29872"/>
                <a:satOff val="164"/>
                <a:lumOff val="128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29872"/>
                <a:satOff val="164"/>
                <a:lumOff val="128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D717BB-27B5-48E3-9ECA-2DD04B900240}">
      <dsp:nvSpPr>
        <dsp:cNvPr id="0" name=""/>
        <dsp:cNvSpPr/>
      </dsp:nvSpPr>
      <dsp:spPr>
        <a:xfrm>
          <a:off x="253835" y="43444"/>
          <a:ext cx="888960" cy="88896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459745"/>
                <a:satOff val="327"/>
                <a:lumOff val="256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59745"/>
                <a:satOff val="327"/>
                <a:lumOff val="256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59745"/>
                <a:satOff val="327"/>
                <a:lumOff val="256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F49252-A9A2-4A1B-93D5-4AE0414BFF44}">
      <dsp:nvSpPr>
        <dsp:cNvPr id="0" name=""/>
        <dsp:cNvSpPr/>
      </dsp:nvSpPr>
      <dsp:spPr>
        <a:xfrm>
          <a:off x="235888" y="30409"/>
          <a:ext cx="888960" cy="88896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459745"/>
                <a:satOff val="327"/>
                <a:lumOff val="256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59745"/>
                <a:satOff val="327"/>
                <a:lumOff val="256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59745"/>
                <a:satOff val="327"/>
                <a:lumOff val="256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68D2C-420F-4211-A3F5-9A3F4F6BE872}">
      <dsp:nvSpPr>
        <dsp:cNvPr id="0" name=""/>
        <dsp:cNvSpPr/>
      </dsp:nvSpPr>
      <dsp:spPr>
        <a:xfrm>
          <a:off x="242760" y="9322"/>
          <a:ext cx="888960" cy="88896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229872"/>
                <a:satOff val="164"/>
                <a:lumOff val="128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29872"/>
                <a:satOff val="164"/>
                <a:lumOff val="128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29872"/>
                <a:satOff val="164"/>
                <a:lumOff val="128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FD04-08C8-41B5-A504-3423CA15B995}">
      <dsp:nvSpPr>
        <dsp:cNvPr id="0" name=""/>
        <dsp:cNvSpPr/>
      </dsp:nvSpPr>
      <dsp:spPr>
        <a:xfrm>
          <a:off x="267561" y="51393"/>
          <a:ext cx="697422" cy="697422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RACE</a:t>
          </a:r>
        </a:p>
      </dsp:txBody>
      <dsp:txXfrm>
        <a:off x="631383" y="168626"/>
        <a:ext cx="224171" cy="149447"/>
      </dsp:txXfrm>
    </dsp:sp>
    <dsp:sp modelId="{205D0EC3-02E7-400B-8A8C-713A04C0F09A}">
      <dsp:nvSpPr>
        <dsp:cNvPr id="0" name=""/>
        <dsp:cNvSpPr/>
      </dsp:nvSpPr>
      <dsp:spPr>
        <a:xfrm>
          <a:off x="273538" y="69991"/>
          <a:ext cx="697422" cy="697422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S+</a:t>
          </a:r>
        </a:p>
      </dsp:txBody>
      <dsp:txXfrm>
        <a:off x="722712" y="388647"/>
        <a:ext cx="207566" cy="166053"/>
      </dsp:txXfrm>
    </dsp:sp>
    <dsp:sp modelId="{22AC4C9C-8C60-4D3E-9F0C-28D199CA456F}">
      <dsp:nvSpPr>
        <dsp:cNvPr id="0" name=""/>
        <dsp:cNvSpPr/>
      </dsp:nvSpPr>
      <dsp:spPr>
        <a:xfrm>
          <a:off x="257763" y="81448"/>
          <a:ext cx="697422" cy="697422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</a:t>
          </a:r>
        </a:p>
      </dsp:txBody>
      <dsp:txXfrm>
        <a:off x="506843" y="571305"/>
        <a:ext cx="199263" cy="182658"/>
      </dsp:txXfrm>
    </dsp:sp>
    <dsp:sp modelId="{54783AEE-01E0-4B41-A8A0-60F3E73E223B}">
      <dsp:nvSpPr>
        <dsp:cNvPr id="0" name=""/>
        <dsp:cNvSpPr/>
      </dsp:nvSpPr>
      <dsp:spPr>
        <a:xfrm>
          <a:off x="241988" y="69991"/>
          <a:ext cx="697422" cy="697422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72938"/>
                <a:satOff val="6226"/>
                <a:lumOff val="37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ECO</a:t>
          </a:r>
        </a:p>
      </dsp:txBody>
      <dsp:txXfrm>
        <a:off x="282671" y="388647"/>
        <a:ext cx="207566" cy="166053"/>
      </dsp:txXfrm>
    </dsp:sp>
    <dsp:sp modelId="{EBCA2961-FCDA-4728-B8A5-B32B29C2DFC2}">
      <dsp:nvSpPr>
        <dsp:cNvPr id="0" name=""/>
        <dsp:cNvSpPr/>
      </dsp:nvSpPr>
      <dsp:spPr>
        <a:xfrm>
          <a:off x="247966" y="51393"/>
          <a:ext cx="697422" cy="697422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36469"/>
                <a:satOff val="3113"/>
                <a:lumOff val="18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</a:t>
          </a:r>
        </a:p>
      </dsp:txBody>
      <dsp:txXfrm>
        <a:off x="357395" y="168626"/>
        <a:ext cx="224171" cy="149447"/>
      </dsp:txXfrm>
    </dsp:sp>
    <dsp:sp modelId="{B8EE404E-1010-4430-A5A7-F009E779CE89}">
      <dsp:nvSpPr>
        <dsp:cNvPr id="0" name=""/>
        <dsp:cNvSpPr/>
      </dsp:nvSpPr>
      <dsp:spPr>
        <a:xfrm>
          <a:off x="224354" y="8219"/>
          <a:ext cx="783770" cy="7837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E8A17D-9280-424F-8A78-A9F4E905AFA2}">
      <dsp:nvSpPr>
        <dsp:cNvPr id="0" name=""/>
        <dsp:cNvSpPr/>
      </dsp:nvSpPr>
      <dsp:spPr>
        <a:xfrm>
          <a:off x="230413" y="26811"/>
          <a:ext cx="783770" cy="7837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229872"/>
                <a:satOff val="164"/>
                <a:lumOff val="128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29872"/>
                <a:satOff val="164"/>
                <a:lumOff val="128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29872"/>
                <a:satOff val="164"/>
                <a:lumOff val="128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D717BB-27B5-48E3-9ECA-2DD04B900240}">
      <dsp:nvSpPr>
        <dsp:cNvPr id="0" name=""/>
        <dsp:cNvSpPr/>
      </dsp:nvSpPr>
      <dsp:spPr>
        <a:xfrm>
          <a:off x="214590" y="38304"/>
          <a:ext cx="783770" cy="7837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459745"/>
                <a:satOff val="327"/>
                <a:lumOff val="256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59745"/>
                <a:satOff val="327"/>
                <a:lumOff val="256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59745"/>
                <a:satOff val="327"/>
                <a:lumOff val="256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F49252-A9A2-4A1B-93D5-4AE0414BFF44}">
      <dsp:nvSpPr>
        <dsp:cNvPr id="0" name=""/>
        <dsp:cNvSpPr/>
      </dsp:nvSpPr>
      <dsp:spPr>
        <a:xfrm>
          <a:off x="198766" y="26811"/>
          <a:ext cx="783770" cy="7837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459745"/>
                <a:satOff val="327"/>
                <a:lumOff val="256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59745"/>
                <a:satOff val="327"/>
                <a:lumOff val="256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59745"/>
                <a:satOff val="327"/>
                <a:lumOff val="256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68D2C-420F-4211-A3F5-9A3F4F6BE872}">
      <dsp:nvSpPr>
        <dsp:cNvPr id="0" name=""/>
        <dsp:cNvSpPr/>
      </dsp:nvSpPr>
      <dsp:spPr>
        <a:xfrm>
          <a:off x="204825" y="8219"/>
          <a:ext cx="783770" cy="7837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2">
                <a:shade val="90000"/>
                <a:hueOff val="-229872"/>
                <a:satOff val="164"/>
                <a:lumOff val="128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29872"/>
                <a:satOff val="164"/>
                <a:lumOff val="128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29872"/>
                <a:satOff val="164"/>
                <a:lumOff val="128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8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0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7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47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42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3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90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3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3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5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3EAB-9DEB-4034-BA5F-D6A407DD5129}" type="datetimeFigureOut">
              <a:rPr lang="de-DE" smtClean="0"/>
              <a:t>02.05.2017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4015-82F3-4223-829B-9205D302F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diagramData" Target="../diagrams/data1.xml"/><Relationship Id="rId2" Type="http://schemas.openxmlformats.org/officeDocument/2006/relationships/image" Target="../media/image1.png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ingekerbter Richtungspfeil 40"/>
          <p:cNvSpPr/>
          <p:nvPr/>
        </p:nvSpPr>
        <p:spPr>
          <a:xfrm>
            <a:off x="4126875" y="0"/>
            <a:ext cx="314496" cy="685800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29000">
                <a:schemeClr val="accent2">
                  <a:lumMod val="60000"/>
                  <a:lumOff val="40000"/>
                </a:schemeClr>
              </a:gs>
              <a:gs pos="44000">
                <a:schemeClr val="accent2">
                  <a:lumMod val="60000"/>
                  <a:lumOff val="40000"/>
                </a:schemeClr>
              </a:gs>
              <a:gs pos="7800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566533" y="394957"/>
            <a:ext cx="2345167" cy="2224817"/>
            <a:chOff x="1033926" y="676181"/>
            <a:chExt cx="2345167" cy="2224817"/>
          </a:xfrm>
        </p:grpSpPr>
        <p:sp>
          <p:nvSpPr>
            <p:cNvPr id="9" name="Abgerundetes Rechteck 8"/>
            <p:cNvSpPr/>
            <p:nvPr/>
          </p:nvSpPr>
          <p:spPr>
            <a:xfrm>
              <a:off x="1033926" y="676181"/>
              <a:ext cx="2345167" cy="22248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5BA91"/>
                </a:gs>
                <a:gs pos="33000">
                  <a:srgbClr val="D87E40">
                    <a:alpha val="79000"/>
                    <a:lumMod val="95000"/>
                    <a:lumOff val="5000"/>
                  </a:srgbClr>
                </a:gs>
                <a:gs pos="98000">
                  <a:srgbClr val="E99D68"/>
                </a:gs>
                <a:gs pos="93000">
                  <a:srgbClr val="C55A1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24" name="Picture 100" descr="Bildergebnis für CHARGING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402" y="800203"/>
              <a:ext cx="1976770" cy="1976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6681964" y="518979"/>
            <a:ext cx="4776395" cy="4432151"/>
            <a:chOff x="6681964" y="518979"/>
            <a:chExt cx="4776395" cy="4432151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681964" y="518979"/>
              <a:ext cx="4776395" cy="4432151"/>
              <a:chOff x="5593976" y="527124"/>
              <a:chExt cx="4776395" cy="4432151"/>
            </a:xfrm>
          </p:grpSpPr>
          <p:sp>
            <p:nvSpPr>
              <p:cNvPr id="5" name="Abgerundetes Rechteck 4"/>
              <p:cNvSpPr/>
              <p:nvPr/>
            </p:nvSpPr>
            <p:spPr>
              <a:xfrm>
                <a:off x="5593976" y="527124"/>
                <a:ext cx="4776395" cy="443215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rgbClr val="3281C8"/>
                  </a:gs>
                  <a:gs pos="81000">
                    <a:srgbClr val="5A74E4">
                      <a:alpha val="92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26" name="Picture 2" descr="Bildergebnis für transparent glow line"/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tx1">
                    <a:lumMod val="50000"/>
                    <a:lumOff val="5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25" t="24500" b="30500"/>
              <a:stretch/>
            </p:blipFill>
            <p:spPr bwMode="auto">
              <a:xfrm>
                <a:off x="5986685" y="3700463"/>
                <a:ext cx="3990975" cy="428625"/>
              </a:xfrm>
              <a:prstGeom prst="rect">
                <a:avLst/>
              </a:prstGeom>
              <a:noFill/>
              <a:effectLst>
                <a:softEdge rad="152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feld 6"/>
              <p:cNvSpPr txBox="1"/>
              <p:nvPr/>
            </p:nvSpPr>
            <p:spPr>
              <a:xfrm>
                <a:off x="5654922" y="4107316"/>
                <a:ext cx="467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PERSONALIZATION</a:t>
                </a:r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6742910" y="653653"/>
              <a:ext cx="4488074" cy="3038665"/>
              <a:chOff x="3368324" y="446973"/>
              <a:chExt cx="6546487" cy="4781691"/>
            </a:xfrm>
          </p:grpSpPr>
          <p:pic>
            <p:nvPicPr>
              <p:cNvPr id="19" name="Picture 4" descr="Bildergebnis für krone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9892" y="2460811"/>
                <a:ext cx="3612692" cy="2767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Bildergebnis für driver icon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4247" y="3545542"/>
                <a:ext cx="1575546" cy="1575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Gerade Verbindung mit Pfeil 20"/>
              <p:cNvCxnSpPr>
                <a:cxnSpLocks/>
              </p:cNvCxnSpPr>
              <p:nvPr/>
            </p:nvCxnSpPr>
            <p:spPr>
              <a:xfrm flipV="1">
                <a:off x="8812584" y="2280621"/>
                <a:ext cx="641508" cy="615877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cxnSpLocks/>
              </p:cNvCxnSpPr>
              <p:nvPr/>
            </p:nvCxnSpPr>
            <p:spPr>
              <a:xfrm flipV="1">
                <a:off x="7889219" y="2413747"/>
                <a:ext cx="265077" cy="764243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cxnSpLocks/>
              </p:cNvCxnSpPr>
              <p:nvPr/>
            </p:nvCxnSpPr>
            <p:spPr>
              <a:xfrm flipH="1" flipV="1">
                <a:off x="7006237" y="1788458"/>
                <a:ext cx="1" cy="625289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cxnSpLocks/>
              </p:cNvCxnSpPr>
              <p:nvPr/>
            </p:nvCxnSpPr>
            <p:spPr>
              <a:xfrm flipH="1" flipV="1">
                <a:off x="5884433" y="2413747"/>
                <a:ext cx="241471" cy="742277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cxnSpLocks/>
              </p:cNvCxnSpPr>
              <p:nvPr/>
            </p:nvCxnSpPr>
            <p:spPr>
              <a:xfrm flipH="1" flipV="1">
                <a:off x="4667761" y="2366682"/>
                <a:ext cx="575164" cy="465268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6" descr="Bildergebnis für car seat icon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8324" y="1716295"/>
                <a:ext cx="1604680" cy="1604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0" descr="Bildergebnis für color whee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9973" y="1092574"/>
                <a:ext cx="1344705" cy="134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Bildergebnis für temperatur vector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21819" y="1416759"/>
                <a:ext cx="492992" cy="1899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4" descr="Bildergebnis für privacy icon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9538" y="446973"/>
                <a:ext cx="1393397" cy="1393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30" name="Diagramm 29"/>
              <p:cNvGraphicFramePr/>
              <p:nvPr>
                <p:extLst>
                  <p:ext uri="{D42A27DB-BD31-4B8C-83A1-F6EECF244321}">
                    <p14:modId xmlns:p14="http://schemas.microsoft.com/office/powerpoint/2010/main" val="3506817602"/>
                  </p:ext>
                </p:extLst>
              </p:nvPr>
            </p:nvGraphicFramePr>
            <p:xfrm>
              <a:off x="7395469" y="954741"/>
              <a:ext cx="2061535" cy="148186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1274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/>
          <p:nvPr/>
        </p:nvGrpSpPr>
        <p:grpSpPr>
          <a:xfrm>
            <a:off x="6002767" y="2549562"/>
            <a:ext cx="3912044" cy="2679102"/>
            <a:chOff x="3368324" y="446973"/>
            <a:chExt cx="6546487" cy="4781691"/>
          </a:xfrm>
        </p:grpSpPr>
        <p:pic>
          <p:nvPicPr>
            <p:cNvPr id="2052" name="Picture 4" descr="Bildergebnis für kr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9892" y="2460811"/>
              <a:ext cx="3612692" cy="276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Bildergebnis für driv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247" y="3545542"/>
              <a:ext cx="1575546" cy="1575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Gerade Verbindung mit Pfeil 4"/>
            <p:cNvCxnSpPr>
              <a:cxnSpLocks/>
            </p:cNvCxnSpPr>
            <p:nvPr/>
          </p:nvCxnSpPr>
          <p:spPr>
            <a:xfrm flipV="1">
              <a:off x="8812584" y="2280621"/>
              <a:ext cx="641508" cy="615877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cxnSpLocks/>
            </p:cNvCxnSpPr>
            <p:nvPr/>
          </p:nvCxnSpPr>
          <p:spPr>
            <a:xfrm flipV="1">
              <a:off x="7889219" y="2413747"/>
              <a:ext cx="265077" cy="76424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cxnSpLocks/>
            </p:cNvCxnSpPr>
            <p:nvPr/>
          </p:nvCxnSpPr>
          <p:spPr>
            <a:xfrm flipH="1" flipV="1">
              <a:off x="7006237" y="1788458"/>
              <a:ext cx="1" cy="625289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cxnSpLocks/>
            </p:cNvCxnSpPr>
            <p:nvPr/>
          </p:nvCxnSpPr>
          <p:spPr>
            <a:xfrm flipH="1" flipV="1">
              <a:off x="5884433" y="2413747"/>
              <a:ext cx="241471" cy="742277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cxnSpLocks/>
            </p:cNvCxnSpPr>
            <p:nvPr/>
          </p:nvCxnSpPr>
          <p:spPr>
            <a:xfrm flipH="1" flipV="1">
              <a:off x="4667761" y="2366682"/>
              <a:ext cx="575164" cy="465268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Bildergebnis für car sea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324" y="1716295"/>
              <a:ext cx="1604680" cy="160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Bildergebnis für color whee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973" y="1092574"/>
              <a:ext cx="1344705" cy="134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Bildergebnis für temperatur vecto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819" y="1416759"/>
              <a:ext cx="492992" cy="1899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Bildergebnis für privacy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538" y="446973"/>
              <a:ext cx="1393397" cy="1393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0" name="Diagramm 19"/>
            <p:cNvGraphicFramePr/>
            <p:nvPr>
              <p:extLst>
                <p:ext uri="{D42A27DB-BD31-4B8C-83A1-F6EECF244321}">
                  <p14:modId xmlns:p14="http://schemas.microsoft.com/office/powerpoint/2010/main" val="2772588824"/>
                </p:ext>
              </p:extLst>
            </p:nvPr>
          </p:nvGraphicFramePr>
          <p:xfrm>
            <a:off x="7395469" y="954741"/>
            <a:ext cx="2061535" cy="14818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0890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Lenny L.</dc:creator>
  <cp:lastModifiedBy>Lennart Lehmann</cp:lastModifiedBy>
  <cp:revision>31</cp:revision>
  <dcterms:created xsi:type="dcterms:W3CDTF">2017-04-17T15:59:00Z</dcterms:created>
  <dcterms:modified xsi:type="dcterms:W3CDTF">2017-05-02T11:05:44Z</dcterms:modified>
</cp:coreProperties>
</file>